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9"/>
  </p:notesMasterIdLst>
  <p:sldIdLst>
    <p:sldId id="296" r:id="rId2"/>
    <p:sldId id="297" r:id="rId3"/>
    <p:sldId id="307" r:id="rId4"/>
    <p:sldId id="394" r:id="rId5"/>
    <p:sldId id="395" r:id="rId6"/>
    <p:sldId id="397" r:id="rId7"/>
    <p:sldId id="398" r:id="rId8"/>
    <p:sldId id="308" r:id="rId9"/>
    <p:sldId id="313" r:id="rId10"/>
    <p:sldId id="314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9" r:id="rId20"/>
    <p:sldId id="410" r:id="rId21"/>
    <p:sldId id="411" r:id="rId22"/>
    <p:sldId id="412" r:id="rId23"/>
    <p:sldId id="413" r:id="rId24"/>
    <p:sldId id="414" r:id="rId25"/>
    <p:sldId id="444" r:id="rId26"/>
    <p:sldId id="415" r:id="rId27"/>
    <p:sldId id="426" r:id="rId28"/>
    <p:sldId id="472" r:id="rId29"/>
    <p:sldId id="427" r:id="rId30"/>
    <p:sldId id="438" r:id="rId31"/>
    <p:sldId id="442" r:id="rId32"/>
    <p:sldId id="428" r:id="rId33"/>
    <p:sldId id="437" r:id="rId34"/>
    <p:sldId id="320" r:id="rId35"/>
    <p:sldId id="434" r:id="rId36"/>
    <p:sldId id="321" r:id="rId37"/>
    <p:sldId id="443" r:id="rId38"/>
    <p:sldId id="439" r:id="rId39"/>
    <p:sldId id="440" r:id="rId40"/>
    <p:sldId id="446" r:id="rId41"/>
    <p:sldId id="447" r:id="rId42"/>
    <p:sldId id="473" r:id="rId43"/>
    <p:sldId id="474" r:id="rId44"/>
    <p:sldId id="449" r:id="rId45"/>
    <p:sldId id="475" r:id="rId46"/>
    <p:sldId id="476" r:id="rId47"/>
    <p:sldId id="477" r:id="rId48"/>
    <p:sldId id="478" r:id="rId49"/>
    <p:sldId id="479" r:id="rId50"/>
    <p:sldId id="480" r:id="rId51"/>
    <p:sldId id="484" r:id="rId52"/>
    <p:sldId id="482" r:id="rId53"/>
    <p:sldId id="483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8" r:id="rId62"/>
    <p:sldId id="460" r:id="rId63"/>
    <p:sldId id="461" r:id="rId64"/>
    <p:sldId id="462" r:id="rId65"/>
    <p:sldId id="463" r:id="rId66"/>
    <p:sldId id="464" r:id="rId67"/>
    <p:sldId id="466" r:id="rId68"/>
    <p:sldId id="467" r:id="rId69"/>
    <p:sldId id="468" r:id="rId70"/>
    <p:sldId id="469" r:id="rId71"/>
    <p:sldId id="485" r:id="rId72"/>
    <p:sldId id="391" r:id="rId73"/>
    <p:sldId id="392" r:id="rId74"/>
    <p:sldId id="328" r:id="rId75"/>
    <p:sldId id="329" r:id="rId76"/>
    <p:sldId id="330" r:id="rId77"/>
    <p:sldId id="30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767FF"/>
    <a:srgbClr val="FFCC66"/>
    <a:srgbClr val="FFFFFF"/>
    <a:srgbClr val="FFFFCC"/>
    <a:srgbClr val="FFFF00"/>
    <a:srgbClr val="FF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75" d="100"/>
          <a:sy n="75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77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04664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10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146496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&gt;&lt;cid&gt;570103&lt;/cid&gt;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&lt;exp-grade&gt;B&lt;/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&lt;tuple&gt;&lt;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&gt;23&lt;/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&gt;&lt;cid&gt;550103&lt;/cid&gt;</a:t>
            </a:r>
            <a:b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&lt;exp-grade&gt;A&lt;/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-grade&gt;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&lt;/tuple&gt;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&lt;tuple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sid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en-US" altLang="en-US" sz="2000" dirty="0" smtClean="0">
                <a:latin typeface="+mn-lt"/>
              </a:rPr>
              <a:t>Student-course-grade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5085184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475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12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4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088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54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02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7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33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/>
              <a:t>defines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5833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364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05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8392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2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89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36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75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7721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233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71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9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2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40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5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36424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54606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92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21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/>
              <a:t>&lt;parents&gt;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/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/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/>
              <a:t>  &lt;/parent&gt;</a:t>
            </a:r>
          </a:p>
          <a:p>
            <a:pPr marL="1371600" lvl="3" indent="0">
              <a:buNone/>
            </a:pPr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9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7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413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53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8809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4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50427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8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41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74556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16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573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94754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1874937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15834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1382753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4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38358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2433886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566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986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7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48400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143305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paralalizma,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ogrnaučenja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303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 smtClean="0"/>
              <a:t>Prezentacija iz predmeta </a:t>
            </a:r>
            <a:r>
              <a:rPr lang="en-US" altLang="en-US" dirty="0"/>
              <a:t>XML and </a:t>
            </a:r>
            <a:r>
              <a:rPr lang="en-US" altLang="en-US" dirty="0" smtClean="0"/>
              <a:t>Databases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CS 345b</a:t>
            </a:r>
            <a:r>
              <a:rPr lang="en-US" altLang="en-US" dirty="0" smtClean="0"/>
              <a:t>)</a:t>
            </a:r>
            <a:r>
              <a:rPr lang="sr-Latn-RS" altLang="en-US" dirty="0"/>
              <a:t>, na Stanford Univerzitetu, autori dr Daniela Florescu i dr Donald Kossmann  </a:t>
            </a:r>
            <a:endParaRPr lang="sr-Latn-RS" altLang="en-US" dirty="0" smtClean="0"/>
          </a:p>
          <a:p>
            <a:r>
              <a:rPr lang="sr-Latn-RS" altLang="en-US" dirty="0" smtClean="0"/>
              <a:t>Skripte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Latn-RS" altLang="en-US" dirty="0"/>
              <a:t>Knjige </a:t>
            </a:r>
            <a:r>
              <a:rPr lang="sr-Latn-RS" altLang="en-US" dirty="0" smtClean="0"/>
              <a:t>Principles of Data Integration</a:t>
            </a:r>
            <a:r>
              <a:rPr lang="sr-Latn-RS" altLang="en-US" dirty="0"/>
              <a:t>, autori </a:t>
            </a:r>
            <a:r>
              <a:rPr lang="sr-Latn-RS" altLang="en-US" dirty="0" smtClean="0"/>
              <a:t>Anhai Doan, Alon Halevy, Zachaty Ives</a:t>
            </a:r>
            <a:endParaRPr lang="sr-Latn-RS" alt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63675"/>
            <a:ext cx="8737600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err="1" smtClean="0">
                <a:latin typeface="Consolas" pitchFamily="49" charset="0"/>
              </a:rPr>
              <a:t>dblp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ms</a:t>
            </a:r>
            <a:r>
              <a:rPr lang="en-US" altLang="en-US" sz="1800" dirty="0" smtClean="0">
                <a:latin typeface="Consolas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</a:t>
            </a:r>
            <a:r>
              <a:rPr lang="en-US" altLang="en-US" sz="1800" dirty="0" err="1" smtClean="0"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  &lt;article </a:t>
            </a:r>
            <a:r>
              <a:rPr lang="en-US" altLang="en-US" sz="1800" dirty="0" err="1" smtClean="0">
                <a:latin typeface="Consolas" pitchFamily="49" charset="0"/>
              </a:rPr>
              <a:t>mdate</a:t>
            </a:r>
            <a:r>
              <a:rPr lang="en-US" altLang="en-US" sz="1800" dirty="0" smtClean="0">
                <a:latin typeface="Consolas" pitchFamily="49" charset="0"/>
              </a:rPr>
              <a:t>="2002-01-03" key="</a:t>
            </a:r>
            <a:r>
              <a:rPr lang="en-US" altLang="en-US" sz="1800" dirty="0" err="1" smtClean="0">
                <a:latin typeface="Consolas" pitchFamily="49" charset="0"/>
              </a:rPr>
              <a:t>tr</a:t>
            </a:r>
            <a:r>
              <a:rPr lang="en-US" altLang="en-US" sz="1800" dirty="0" smtClean="0">
                <a:latin typeface="Consolas" pitchFamily="49" charset="0"/>
              </a:rPr>
              <a:t>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&lt;editor&gt;Paul R. </a:t>
            </a:r>
            <a:r>
              <a:rPr lang="en-US" altLang="en-US" sz="1800" dirty="0" err="1" smtClean="0">
                <a:latin typeface="Consolas" pitchFamily="49" charset="0"/>
              </a:rPr>
              <a:t>McJones</a:t>
            </a:r>
            <a:r>
              <a:rPr lang="en-US" altLang="en-US" sz="1800" dirty="0" smtClean="0">
                <a:latin typeface="Consolas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  <a:r>
              <a:rPr lang="en-US" altLang="en-US" sz="1800" dirty="0" err="1" smtClean="0">
                <a:latin typeface="Consolas" pitchFamily="49" charset="0"/>
              </a:rPr>
              <a:t>db</a:t>
            </a:r>
            <a:r>
              <a:rPr lang="en-US" altLang="en-US" sz="1800" dirty="0" smtClean="0">
                <a:latin typeface="Consolas" pitchFamily="49" charset="0"/>
              </a:rPr>
              <a:t>/labs/</a:t>
            </a:r>
            <a:r>
              <a:rPr lang="en-US" altLang="en-US" sz="1800" dirty="0" err="1" smtClean="0">
                <a:latin typeface="Consolas" pitchFamily="49" charset="0"/>
              </a:rPr>
              <a:t>dec</a:t>
            </a:r>
            <a:r>
              <a:rPr lang="en-US" altLang="en-US" sz="1800" dirty="0" smtClean="0">
                <a:latin typeface="Consolas" pitchFamily="49" charset="0"/>
              </a:rPr>
              <a:t>/SRC1997-018.html&lt;/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  &lt;</a:t>
            </a:r>
            <a:r>
              <a:rPr lang="en-US" altLang="en-US" sz="1800" dirty="0" err="1" smtClean="0">
                <a:latin typeface="Consolas" pitchFamily="49" charset="0"/>
              </a:rPr>
              <a:t>ee</a:t>
            </a:r>
            <a:r>
              <a:rPr lang="en-US" altLang="en-US" sz="1800" dirty="0" smtClean="0">
                <a:latin typeface="Consolas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  &lt;/article&gt;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372200" y="997117"/>
            <a:ext cx="2347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Instrukcija procesiranja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770592" y="3081237"/>
            <a:ext cx="9749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i="1" dirty="0">
                <a:solidFill>
                  <a:srgbClr val="990000"/>
                </a:solidFill>
                <a:latin typeface="Calibri" pitchFamily="34" charset="0"/>
              </a:rPr>
              <a:t>Elemen</a:t>
            </a:r>
            <a:r>
              <a:rPr lang="en-US" altLang="en-US" i="1" dirty="0">
                <a:solidFill>
                  <a:srgbClr val="990000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24663" y="4022209"/>
            <a:ext cx="833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Atribut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4414838" y="3906838"/>
            <a:ext cx="2409825" cy="30003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148062" y="2874963"/>
            <a:ext cx="2622529" cy="437106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54063" y="2541588"/>
            <a:ext cx="8024812" cy="330200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848976" y="4903788"/>
            <a:ext cx="1980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Zatvarajuća etiketa</a:t>
            </a:r>
            <a:endParaRPr lang="en-US" alt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7007224" y="4772024"/>
            <a:ext cx="531813" cy="241151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843808" y="1700808"/>
            <a:ext cx="1907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i="1" dirty="0" smtClean="0">
                <a:solidFill>
                  <a:srgbClr val="990000"/>
                </a:solidFill>
                <a:latin typeface="Calibri" pitchFamily="34" charset="0"/>
              </a:rPr>
              <a:t>Otvarajuća etiketa</a:t>
            </a:r>
            <a:endParaRPr lang="en-US" altLang="en-US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360488" y="1897063"/>
            <a:ext cx="1519237" cy="15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828769" y="1196752"/>
            <a:ext cx="543431" cy="358998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4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13351</TotalTime>
  <Words>4542</Words>
  <Application>Microsoft Office PowerPoint</Application>
  <PresentationFormat>On-screen Show (4:3)</PresentationFormat>
  <Paragraphs>908</Paragraphs>
  <Slides>77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4_Watermark</vt:lpstr>
      <vt:lpstr>Uvod u veb i internet tehnologije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876</cp:revision>
  <dcterms:created xsi:type="dcterms:W3CDTF">1601-01-01T00:00:00Z</dcterms:created>
  <dcterms:modified xsi:type="dcterms:W3CDTF">2016-10-02T08:27:18Z</dcterms:modified>
</cp:coreProperties>
</file>