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7"/>
  </p:notesMasterIdLst>
  <p:sldIdLst>
    <p:sldId id="296" r:id="rId2"/>
    <p:sldId id="297" r:id="rId3"/>
    <p:sldId id="306" r:id="rId4"/>
    <p:sldId id="308" r:id="rId5"/>
    <p:sldId id="307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10" autoAdjust="0"/>
  </p:normalViewPr>
  <p:slideViewPr>
    <p:cSldViewPr>
      <p:cViewPr varScale="1">
        <p:scale>
          <a:sx n="75" d="100"/>
          <a:sy n="75" d="100"/>
        </p:scale>
        <p:origin x="-1008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518769" y="274072"/>
            <a:ext cx="4090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</a:t>
            </a:r>
            <a:r>
              <a:rPr lang="sr-Latn-R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5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443812" y="260350"/>
            <a:ext cx="10951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Latn-RS" sz="800" dirty="0" smtClean="0"/>
              <a:t>Matematički fakultet</a:t>
            </a:r>
            <a:endParaRPr lang="en-US" sz="800" dirty="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206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332656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en-US" altLang="en-US" sz="5400" dirty="0" smtClean="0">
                <a:solidFill>
                  <a:schemeClr val="hlink"/>
                </a:solidFill>
              </a:rPr>
              <a:t>HTML 5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</a:rPr>
              <a:t>Istorijat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</a:rPr>
              <a:t>Elementi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html, head, body,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meta, title, script, style, link (</a:t>
            </a:r>
            <a:r>
              <a:rPr lang="en-GB" dirty="0" err="1"/>
              <a:t>samo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uklju</a:t>
            </a:r>
            <a:r>
              <a:rPr lang="sr-Latn-RS" dirty="0" smtClean="0"/>
              <a:t>č</a:t>
            </a:r>
            <a:r>
              <a:rPr lang="en-GB" dirty="0" err="1" smtClean="0"/>
              <a:t>ivanje</a:t>
            </a:r>
            <a:r>
              <a:rPr lang="en-GB" dirty="0" smtClean="0"/>
              <a:t> </a:t>
            </a:r>
            <a:r>
              <a:rPr lang="sr-Latn-RS" dirty="0" smtClean="0"/>
              <a:t>kaskadnih stilova</a:t>
            </a:r>
            <a:r>
              <a:rPr lang="en-GB" dirty="0" smtClean="0"/>
              <a:t>),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header, main, footer, aside, article, section, </a:t>
            </a:r>
            <a:r>
              <a:rPr lang="en-GB" dirty="0" err="1"/>
              <a:t>nav</a:t>
            </a:r>
            <a:r>
              <a:rPr lang="en-GB" dirty="0"/>
              <a:t>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p, h1-h6, </a:t>
            </a:r>
            <a:r>
              <a:rPr lang="en-GB" dirty="0" err="1"/>
              <a:t>em</a:t>
            </a:r>
            <a:r>
              <a:rPr lang="en-GB" dirty="0"/>
              <a:t>, strong, small, b, </a:t>
            </a:r>
            <a:r>
              <a:rPr lang="en-GB" dirty="0" err="1"/>
              <a:t>i</a:t>
            </a:r>
            <a:r>
              <a:rPr lang="en-GB" dirty="0"/>
              <a:t>, u, sub, sup,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address, </a:t>
            </a:r>
            <a:r>
              <a:rPr lang="en-GB" dirty="0" err="1"/>
              <a:t>blockquote</a:t>
            </a:r>
            <a:r>
              <a:rPr lang="en-GB" dirty="0"/>
              <a:t>, q, cite, pre, code,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 err="1"/>
              <a:t>ul</a:t>
            </a:r>
            <a:r>
              <a:rPr lang="en-GB" dirty="0"/>
              <a:t>, </a:t>
            </a:r>
            <a:r>
              <a:rPr lang="en-GB" dirty="0" err="1"/>
              <a:t>ol</a:t>
            </a:r>
            <a:r>
              <a:rPr lang="en-GB" dirty="0"/>
              <a:t>, li, dl, </a:t>
            </a:r>
            <a:r>
              <a:rPr lang="en-GB" dirty="0" err="1"/>
              <a:t>dd</a:t>
            </a:r>
            <a:r>
              <a:rPr lang="en-GB" dirty="0"/>
              <a:t>, </a:t>
            </a:r>
            <a:r>
              <a:rPr lang="en-GB" dirty="0" err="1"/>
              <a:t>dt</a:t>
            </a:r>
            <a:r>
              <a:rPr lang="en-GB" dirty="0"/>
              <a:t>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 err="1"/>
              <a:t>img</a:t>
            </a:r>
            <a:r>
              <a:rPr lang="en-GB" dirty="0"/>
              <a:t>, audio, video, iframe,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table, </a:t>
            </a:r>
            <a:r>
              <a:rPr lang="en-GB" dirty="0" err="1"/>
              <a:t>tr</a:t>
            </a:r>
            <a:r>
              <a:rPr lang="en-GB" dirty="0"/>
              <a:t>, td, </a:t>
            </a:r>
            <a:r>
              <a:rPr lang="en-GB" dirty="0" err="1"/>
              <a:t>th</a:t>
            </a:r>
            <a:r>
              <a:rPr lang="en-GB" dirty="0"/>
              <a:t>, caption,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input, select, option, </a:t>
            </a:r>
            <a:r>
              <a:rPr lang="en-GB" dirty="0" err="1"/>
              <a:t>textarea</a:t>
            </a:r>
            <a:r>
              <a:rPr lang="en-GB" dirty="0"/>
              <a:t>, label,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div, span</a:t>
            </a:r>
            <a:endParaRPr lang="en-US" dirty="0"/>
          </a:p>
          <a:p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735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RS" altLang="en-US" dirty="0" smtClean="0"/>
              <a:t>Delovi materijala ove prezentacije su preuzeti 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smtClean="0"/>
              <a:t>Skripte iz predmeta Uvod u veb i internet tehnologije,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Matematičkom fakultetu Univeziteta u Beogradu</a:t>
            </a:r>
            <a:r>
              <a:rPr lang="sr-Cyrl-RS" altLang="en-US" dirty="0" smtClean="0"/>
              <a:t>, </a:t>
            </a:r>
            <a:r>
              <a:rPr lang="sr-Latn-RS" altLang="en-US" dirty="0" smtClean="0"/>
              <a:t>autor prof. dr Filip Marić</a:t>
            </a:r>
            <a:endParaRPr lang="sr-Cyrl-RS" altLang="en-US" dirty="0" smtClean="0"/>
          </a:p>
          <a:p>
            <a:r>
              <a:rPr lang="sr-Latn-RS" altLang="en-US" dirty="0" smtClean="0"/>
              <a:t>Prezentacija iz predmeta </a:t>
            </a:r>
            <a:r>
              <a:rPr lang="en-US" altLang="en-US" dirty="0"/>
              <a:t>XML and </a:t>
            </a:r>
            <a:r>
              <a:rPr lang="en-US" altLang="en-US" dirty="0" smtClean="0"/>
              <a:t>Databases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dirty="0"/>
              <a:t>CS 345b</a:t>
            </a:r>
            <a:r>
              <a:rPr lang="en-US" altLang="en-US" dirty="0" smtClean="0"/>
              <a:t>)</a:t>
            </a:r>
            <a:r>
              <a:rPr lang="sr-Latn-RS" altLang="en-US" dirty="0"/>
              <a:t>, na Stanford Univerzitetu, autori dr Daniela Florescu i dr Donald Kossmann  </a:t>
            </a:r>
            <a:endParaRPr lang="sr-Latn-RS" altLang="en-US" dirty="0" smtClean="0"/>
          </a:p>
          <a:p>
            <a:r>
              <a:rPr lang="sr-Latn-RS" altLang="en-US" dirty="0" smtClean="0"/>
              <a:t>Skripte </a:t>
            </a:r>
            <a:r>
              <a:rPr lang="sr-Latn-RS" altLang="en-US" dirty="0"/>
              <a:t>iz </a:t>
            </a:r>
            <a:r>
              <a:rPr lang="sr-Latn-RS" altLang="en-US" dirty="0" smtClean="0"/>
              <a:t>predmeta Informatika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 Univerzitetu</a:t>
            </a:r>
            <a:r>
              <a:rPr lang="sr-Cyrl-RS" altLang="en-US" dirty="0" smtClean="0"/>
              <a:t> </a:t>
            </a:r>
            <a:r>
              <a:rPr lang="en-US" altLang="en-US" dirty="0" smtClean="0"/>
              <a:t>Milano Bicocca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autor dr</a:t>
            </a:r>
            <a:r>
              <a:rPr lang="sr-Cyrl-RS" altLang="en-US" dirty="0" smtClean="0"/>
              <a:t> </a:t>
            </a:r>
            <a:r>
              <a:rPr lang="en-US" altLang="en-US" dirty="0"/>
              <a:t>Mirko </a:t>
            </a:r>
            <a:r>
              <a:rPr lang="en-US" altLang="en-US" dirty="0" err="1"/>
              <a:t>Cesarini</a:t>
            </a:r>
            <a:r>
              <a:rPr lang="sr-Cyrl-RS" altLang="en-US" dirty="0" smtClean="0"/>
              <a:t>  </a:t>
            </a:r>
            <a:endParaRPr lang="en-US" altLang="en-US" dirty="0" smtClean="0"/>
          </a:p>
          <a:p>
            <a:r>
              <a:rPr lang="sr-Latn-RS" altLang="en-US" dirty="0"/>
              <a:t>Knjige </a:t>
            </a:r>
            <a:r>
              <a:rPr lang="sr-Latn-RS" altLang="en-US" dirty="0" smtClean="0"/>
              <a:t>Principles of Data Integration</a:t>
            </a:r>
            <a:r>
              <a:rPr lang="sr-Latn-RS" altLang="en-US" dirty="0"/>
              <a:t>, autori </a:t>
            </a:r>
            <a:r>
              <a:rPr lang="sr-Latn-RS" altLang="en-US" dirty="0" smtClean="0"/>
              <a:t>Anhai Doan, Alon Halevy, Zachaty Ives</a:t>
            </a:r>
            <a:endParaRPr lang="sr-Latn-RS" altLang="en-US" dirty="0"/>
          </a:p>
          <a:p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964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12946</TotalTime>
  <Words>206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4_Watermark</vt:lpstr>
      <vt:lpstr>Uvod u veb i internet tehnologije</vt:lpstr>
      <vt:lpstr>HTML 5</vt:lpstr>
      <vt:lpstr>Istorijat</vt:lpstr>
      <vt:lpstr>Elementi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Vladimir Filipovic</cp:lastModifiedBy>
  <cp:revision>842</cp:revision>
  <dcterms:created xsi:type="dcterms:W3CDTF">1601-01-01T00:00:00Z</dcterms:created>
  <dcterms:modified xsi:type="dcterms:W3CDTF">2016-10-02T08:28:46Z</dcterms:modified>
</cp:coreProperties>
</file>