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3"/>
  </p:notesMasterIdLst>
  <p:handoutMasterIdLst>
    <p:handoutMasterId r:id="rId64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8" r:id="rId21"/>
    <p:sldId id="454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90" r:id="rId31"/>
    <p:sldId id="330" r:id="rId32"/>
    <p:sldId id="331" r:id="rId33"/>
    <p:sldId id="404" r:id="rId34"/>
    <p:sldId id="439" r:id="rId35"/>
    <p:sldId id="405" r:id="rId36"/>
    <p:sldId id="406" r:id="rId37"/>
    <p:sldId id="407" r:id="rId38"/>
    <p:sldId id="450" r:id="rId39"/>
    <p:sldId id="451" r:id="rId40"/>
    <p:sldId id="408" r:id="rId41"/>
    <p:sldId id="409" r:id="rId42"/>
    <p:sldId id="410" r:id="rId43"/>
    <p:sldId id="440" r:id="rId44"/>
    <p:sldId id="411" r:id="rId45"/>
    <p:sldId id="412" r:id="rId46"/>
    <p:sldId id="414" r:id="rId47"/>
    <p:sldId id="441" r:id="rId48"/>
    <p:sldId id="442" r:id="rId49"/>
    <p:sldId id="443" r:id="rId50"/>
    <p:sldId id="444" r:id="rId51"/>
    <p:sldId id="415" r:id="rId52"/>
    <p:sldId id="446" r:id="rId53"/>
    <p:sldId id="445" r:id="rId54"/>
    <p:sldId id="413" r:id="rId55"/>
    <p:sldId id="453" r:id="rId56"/>
    <p:sldId id="452" r:id="rId57"/>
    <p:sldId id="416" r:id="rId58"/>
    <p:sldId id="447" r:id="rId59"/>
    <p:sldId id="448" r:id="rId60"/>
    <p:sldId id="449" r:id="rId61"/>
    <p:sldId id="306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/6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4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skladišta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itd. </a:t>
            </a:r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</a:p>
          <a:p>
            <a:pPr marL="1257300" lvl="2" indent="-457200" eaLnBrk="1" hangingPunct="1"/>
            <a:r>
              <a:rPr lang="sr-Latn-RS" dirty="0" smtClean="0"/>
              <a:t>Izuzetno dinamična dešavanja i promene – primeri </a:t>
            </a:r>
            <a:r>
              <a:rPr lang="sr-Latn-RS" dirty="0" err="1" smtClean="0"/>
              <a:t>YouToube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geografski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11858</TotalTime>
  <Words>5663</Words>
  <Application>Microsoft Office PowerPoint</Application>
  <PresentationFormat>On-screen Show (4:3)</PresentationFormat>
  <Paragraphs>407</Paragraphs>
  <Slides>61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Tehnologije pristupa Internetu</vt:lpstr>
      <vt:lpstr>Arhitektura Interneta 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862</cp:revision>
  <dcterms:created xsi:type="dcterms:W3CDTF">1601-01-01T00:00:00Z</dcterms:created>
  <dcterms:modified xsi:type="dcterms:W3CDTF">2021-03-05T16:13:49Z</dcterms:modified>
</cp:coreProperties>
</file>