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96" r:id="rId2"/>
    <p:sldId id="372" r:id="rId3"/>
    <p:sldId id="374" r:id="rId4"/>
    <p:sldId id="377" r:id="rId5"/>
    <p:sldId id="379" r:id="rId6"/>
    <p:sldId id="378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tfuvit.github.io/UV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332656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скрипт језик веб клијента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скрипт језик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Веб, </a:t>
            </a:r>
            <a:r>
              <a:rPr lang="en-US" altLang="en-US" sz="2800" dirty="0" smtClean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 и </a:t>
            </a:r>
            <a:r>
              <a:rPr lang="en-US" altLang="en-US" sz="2800" dirty="0">
                <a:solidFill>
                  <a:srgbClr val="000000"/>
                </a:solidFill>
              </a:rPr>
              <a:t>NoSQL </a:t>
            </a:r>
            <a:r>
              <a:rPr lang="sr-Cyrl-RS" altLang="en-US" sz="2800" dirty="0">
                <a:solidFill>
                  <a:srgbClr val="000000"/>
                </a:solidFill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података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Колоквијум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(HTML + CSS)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45 JavaScript,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MongoDB,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AJAX</a:t>
            </a:r>
          </a:p>
          <a:p>
            <a:pPr lvl="1" indent="0" eaLnBrk="1" hangingPunct="1">
              <a:spcBef>
                <a:spcPct val="50000"/>
              </a:spcBef>
              <a:buClrTx/>
              <a:buNone/>
            </a:pP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40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део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jQuery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Cookbook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Jonathan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Sharp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Rob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Burns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Rebecca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Murphey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 др,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O’Reilly,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20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NoSQL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for Mere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Mortals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Dan Sullivan,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Addison-Wesley, 201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r>
              <a:rPr lang="en-US" altLang="en-US" dirty="0" smtClean="0">
                <a:solidFill>
                  <a:srgbClr val="3366FF"/>
                </a:solidFill>
              </a:rPr>
              <a:t>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394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сајт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„W3Schools“, на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http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://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www.w3schools.com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Веб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сајт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„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TutorialsPoint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“,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https://www.tutorialspoint.com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/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Остали ресурси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вебу 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en-U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презентација курса УВИТ: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4"/>
              </a:rPr>
              <a:t>https://matfuvit.github.io/UVIT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4"/>
              </a:rPr>
              <a:t>/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 smtClean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kumimoji="1" lang="sr-Latn-C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8977</TotalTime>
  <Words>270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Times YU</vt:lpstr>
      <vt:lpstr>Wingdings</vt:lpstr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  <vt:lpstr>Литература (2)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629</cp:revision>
  <dcterms:created xsi:type="dcterms:W3CDTF">1601-01-01T00:00:00Z</dcterms:created>
  <dcterms:modified xsi:type="dcterms:W3CDTF">2021-01-23T12:14:17Z</dcterms:modified>
</cp:coreProperties>
</file>