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handoutMasterIdLst>
    <p:handoutMasterId r:id="rId23"/>
  </p:handoutMasterIdLst>
  <p:sldIdLst>
    <p:sldId id="296" r:id="rId2"/>
    <p:sldId id="493" r:id="rId3"/>
    <p:sldId id="502" r:id="rId4"/>
    <p:sldId id="499" r:id="rId5"/>
    <p:sldId id="500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401" r:id="rId14"/>
    <p:sldId id="402" r:id="rId15"/>
    <p:sldId id="534" r:id="rId16"/>
    <p:sldId id="535" r:id="rId17"/>
    <p:sldId id="367" r:id="rId18"/>
    <p:sldId id="368" r:id="rId19"/>
    <p:sldId id="369" r:id="rId20"/>
    <p:sldId id="30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3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20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3361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31719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4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/>
          <a:stretch/>
        </p:blipFill>
        <p:spPr bwMode="auto">
          <a:xfrm>
            <a:off x="6444208" y="3123164"/>
            <a:ext cx="271199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TCP </a:t>
            </a:r>
            <a:r>
              <a:rPr lang="sr-Cyrl-RS" sz="3200" dirty="0" smtClean="0">
                <a:solidFill>
                  <a:schemeClr val="hlink"/>
                </a:solidFill>
              </a:rPr>
              <a:t>порт</a:t>
            </a:r>
            <a:endParaRPr lang="en-US" altLang="en-US" sz="3200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6840760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Различите апликације користе различите портове </a:t>
            </a:r>
          </a:p>
          <a:p>
            <a:pPr lvl="1" eaLnBrk="1" hangingPunct="1"/>
            <a:r>
              <a:rPr lang="sr-Latn-RS" altLang="en-US" dirty="0" smtClean="0"/>
              <a:t>HTTP </a:t>
            </a:r>
            <a:r>
              <a:rPr lang="sr-Cyrl-RS" altLang="en-US" dirty="0" smtClean="0"/>
              <a:t>сервер подразумевано користи порт 80</a:t>
            </a:r>
          </a:p>
          <a:p>
            <a:pPr lvl="1" eaLnBrk="1" hangingPunct="1"/>
            <a:r>
              <a:rPr lang="sr-Latn-RS" altLang="en-US" dirty="0" smtClean="0"/>
              <a:t>Telnet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23</a:t>
            </a:r>
          </a:p>
          <a:p>
            <a:pPr lvl="1" eaLnBrk="1" hangingPunct="1"/>
            <a:r>
              <a:rPr lang="sr-Latn-RS" altLang="en-US" dirty="0" smtClean="0"/>
              <a:t>FTP </a:t>
            </a:r>
            <a:r>
              <a:rPr lang="sr-Cyrl-RS" altLang="en-US" dirty="0" smtClean="0"/>
              <a:t>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21</a:t>
            </a:r>
            <a:endParaRPr lang="en-US" altLang="en-US" dirty="0"/>
          </a:p>
          <a:p>
            <a:pPr lvl="1" eaLnBrk="1" hangingPunct="1"/>
            <a:r>
              <a:rPr lang="sr-Latn-RS" altLang="en-US" dirty="0" smtClean="0"/>
              <a:t>POP3 </a:t>
            </a:r>
            <a:r>
              <a:rPr lang="sr-Cyrl-RS" altLang="en-US" dirty="0" smtClean="0"/>
              <a:t>порт 110, а </a:t>
            </a:r>
            <a:r>
              <a:rPr lang="en-US" altLang="en-US" dirty="0" smtClean="0"/>
              <a:t>SMTP </a:t>
            </a:r>
            <a:r>
              <a:rPr lang="sr-Cyrl-RS" altLang="en-US" dirty="0" smtClean="0"/>
              <a:t>порт 25</a:t>
            </a:r>
          </a:p>
          <a:p>
            <a:pPr lvl="1" eaLnBrk="1" hangingPunct="1"/>
            <a:r>
              <a:rPr lang="sr-Cyrl-RS" altLang="en-US" dirty="0" smtClean="0"/>
              <a:t>Сервер за време порт 37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Порт представља једнозначни </a:t>
            </a:r>
            <a:br>
              <a:rPr lang="sr-Cyrl-RS" altLang="en-US" dirty="0" smtClean="0"/>
            </a:br>
            <a:r>
              <a:rPr lang="sr-Cyrl-RS" altLang="en-US" dirty="0" smtClean="0"/>
              <a:t>идентификатор</a:t>
            </a:r>
            <a:r>
              <a:rPr lang="en-US" altLang="en-US" dirty="0" smtClean="0"/>
              <a:t> – </a:t>
            </a:r>
            <a:r>
              <a:rPr lang="sr-Cyrl-RS" altLang="en-US" dirty="0" smtClean="0"/>
              <a:t>број између 0 и 65535</a:t>
            </a:r>
          </a:p>
          <a:p>
            <a:pPr eaLnBrk="1" hangingPunct="1"/>
            <a:r>
              <a:rPr lang="sr-Cyrl-RS" altLang="en-US" dirty="0" smtClean="0"/>
              <a:t>Порт представља логичку везу између</a:t>
            </a:r>
            <a:br>
              <a:rPr lang="sr-Cyrl-RS" altLang="en-US" dirty="0" smtClean="0"/>
            </a:br>
            <a:r>
              <a:rPr lang="sr-Cyrl-RS" altLang="en-US" dirty="0" smtClean="0"/>
              <a:t>конкретног софтвера и хардвера на ком </a:t>
            </a:r>
            <a:br>
              <a:rPr lang="sr-Cyrl-RS" altLang="en-US" dirty="0" smtClean="0"/>
            </a:br>
            <a:r>
              <a:rPr lang="sr-Cyrl-RS" altLang="en-US" dirty="0" smtClean="0"/>
              <a:t>се тај софтвер извршава</a:t>
            </a:r>
          </a:p>
          <a:p>
            <a:pPr eaLnBrk="1" hangingPunct="1"/>
            <a:r>
              <a:rPr lang="sr-Cyrl-RS" altLang="en-US" dirty="0" smtClean="0"/>
              <a:t>Порт не представља место на које се прикључује уређај, већ број који означава приступну тачку за комуникацију са сервером</a:t>
            </a:r>
            <a:r>
              <a:rPr lang="sr-Cyrl-RS" altLang="en-US" dirty="0"/>
              <a:t/>
            </a:r>
            <a:br>
              <a:rPr lang="sr-Cyrl-RS" altLang="en-US" dirty="0"/>
            </a:br>
            <a:r>
              <a:rPr lang="sr-Cyrl-R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8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TCP </a:t>
            </a:r>
            <a:r>
              <a:rPr lang="sr-Cyrl-RS" sz="3200" dirty="0" smtClean="0">
                <a:solidFill>
                  <a:schemeClr val="hlink"/>
                </a:solidFill>
              </a:rPr>
              <a:t>порт (2)</a:t>
            </a:r>
            <a:endParaRPr lang="en-US" altLang="en-US" sz="3200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Ако не би било броја порта, онда сервер не би знао са којом клијентском апликацијом комуницира, нити по ком се протоклу та комуникација реализује</a:t>
            </a:r>
          </a:p>
          <a:p>
            <a:pPr lvl="1" eaLnBrk="1" hangingPunct="1"/>
            <a:r>
              <a:rPr lang="sr-Cyrl-RS" altLang="en-US" dirty="0" smtClean="0"/>
              <a:t>Могло би се догодити, на пример, да прегледач, уместо да комуницира са веб сервером, покушава успостави комуникацију са сервером електронске поште</a:t>
            </a:r>
          </a:p>
          <a:p>
            <a:pPr eaLnBrk="1" hangingPunct="1"/>
            <a:r>
              <a:rPr lang="en-US" altLang="en-US" dirty="0" smtClean="0"/>
              <a:t>TCP</a:t>
            </a:r>
            <a:r>
              <a:rPr lang="sr-Cyrl-RS" altLang="en-US" dirty="0" smtClean="0"/>
              <a:t> портови између 0 и 1023 су резервисани за познате сервисе и не препоручује се да се ти портови користе за „нове“ серверске програме</a:t>
            </a:r>
          </a:p>
          <a:p>
            <a:pPr eaLnBrk="1" hangingPunct="1"/>
            <a:r>
              <a:rPr lang="sr-Cyrl-RS" altLang="en-US" dirty="0" smtClean="0"/>
              <a:t>Ако се извршавају серверски програми на рачунарској мрежи компаније, тада са администратором система треба проверити који су портови слободни, а који заузети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9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 smtClean="0"/>
              <a:t>Soket </a:t>
            </a:r>
            <a:r>
              <a:rPr lang="sr-Latn-RS" altLang="en-US" dirty="0"/>
              <a:t>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br>
              <a:rPr lang="sr-Latn-RS" altLang="en-US" sz="5400" dirty="0" smtClean="0">
                <a:solidFill>
                  <a:schemeClr val="hlink"/>
                </a:solidFill>
              </a:rPr>
            </a:br>
            <a:r>
              <a:rPr lang="sr-Latn-RS" altLang="en-US" sz="5400" dirty="0" smtClean="0">
                <a:solidFill>
                  <a:schemeClr val="hlink"/>
                </a:solidFill>
              </a:rPr>
              <a:t>transportni sloj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Transportni sloj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>
                <a:solidFill>
                  <a:srgbClr val="002060"/>
                </a:solidFill>
              </a:rPr>
              <a:t>Transportni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slojeva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26869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Transportni </a:t>
            </a:r>
            <a:r>
              <a:rPr lang="pl-PL" altLang="en-US" sz="3200" dirty="0" smtClean="0">
                <a:solidFill>
                  <a:schemeClr val="hlink"/>
                </a:solidFill>
              </a:rPr>
              <a:t>sloj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multipleksovanje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</a:p>
          <a:p>
            <a:pPr lvl="2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portova</a:t>
            </a:r>
            <a:r>
              <a:rPr lang="sr-Latn-RS" altLang="en-US" dirty="0" smtClean="0"/>
              <a:t>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4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38352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</a:t>
            </a:r>
            <a:r>
              <a:rPr lang="sr-Latn-RS" altLang="en-US" dirty="0" smtClean="0"/>
              <a:t>niži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slojevi ne garantuju dostavu </a:t>
            </a:r>
            <a:r>
              <a:rPr lang="sr-Latn-RS" altLang="en-US" dirty="0" smtClean="0"/>
              <a:t>paketa: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1962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1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11780</TotalTime>
  <Words>1582</Words>
  <Application>Microsoft Office PowerPoint</Application>
  <PresentationFormat>On-screen Show (4:3)</PresentationFormat>
  <Paragraphs>109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4_Watermark</vt:lpstr>
      <vt:lpstr>Uvod u veb i internet tehnologije</vt:lpstr>
      <vt:lpstr>Slojevi kod računarskih mreža transportni sloj</vt:lpstr>
      <vt:lpstr>Protokoli i slojevi</vt:lpstr>
      <vt:lpstr>Transportni sloj</vt:lpstr>
      <vt:lpstr>Transportni sloj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 порт</vt:lpstr>
      <vt:lpstr>TCP порт (2)</vt:lpstr>
      <vt:lpstr>TCP/IP programski interfejs</vt:lpstr>
      <vt:lpstr>TCP/IP programski interfejs (2)</vt:lpstr>
      <vt:lpstr>TCP/IP programski interfejs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889</cp:revision>
  <dcterms:created xsi:type="dcterms:W3CDTF">1601-01-01T00:00:00Z</dcterms:created>
  <dcterms:modified xsi:type="dcterms:W3CDTF">2021-02-27T14:25:49Z</dcterms:modified>
</cp:coreProperties>
</file>