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09" r:id="rId19"/>
    <p:sldId id="307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E47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0" autoAdjust="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 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 smtClean="0"/>
              <a:t> </a:t>
            </a:r>
            <a:r>
              <a:rPr lang="pt-BR" dirty="0"/>
              <a:t>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smtClean="0"/>
              <a:t>p</a:t>
            </a:r>
            <a:r>
              <a:rPr lang="en-GB" dirty="0"/>
              <a:t>, </a:t>
            </a:r>
            <a:r>
              <a:rPr lang="en-GB" dirty="0" err="1" smtClean="0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13133</TotalTime>
  <Words>1520</Words>
  <Application>Microsoft Office PowerPoint</Application>
  <PresentationFormat>On-screen Show (4:3)</PresentationFormat>
  <Paragraphs>213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871</cp:revision>
  <dcterms:created xsi:type="dcterms:W3CDTF">1601-01-01T00:00:00Z</dcterms:created>
  <dcterms:modified xsi:type="dcterms:W3CDTF">2018-10-07T21:25:52Z</dcterms:modified>
</cp:coreProperties>
</file>