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/51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smtClean="0"/>
              <a:t> strane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h2&gt;Moje 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ć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/>
              <a:t>odreene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Generički atributi i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atributi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it-IT" dirty="0" smtClean="0"/>
              <a:t>Generi</a:t>
            </a:r>
            <a:r>
              <a:rPr lang="sr-Latn-RS" dirty="0"/>
              <a:t>č</a:t>
            </a:r>
            <a:r>
              <a:rPr lang="it-IT" dirty="0" err="1" smtClean="0"/>
              <a:t>ki</a:t>
            </a:r>
            <a:r>
              <a:rPr lang="it-IT" dirty="0" smtClean="0"/>
              <a:t> elementi</a:t>
            </a:r>
            <a:r>
              <a:rPr lang="sr-Latn-RS" dirty="0" smtClean="0"/>
              <a:t> -</a:t>
            </a:r>
            <a:r>
              <a:rPr lang="it-IT" dirty="0" smtClean="0"/>
              <a:t> </a:t>
            </a:r>
            <a:r>
              <a:rPr lang="it-IT" dirty="0"/>
              <a:t>div i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2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 smtClean="0"/>
              <a:t>ogra</a:t>
            </a:r>
            <a:r>
              <a:rPr lang="sr-Latn-RS" dirty="0"/>
              <a:t>đ</a:t>
            </a:r>
            <a:r>
              <a:rPr lang="en-GB" dirty="0" smtClean="0"/>
              <a:t></a:t>
            </a:r>
            <a:r>
              <a:rPr lang="en-GB" dirty="0" err="1"/>
              <a:t>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14082</TotalTime>
  <Words>4005</Words>
  <Application>Microsoft Office PowerPoint</Application>
  <PresentationFormat>On-screen Show 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Generički atributi i elementi</vt:lpstr>
      <vt:lpstr>Generički atributi</vt:lpstr>
      <vt:lpstr>Generički elementi - div i span</vt:lpstr>
      <vt:lpstr>Element div</vt:lpstr>
      <vt:lpstr>Element span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915</cp:revision>
  <dcterms:created xsi:type="dcterms:W3CDTF">1601-01-01T00:00:00Z</dcterms:created>
  <dcterms:modified xsi:type="dcterms:W3CDTF">2018-10-17T18:57:22Z</dcterms:modified>
</cp:coreProperties>
</file>