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handoutMasterIdLst>
    <p:handoutMasterId r:id="rId12"/>
  </p:handoutMasterIdLst>
  <p:sldIdLst>
    <p:sldId id="296" r:id="rId2"/>
    <p:sldId id="493" r:id="rId3"/>
    <p:sldId id="502" r:id="rId4"/>
    <p:sldId id="378" r:id="rId5"/>
    <p:sldId id="379" r:id="rId6"/>
    <p:sldId id="380" r:id="rId7"/>
    <p:sldId id="381" r:id="rId8"/>
    <p:sldId id="382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/9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aplikativni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sloj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protokoli</a:t>
            </a:r>
            <a:r>
              <a:rPr lang="en-US" altLang="en-US" sz="5400" dirty="0" smtClean="0">
                <a:solidFill>
                  <a:schemeClr val="hlink"/>
                </a:solidFill>
              </a:rPr>
              <a:t> POP3, SMTP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i</a:t>
            </a:r>
            <a:r>
              <a:rPr lang="en-US" altLang="en-US" sz="5400" dirty="0" smtClean="0">
                <a:solidFill>
                  <a:schemeClr val="hlink"/>
                </a:solidFill>
              </a:rPr>
              <a:t> IMAP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latin typeface="+mn-lt"/>
              </a:rPr>
              <a:t>Primer SMTP </a:t>
            </a:r>
            <a:r>
              <a:rPr lang="sr-Latn-RS" altLang="en-US" sz="1600" dirty="0">
                <a:latin typeface="+mn-lt"/>
              </a:rPr>
              <a:t>sesije izmedu klijenta </a:t>
            </a:r>
            <a:r>
              <a:rPr lang="sr-Latn-RS" altLang="en-US" sz="1600" dirty="0" smtClean="0">
                <a:latin typeface="+mn-lt"/>
              </a:rPr>
              <a:t>koji šalje </a:t>
            </a:r>
            <a:r>
              <a:rPr lang="sr-Latn-RS" altLang="en-US" sz="1600" dirty="0">
                <a:latin typeface="+mn-lt"/>
              </a:rPr>
              <a:t>poštu i servera koji je prima, </a:t>
            </a:r>
            <a:r>
              <a:rPr lang="sr-Latn-RS" altLang="en-US" sz="1600" dirty="0" smtClean="0">
                <a:latin typeface="+mn-lt"/>
              </a:rPr>
              <a:t>kako bi je </a:t>
            </a:r>
            <a:r>
              <a:rPr lang="sr-Latn-RS" altLang="en-US" sz="1600" dirty="0">
                <a:latin typeface="+mn-lt"/>
              </a:rPr>
              <a:t>dalje </a:t>
            </a:r>
            <a:r>
              <a:rPr lang="sr-Latn-RS" altLang="en-US" sz="1600" dirty="0" smtClean="0">
                <a:latin typeface="+mn-lt"/>
              </a:rPr>
              <a:t> prosledio</a:t>
            </a:r>
            <a:endParaRPr lang="sr-Latn-R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592</Words>
  <Application>Microsoft Office PowerPoint</Application>
  <PresentationFormat>On-screen Show (4:3)</PresentationFormat>
  <Paragraphs>46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4_Watermark</vt:lpstr>
      <vt:lpstr>Uvod u veb i internet tehnologije</vt:lpstr>
      <vt:lpstr>Slojevi kod računarskih mreža aplikativni sloj protokoli POP3, SMTP i IMAP</vt:lpstr>
      <vt:lpstr>Protokoli i slojevi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889</cp:revision>
  <dcterms:created xsi:type="dcterms:W3CDTF">1601-01-01T00:00:00Z</dcterms:created>
  <dcterms:modified xsi:type="dcterms:W3CDTF">2021-02-27T14:00:26Z</dcterms:modified>
</cp:coreProperties>
</file>