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paralalizma,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ogrnaučenja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</a:t>
            </a:r>
            <a:r>
              <a:rPr lang="sr-Latn-RS" altLang="en-US" sz="5400" dirty="0">
                <a:solidFill>
                  <a:schemeClr val="hlink"/>
                </a:solidFill>
              </a:rPr>
              <a:t>ž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avanje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</a:t>
            </a:r>
            <a:r>
              <a:rPr lang="pl-PL" altLang="en-US" dirty="0" smtClean="0"/>
              <a:t>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</a:t>
            </a:r>
            <a:r>
              <a:rPr lang="pl-PL" dirty="0" smtClean="0"/>
              <a:t>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</a:t>
            </a:r>
            <a:r>
              <a:rPr lang="pl-PL" dirty="0" err="1" smtClean="0"/>
              <a:t>rtica</a:t>
            </a:r>
            <a:r>
              <a:rPr lang="pl-PL" dirty="0" smtClean="0"/>
              <a:t>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7343</Words>
  <Application>Microsoft Office PowerPoint</Application>
  <PresentationFormat>On-screen Show (4:3)</PresentationFormat>
  <Paragraphs>1248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761</cp:revision>
  <dcterms:created xsi:type="dcterms:W3CDTF">1601-01-01T00:00:00Z</dcterms:created>
  <dcterms:modified xsi:type="dcterms:W3CDTF">2018-10-10T18:52:45Z</dcterms:modified>
</cp:coreProperties>
</file>