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23"/>
  </p:notesMasterIdLst>
  <p:sldIdLst>
    <p:sldId id="296" r:id="rId2"/>
    <p:sldId id="297" r:id="rId3"/>
    <p:sldId id="308" r:id="rId4"/>
    <p:sldId id="311" r:id="rId5"/>
    <p:sldId id="312" r:id="rId6"/>
    <p:sldId id="310" r:id="rId7"/>
    <p:sldId id="313" r:id="rId8"/>
    <p:sldId id="314" r:id="rId9"/>
    <p:sldId id="315" r:id="rId10"/>
    <p:sldId id="316" r:id="rId11"/>
    <p:sldId id="317" r:id="rId12"/>
    <p:sldId id="319" r:id="rId13"/>
    <p:sldId id="320" r:id="rId14"/>
    <p:sldId id="321" r:id="rId15"/>
    <p:sldId id="322" r:id="rId16"/>
    <p:sldId id="323" r:id="rId17"/>
    <p:sldId id="325" r:id="rId18"/>
    <p:sldId id="324" r:id="rId19"/>
    <p:sldId id="326" r:id="rId20"/>
    <p:sldId id="309" r:id="rId21"/>
    <p:sldId id="307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67FF"/>
    <a:srgbClr val="009E47"/>
    <a:srgbClr val="FFCC66"/>
    <a:srgbClr val="FFFFFF"/>
    <a:srgbClr val="FFFFCC"/>
    <a:srgbClr val="FFFF00"/>
    <a:srgbClr val="FFCC00"/>
    <a:srgbClr val="FFCC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10" autoAdjust="0"/>
  </p:normalViewPr>
  <p:slideViewPr>
    <p:cSldViewPr>
      <p:cViewPr varScale="1">
        <p:scale>
          <a:sx n="62" d="100"/>
          <a:sy n="62" d="100"/>
        </p:scale>
        <p:origin x="-101" y="-50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683FA-0560-4266-A2CA-8A7D404C35FD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7076B-8A0A-4D88-8A59-70E1D7445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42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 sz="1000"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fld id="{E16DCED9-05A6-4110-B5B3-7BC3E1F55830}" type="slidenum">
              <a:rPr lang="sr-Latn-CS"/>
              <a:pPr>
                <a:defRPr/>
              </a:pPr>
              <a:t>‹#›</a:t>
            </a:fld>
            <a:endParaRPr lang="sr-Latn-CS"/>
          </a:p>
        </p:txBody>
      </p:sp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113" y="-53517"/>
            <a:ext cx="9286225" cy="6965034"/>
          </a:xfrm>
          <a:prstGeom prst="rect">
            <a:avLst/>
          </a:prstGeom>
          <a:solidFill>
            <a:srgbClr val="CC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065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581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284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6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9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1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smtClean="0"/>
              <a:t>Click to edit Master text styles</a:t>
            </a:r>
          </a:p>
          <a:p>
            <a:pPr lvl="1"/>
            <a:r>
              <a:rPr lang="sr-Latn-CS" altLang="en-US" dirty="0" smtClean="0"/>
              <a:t>Second level</a:t>
            </a:r>
          </a:p>
          <a:p>
            <a:pPr lvl="2"/>
            <a:r>
              <a:rPr lang="sr-Latn-CS" altLang="en-US" dirty="0" smtClean="0"/>
              <a:t>Third level</a:t>
            </a:r>
          </a:p>
          <a:p>
            <a:pPr lvl="3"/>
            <a:r>
              <a:rPr lang="sr-Latn-CS" altLang="en-US" dirty="0" smtClean="0"/>
              <a:t>Fourth level</a:t>
            </a:r>
          </a:p>
          <a:p>
            <a:pPr lvl="4"/>
            <a:r>
              <a:rPr lang="sr-Latn-CS" altLang="en-US" dirty="0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518769" y="274072"/>
            <a:ext cx="40908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 </a:t>
            </a:r>
            <a:fld id="{93284C93-C029-4748-816A-4A0F29322A2B}" type="slidenum">
              <a:rPr lang="en-US" sz="80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t>‹#›</a:t>
            </a:fld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/</a:t>
            </a:r>
            <a:r>
              <a:rPr lang="sr-Cyrl-R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8</a:t>
            </a:r>
            <a:endParaRPr lang="en-US" sz="800" dirty="0" smtClean="0">
              <a:solidFill>
                <a:srgbClr val="6767FF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dirty="0" smtClean="0">
                <a:solidFill>
                  <a:srgbClr val="000000"/>
                </a:solidFill>
                <a:latin typeface="+mn-lt"/>
                <a:cs typeface="Arial" charset="0"/>
              </a:rPr>
              <a:t>vladaf@matf.bg.ac.</a:t>
            </a:r>
            <a:r>
              <a:rPr lang="en-US" altLang="en-US" sz="80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443812" y="260350"/>
            <a:ext cx="10951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Latn-RS" sz="800" dirty="0" smtClean="0"/>
              <a:t>Matematički fakultet</a:t>
            </a:r>
            <a:endParaRPr lang="en-US" sz="800" dirty="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Latn-RS" dirty="0" smtClean="0"/>
              <a:t>Uvod u veb</a:t>
            </a:r>
            <a:r>
              <a:rPr lang="sr-Latn-RS" baseline="0" dirty="0" smtClean="0"/>
              <a:t> i internet tehnologije</a:t>
            </a:r>
            <a:endParaRPr lang="sr-Latn-C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206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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108520" y="332656"/>
            <a:ext cx="8062913" cy="1144588"/>
          </a:xfrm>
        </p:spPr>
        <p:txBody>
          <a:bodyPr/>
          <a:lstStyle/>
          <a:p>
            <a:pPr eaLnBrk="1" hangingPunct="1"/>
            <a:r>
              <a:rPr lang="sr-Latn-RS" altLang="en-US" sz="4800" dirty="0" smtClean="0">
                <a:solidFill>
                  <a:srgbClr val="3366FF"/>
                </a:solidFill>
              </a:rPr>
              <a:t>Uvod u veb i internet tehnologije</a:t>
            </a:r>
            <a:endParaRPr lang="sr-Latn-CS" altLang="en-US" sz="4800" dirty="0" smtClean="0">
              <a:solidFill>
                <a:srgbClr val="3366FF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4365625"/>
            <a:ext cx="6400800" cy="1752600"/>
          </a:xfrm>
        </p:spPr>
        <p:txBody>
          <a:bodyPr/>
          <a:lstStyle/>
          <a:p>
            <a:pPr eaLnBrk="1" hangingPunct="1"/>
            <a:endParaRPr lang="sr-Latn-C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 smtClean="0"/>
              <a:t>Sintaksa </a:t>
            </a:r>
            <a:r>
              <a:rPr lang="sr-Latn-RS" dirty="0"/>
              <a:t>jezika </a:t>
            </a:r>
            <a:r>
              <a:rPr lang="sr-Latn-RS" dirty="0" smtClean="0"/>
              <a:t>HTML</a:t>
            </a:r>
            <a:r>
              <a:rPr lang="en-US" dirty="0" smtClean="0"/>
              <a:t> (</a:t>
            </a:r>
            <a:r>
              <a:rPr lang="sr-Latn-RS" dirty="0" smtClean="0"/>
              <a:t>3</a:t>
            </a:r>
            <a:r>
              <a:rPr lang="en-US" dirty="0" smtClean="0"/>
              <a:t>)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257800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/>
              <a:t>Rezervisani</a:t>
            </a:r>
            <a:r>
              <a:rPr lang="en-GB" dirty="0"/>
              <a:t> </a:t>
            </a:r>
            <a:r>
              <a:rPr lang="en-GB" dirty="0" err="1"/>
              <a:t>karakteri</a:t>
            </a:r>
            <a:r>
              <a:rPr lang="en-GB" dirty="0"/>
              <a:t> u HTML-u </a:t>
            </a:r>
            <a:r>
              <a:rPr lang="en-GB" dirty="0" err="1"/>
              <a:t>moraju</a:t>
            </a:r>
            <a:r>
              <a:rPr lang="en-GB" dirty="0"/>
              <a:t> </a:t>
            </a:r>
            <a:r>
              <a:rPr lang="en-GB" dirty="0" err="1"/>
              <a:t>biti</a:t>
            </a:r>
            <a:r>
              <a:rPr lang="en-GB" dirty="0"/>
              <a:t> </a:t>
            </a:r>
            <a:r>
              <a:rPr lang="en-GB" dirty="0" err="1"/>
              <a:t>zamenjeni</a:t>
            </a:r>
            <a:r>
              <a:rPr lang="en-GB" dirty="0"/>
              <a:t> </a:t>
            </a:r>
            <a:r>
              <a:rPr lang="sr-Latn-RS" dirty="0" smtClean="0">
                <a:solidFill>
                  <a:srgbClr val="0070C0"/>
                </a:solidFill>
              </a:rPr>
              <a:t>znakovnim </a:t>
            </a:r>
            <a:r>
              <a:rPr lang="en-GB" dirty="0" err="1" smtClean="0">
                <a:solidFill>
                  <a:srgbClr val="0070C0"/>
                </a:solidFill>
              </a:rPr>
              <a:t>entitetima</a:t>
            </a:r>
            <a:endParaRPr lang="en-GB" dirty="0">
              <a:solidFill>
                <a:srgbClr val="0070C0"/>
              </a:solidFill>
            </a:endParaRPr>
          </a:p>
          <a:p>
            <a:pPr lvl="1">
              <a:spcBef>
                <a:spcPts val="1200"/>
              </a:spcBef>
            </a:pPr>
            <a:r>
              <a:rPr lang="sr-Latn-RS" dirty="0" smtClean="0"/>
              <a:t>Znaci </a:t>
            </a:r>
            <a:r>
              <a:rPr lang="en-GB" dirty="0" err="1" smtClean="0"/>
              <a:t>koji</a:t>
            </a:r>
            <a:r>
              <a:rPr lang="en-GB" dirty="0" smtClean="0"/>
              <a:t> </a:t>
            </a:r>
            <a:r>
              <a:rPr lang="en-GB" dirty="0"/>
              <a:t>se ne </a:t>
            </a:r>
            <a:r>
              <a:rPr lang="en-GB" dirty="0" err="1"/>
              <a:t>nalaze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tastaturi</a:t>
            </a:r>
            <a:r>
              <a:rPr lang="en-GB" dirty="0"/>
              <a:t> se </a:t>
            </a:r>
            <a:r>
              <a:rPr lang="en-GB" dirty="0" err="1" smtClean="0"/>
              <a:t>tako</a:t>
            </a:r>
            <a:r>
              <a:rPr lang="sr-Latn-RS" dirty="0" smtClean="0"/>
              <a:t>đ</a:t>
            </a:r>
            <a:r>
              <a:rPr lang="en-GB" dirty="0" smtClean="0"/>
              <a:t></a:t>
            </a:r>
            <a:r>
              <a:rPr lang="en-GB" dirty="0"/>
              <a:t>e </a:t>
            </a:r>
            <a:r>
              <a:rPr lang="en-GB" dirty="0" err="1"/>
              <a:t>mogu</a:t>
            </a:r>
            <a:r>
              <a:rPr lang="en-GB" dirty="0"/>
              <a:t> </a:t>
            </a:r>
            <a:r>
              <a:rPr lang="en-GB" dirty="0" err="1" smtClean="0"/>
              <a:t>zadati</a:t>
            </a:r>
            <a:r>
              <a:rPr lang="sr-Latn-RS" dirty="0" smtClean="0"/>
              <a:t> </a:t>
            </a:r>
            <a:r>
              <a:rPr lang="en-GB" dirty="0" err="1" smtClean="0"/>
              <a:t>entitetima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/>
              <a:t>U HTML-u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npr</a:t>
            </a:r>
            <a:r>
              <a:rPr lang="en-GB" dirty="0"/>
              <a:t>. </a:t>
            </a:r>
            <a:r>
              <a:rPr lang="en-GB" dirty="0" err="1"/>
              <a:t>rezervisani</a:t>
            </a:r>
            <a:r>
              <a:rPr lang="en-GB" dirty="0"/>
              <a:t> </a:t>
            </a:r>
            <a:r>
              <a:rPr lang="en-GB" dirty="0" err="1"/>
              <a:t>znaci</a:t>
            </a:r>
            <a:r>
              <a:rPr lang="en-GB" dirty="0"/>
              <a:t> 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dirty="0"/>
              <a:t>, 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>
              <a:spcBef>
                <a:spcPts val="1200"/>
              </a:spcBef>
            </a:pPr>
            <a:r>
              <a:rPr lang="sr-Latn-RS" dirty="0" smtClean="0"/>
              <a:t>Znakovni </a:t>
            </a:r>
            <a:r>
              <a:rPr lang="en-GB" dirty="0" err="1" smtClean="0"/>
              <a:t>entitet</a:t>
            </a:r>
            <a:r>
              <a:rPr lang="en-GB" dirty="0" smtClean="0"/>
              <a:t> </a:t>
            </a:r>
            <a:r>
              <a:rPr lang="en-GB" dirty="0"/>
              <a:t>se </a:t>
            </a:r>
            <a:r>
              <a:rPr lang="en-GB" dirty="0" err="1"/>
              <a:t>zadaje</a:t>
            </a:r>
            <a:r>
              <a:rPr lang="en-GB" dirty="0"/>
              <a:t> </a:t>
            </a:r>
            <a:r>
              <a:rPr lang="en-GB" dirty="0" err="1"/>
              <a:t>kao</a:t>
            </a:r>
            <a:r>
              <a:rPr lang="en-GB" dirty="0"/>
              <a:t> 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ime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entiteta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GB" dirty="0"/>
              <a:t> </a:t>
            </a:r>
            <a:r>
              <a:rPr lang="en-GB" dirty="0" err="1"/>
              <a:t>ili</a:t>
            </a:r>
            <a:r>
              <a:rPr lang="en-GB" dirty="0"/>
              <a:t> 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&amp;#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broj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entiteta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2">
              <a:spcBef>
                <a:spcPts val="1200"/>
              </a:spcBef>
            </a:pP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nbsp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dirty="0" err="1" smtClean="0"/>
              <a:t>ozna</a:t>
            </a:r>
            <a:r>
              <a:rPr lang="sr-Latn-RS" dirty="0"/>
              <a:t>č</a:t>
            </a:r>
            <a:r>
              <a:rPr lang="en-GB" dirty="0" smtClean="0"/>
              <a:t>ava </a:t>
            </a:r>
            <a:r>
              <a:rPr lang="en-GB" dirty="0" err="1"/>
              <a:t>razmak</a:t>
            </a:r>
            <a:r>
              <a:rPr lang="en-GB" dirty="0"/>
              <a:t> </a:t>
            </a:r>
            <a:r>
              <a:rPr lang="en-GB" dirty="0" err="1"/>
              <a:t>koji</a:t>
            </a:r>
            <a:r>
              <a:rPr lang="en-GB" dirty="0"/>
              <a:t> se ne </a:t>
            </a:r>
            <a:r>
              <a:rPr lang="en-GB" dirty="0" err="1"/>
              <a:t>prelama</a:t>
            </a:r>
            <a:r>
              <a:rPr lang="en-GB" dirty="0"/>
              <a:t> u </a:t>
            </a:r>
            <a:r>
              <a:rPr lang="en-GB" dirty="0" err="1"/>
              <a:t>novi</a:t>
            </a:r>
            <a:r>
              <a:rPr lang="en-GB" dirty="0"/>
              <a:t> red (</a:t>
            </a:r>
            <a:r>
              <a:rPr lang="en-GB" dirty="0" err="1"/>
              <a:t>npr</a:t>
            </a:r>
            <a:r>
              <a:rPr lang="en-GB" dirty="0"/>
              <a:t>. 10 km/h</a:t>
            </a:r>
            <a:r>
              <a:rPr lang="en-GB" dirty="0" smtClean="0"/>
              <a:t>);</a:t>
            </a:r>
            <a:r>
              <a:rPr lang="sr-Latn-RS" dirty="0" smtClean="0"/>
              <a:t> </a:t>
            </a:r>
            <a:r>
              <a:rPr lang="en-GB" dirty="0" err="1" smtClean="0"/>
              <a:t>koristi</a:t>
            </a:r>
            <a:r>
              <a:rPr lang="en-GB" dirty="0" smtClean="0"/>
              <a:t> </a:t>
            </a:r>
            <a:r>
              <a:rPr lang="en-GB" dirty="0"/>
              <a:t>se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dodavanje</a:t>
            </a:r>
            <a:r>
              <a:rPr lang="en-GB" dirty="0"/>
              <a:t> </a:t>
            </a:r>
            <a:r>
              <a:rPr lang="en-GB" dirty="0" err="1"/>
              <a:t>razmaka</a:t>
            </a:r>
            <a:r>
              <a:rPr lang="en-GB" dirty="0"/>
              <a:t> </a:t>
            </a:r>
            <a:r>
              <a:rPr lang="en-GB" dirty="0" err="1"/>
              <a:t>tekstu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GB" sz="16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GB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sr-Latn-R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 smtClean="0"/>
              <a:t>ozna</a:t>
            </a:r>
            <a:r>
              <a:rPr lang="sr-Latn-RS" dirty="0"/>
              <a:t>č</a:t>
            </a:r>
            <a:r>
              <a:rPr lang="en-GB" dirty="0" smtClean="0"/>
              <a:t>ava </a:t>
            </a:r>
            <a:r>
              <a:rPr lang="en-GB" dirty="0" err="1" smtClean="0"/>
              <a:t>znak</a:t>
            </a:r>
            <a:r>
              <a:rPr lang="en-GB" dirty="0" smtClean="0"/>
              <a:t> </a:t>
            </a:r>
            <a:r>
              <a:rPr lang="en-GB" b="1" dirty="0"/>
              <a:t>&lt;</a:t>
            </a:r>
            <a:r>
              <a:rPr lang="en-GB" dirty="0"/>
              <a:t> </a:t>
            </a:r>
          </a:p>
          <a:p>
            <a:pPr lvl="2">
              <a:spcBef>
                <a:spcPts val="1200"/>
              </a:spcBef>
            </a:pPr>
            <a:r>
              <a:rPr lang="en-GB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GB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GB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dirty="0" err="1"/>
              <a:t>ozna</a:t>
            </a:r>
            <a:r>
              <a:rPr lang="sr-Latn-RS" dirty="0"/>
              <a:t>č</a:t>
            </a:r>
            <a:r>
              <a:rPr lang="en-GB" dirty="0"/>
              <a:t>ava </a:t>
            </a:r>
            <a:r>
              <a:rPr lang="en-GB" dirty="0" err="1"/>
              <a:t>znak</a:t>
            </a:r>
            <a:r>
              <a:rPr lang="en-GB" dirty="0"/>
              <a:t> </a:t>
            </a:r>
            <a:r>
              <a:rPr lang="en-GB" b="1" dirty="0"/>
              <a:t>&gt;</a:t>
            </a:r>
            <a:endParaRPr lang="sr-Latn-RS" b="1" dirty="0"/>
          </a:p>
          <a:p>
            <a:pPr lvl="2">
              <a:spcBef>
                <a:spcPts val="1200"/>
              </a:spcBef>
            </a:pPr>
            <a:r>
              <a:rPr lang="en-GB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amp; </a:t>
            </a:r>
            <a:r>
              <a:rPr lang="en-GB" dirty="0" err="1" smtClean="0"/>
              <a:t>ozna</a:t>
            </a:r>
            <a:r>
              <a:rPr lang="sr-Latn-RS" dirty="0"/>
              <a:t>č</a:t>
            </a:r>
            <a:r>
              <a:rPr lang="en-GB" dirty="0" smtClean="0"/>
              <a:t>ava </a:t>
            </a:r>
            <a:r>
              <a:rPr lang="en-GB" dirty="0" err="1"/>
              <a:t>znak</a:t>
            </a:r>
            <a:r>
              <a:rPr lang="en-GB" dirty="0"/>
              <a:t> &amp;</a:t>
            </a:r>
          </a:p>
          <a:p>
            <a:pPr lvl="2">
              <a:spcBef>
                <a:spcPts val="1200"/>
              </a:spcBef>
            </a:pP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quot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dirty="0" err="1" smtClean="0"/>
              <a:t>ozna</a:t>
            </a:r>
            <a:r>
              <a:rPr lang="sr-Latn-RS" dirty="0"/>
              <a:t>č</a:t>
            </a:r>
            <a:r>
              <a:rPr lang="en-GB" dirty="0" smtClean="0"/>
              <a:t>ava </a:t>
            </a:r>
            <a:r>
              <a:rPr lang="en-GB" dirty="0" err="1"/>
              <a:t>znak</a:t>
            </a:r>
            <a:r>
              <a:rPr lang="en-GB" dirty="0"/>
              <a:t> </a:t>
            </a:r>
            <a:r>
              <a:rPr lang="en-GB" b="1" dirty="0"/>
              <a:t>"</a:t>
            </a:r>
          </a:p>
          <a:p>
            <a:pPr lvl="2">
              <a:spcBef>
                <a:spcPts val="1200"/>
              </a:spcBef>
            </a:pP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apos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dirty="0" err="1"/>
              <a:t>oznacava</a:t>
            </a:r>
            <a:r>
              <a:rPr lang="en-GB" dirty="0"/>
              <a:t> </a:t>
            </a:r>
            <a:r>
              <a:rPr lang="en-GB" dirty="0" err="1"/>
              <a:t>znak</a:t>
            </a:r>
            <a:r>
              <a:rPr lang="en-GB" dirty="0"/>
              <a:t> </a:t>
            </a:r>
            <a:r>
              <a:rPr lang="en-GB" b="1" dirty="0" smtClean="0"/>
              <a:t>’</a:t>
            </a:r>
            <a:r>
              <a:rPr lang="sr-Latn-RS" dirty="0" smtClean="0"/>
              <a:t>	itd.</a:t>
            </a: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86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 smtClean="0"/>
              <a:t>Sintaksa </a:t>
            </a:r>
            <a:r>
              <a:rPr lang="sr-Latn-RS" dirty="0"/>
              <a:t>jezika </a:t>
            </a:r>
            <a:r>
              <a:rPr lang="sr-Latn-RS" dirty="0" smtClean="0"/>
              <a:t>HTML</a:t>
            </a:r>
            <a:r>
              <a:rPr lang="en-US" dirty="0" smtClean="0"/>
              <a:t> (</a:t>
            </a:r>
            <a:r>
              <a:rPr lang="sr-Latn-RS" dirty="0" smtClean="0"/>
              <a:t>4</a:t>
            </a:r>
            <a:r>
              <a:rPr lang="en-US" dirty="0" smtClean="0"/>
              <a:t>)</a:t>
            </a:r>
            <a:endParaRPr lang="sr-Latn-R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6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484784"/>
                <a:ext cx="8579296" cy="5257800"/>
              </a:xfrm>
            </p:spPr>
            <p:txBody>
              <a:bodyPr/>
              <a:lstStyle/>
              <a:p>
                <a:pPr lvl="1">
                  <a:spcBef>
                    <a:spcPts val="1200"/>
                  </a:spcBef>
                </a:pPr>
                <a:r>
                  <a:rPr lang="en-GB" dirty="0" err="1"/>
                  <a:t>Mnogi</a:t>
                </a:r>
                <a:r>
                  <a:rPr lang="en-GB" dirty="0"/>
                  <a:t> </a:t>
                </a:r>
                <a:r>
                  <a:rPr lang="en-GB" dirty="0" err="1" smtClean="0"/>
                  <a:t>matemati</a:t>
                </a:r>
                <a:r>
                  <a:rPr lang="sr-Latn-RS" dirty="0"/>
                  <a:t>č</a:t>
                </a:r>
                <a:r>
                  <a:rPr lang="en-GB" dirty="0" err="1" smtClean="0"/>
                  <a:t>ki</a:t>
                </a:r>
                <a:r>
                  <a:rPr lang="sr-Latn-RS" dirty="0" smtClean="0"/>
                  <a:t> simboli</a:t>
                </a:r>
                <a:r>
                  <a:rPr lang="en-GB" dirty="0" smtClean="0"/>
                  <a:t>, </a:t>
                </a:r>
                <a:r>
                  <a:rPr lang="en-GB" dirty="0" err="1" smtClean="0"/>
                  <a:t>tehni</a:t>
                </a:r>
                <a:r>
                  <a:rPr lang="sr-Latn-RS" dirty="0" smtClean="0"/>
                  <a:t>č</a:t>
                </a:r>
                <a:r>
                  <a:rPr lang="en-GB" dirty="0" err="1" smtClean="0"/>
                  <a:t>ki</a:t>
                </a:r>
                <a:r>
                  <a:rPr lang="sr-Latn-RS" dirty="0" smtClean="0"/>
                  <a:t> simboli</a:t>
                </a:r>
                <a:r>
                  <a:rPr lang="en-GB" dirty="0" smtClean="0"/>
                  <a:t> </a:t>
                </a:r>
                <a:r>
                  <a:rPr lang="en-GB" dirty="0" err="1"/>
                  <a:t>i</a:t>
                </a:r>
                <a:r>
                  <a:rPr lang="en-GB" dirty="0"/>
                  <a:t> </a:t>
                </a:r>
                <a:r>
                  <a:rPr lang="en-GB" dirty="0" err="1"/>
                  <a:t>simboli</a:t>
                </a:r>
                <a:r>
                  <a:rPr lang="en-GB" dirty="0"/>
                  <a:t> </a:t>
                </a:r>
                <a:r>
                  <a:rPr lang="en-GB" dirty="0" err="1"/>
                  <a:t>valuta</a:t>
                </a:r>
                <a:r>
                  <a:rPr lang="en-GB" dirty="0"/>
                  <a:t> se ne </a:t>
                </a:r>
                <a:r>
                  <a:rPr lang="en-GB" dirty="0" err="1"/>
                  <a:t>nalaze</a:t>
                </a:r>
                <a:r>
                  <a:rPr lang="en-GB" dirty="0"/>
                  <a:t> </a:t>
                </a:r>
                <a:r>
                  <a:rPr lang="en-GB" dirty="0" err="1"/>
                  <a:t>na</a:t>
                </a:r>
                <a:r>
                  <a:rPr lang="en-GB" dirty="0"/>
                  <a:t> </a:t>
                </a:r>
                <a:r>
                  <a:rPr lang="en-GB" dirty="0" err="1"/>
                  <a:t>tastaturi</a:t>
                </a:r>
                <a:endParaRPr lang="en-GB" dirty="0"/>
              </a:p>
              <a:p>
                <a:pPr lvl="1">
                  <a:spcBef>
                    <a:spcPts val="1200"/>
                  </a:spcBef>
                </a:pPr>
                <a:r>
                  <a:rPr lang="sr-Latn-RS" dirty="0" smtClean="0"/>
                  <a:t>Takvi simboli </a:t>
                </a:r>
                <a:r>
                  <a:rPr lang="en-GB" dirty="0" smtClean="0"/>
                  <a:t>se </a:t>
                </a:r>
                <a:r>
                  <a:rPr lang="en-GB" dirty="0" err="1"/>
                  <a:t>mogu</a:t>
                </a:r>
                <a:r>
                  <a:rPr lang="en-GB" dirty="0"/>
                  <a:t> </a:t>
                </a:r>
                <a:r>
                  <a:rPr lang="sr-Latn-RS" dirty="0" smtClean="0"/>
                  <a:t>ubaciti u </a:t>
                </a:r>
                <a:r>
                  <a:rPr lang="en-GB" dirty="0" smtClean="0"/>
                  <a:t>HTML </a:t>
                </a:r>
                <a:r>
                  <a:rPr lang="en-GB" dirty="0" err="1" smtClean="0"/>
                  <a:t>stran</a:t>
                </a:r>
                <a:r>
                  <a:rPr lang="sr-Latn-RS" dirty="0" smtClean="0"/>
                  <a:t>u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kori</a:t>
                </a:r>
                <a:r>
                  <a:rPr lang="sr-Latn-RS" dirty="0" err="1" smtClean="0"/>
                  <a:t>šć</a:t>
                </a:r>
                <a:r>
                  <a:rPr lang="en-GB" dirty="0" err="1" smtClean="0"/>
                  <a:t>enjem</a:t>
                </a:r>
                <a:r>
                  <a:rPr lang="en-GB" dirty="0" smtClean="0"/>
                  <a:t> </a:t>
                </a:r>
                <a:r>
                  <a:rPr lang="sr-Latn-RS" dirty="0" smtClean="0"/>
                  <a:t>znakovnih </a:t>
                </a:r>
                <a:r>
                  <a:rPr lang="en-GB" dirty="0" err="1" smtClean="0"/>
                  <a:t>entiteta</a:t>
                </a:r>
                <a:r>
                  <a:rPr lang="en-GB" dirty="0" smtClean="0"/>
                  <a:t> </a:t>
                </a:r>
                <a:r>
                  <a:rPr lang="en-GB" dirty="0" err="1"/>
                  <a:t>simbola</a:t>
                </a:r>
                <a:endParaRPr lang="en-GB" dirty="0"/>
              </a:p>
              <a:p>
                <a:pPr lvl="2">
                  <a:spcBef>
                    <a:spcPts val="1200"/>
                  </a:spcBef>
                </a:pPr>
                <a:r>
                  <a:rPr lang="en-GB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&amp;</a:t>
                </a:r>
                <a:r>
                  <a:rPr lang="en-GB" sz="1600" b="1" dirty="0" err="1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forall</a:t>
                </a:r>
                <a:r>
                  <a:rPr lang="en-GB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; </a:t>
                </a:r>
                <a:r>
                  <a:rPr lang="en-GB" dirty="0" err="1" smtClean="0"/>
                  <a:t>ozna</a:t>
                </a:r>
                <a:r>
                  <a:rPr lang="sr-Latn-RS" dirty="0"/>
                  <a:t>č</a:t>
                </a:r>
                <a:r>
                  <a:rPr lang="en-GB" dirty="0" smtClean="0"/>
                  <a:t>ava </a:t>
                </a:r>
                <a:r>
                  <a:rPr lang="en-GB" dirty="0" err="1" smtClean="0"/>
                  <a:t>znak</a:t>
                </a:r>
                <a:r>
                  <a:rPr lang="sr-Latn-RS" dirty="0" smtClean="0"/>
                  <a:t>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/>
                        <a:ea typeface="Cambria Math"/>
                      </a:rPr>
                      <m:t>∀</m:t>
                    </m:r>
                  </m:oMath>
                </a14:m>
                <a:endParaRPr lang="sr-Latn-RS" dirty="0" smtClean="0"/>
              </a:p>
              <a:p>
                <a:pPr lvl="2">
                  <a:spcBef>
                    <a:spcPts val="1200"/>
                  </a:spcBef>
                </a:pPr>
                <a:r>
                  <a:rPr lang="en-GB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&amp;exist; </a:t>
                </a:r>
                <a:r>
                  <a:rPr lang="en-GB" dirty="0" err="1" smtClean="0"/>
                  <a:t>ozna</a:t>
                </a:r>
                <a:r>
                  <a:rPr lang="sr-Latn-RS" dirty="0"/>
                  <a:t>č</a:t>
                </a:r>
                <a:r>
                  <a:rPr lang="en-GB" dirty="0" smtClean="0"/>
                  <a:t>ava </a:t>
                </a:r>
                <a:r>
                  <a:rPr lang="en-GB" dirty="0" err="1"/>
                  <a:t>znak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  <a:ea typeface="Cambria Math"/>
                      </a:rPr>
                      <m:t>∃</m:t>
                    </m:r>
                  </m:oMath>
                </a14:m>
                <a:r>
                  <a:rPr lang="en-GB" dirty="0"/>
                  <a:t> </a:t>
                </a:r>
                <a:endParaRPr lang="sr-Latn-RS" dirty="0" smtClean="0"/>
              </a:p>
              <a:p>
                <a:pPr lvl="2">
                  <a:spcBef>
                    <a:spcPts val="1200"/>
                  </a:spcBef>
                </a:pPr>
                <a:r>
                  <a:rPr lang="en-GB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&amp;euro; </a:t>
                </a:r>
                <a:r>
                  <a:rPr lang="en-GB" dirty="0" err="1" smtClean="0"/>
                  <a:t>ozna</a:t>
                </a:r>
                <a:r>
                  <a:rPr lang="sr-Latn-RS" dirty="0"/>
                  <a:t>č</a:t>
                </a:r>
                <a:r>
                  <a:rPr lang="en-GB" dirty="0" smtClean="0"/>
                  <a:t>ava </a:t>
                </a:r>
                <a:r>
                  <a:rPr lang="en-GB" dirty="0" err="1"/>
                  <a:t>znak</a:t>
                </a:r>
                <a:r>
                  <a:rPr lang="en-GB" dirty="0"/>
                  <a:t> </a:t>
                </a:r>
                <a:r>
                  <a:rPr lang="en-GB" dirty="0" err="1"/>
                  <a:t>za</a:t>
                </a:r>
                <a:r>
                  <a:rPr lang="en-GB" dirty="0"/>
                  <a:t> </a:t>
                </a:r>
                <a:r>
                  <a:rPr lang="sr-Latn-RS" dirty="0"/>
                  <a:t>€</a:t>
                </a:r>
                <a:endParaRPr lang="en-GB" dirty="0"/>
              </a:p>
              <a:p>
                <a:pPr lvl="2">
                  <a:spcBef>
                    <a:spcPts val="1200"/>
                  </a:spcBef>
                </a:pPr>
                <a:r>
                  <a:rPr lang="en-GB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&amp;copy; </a:t>
                </a:r>
                <a:r>
                  <a:rPr lang="en-GB" dirty="0" err="1" smtClean="0"/>
                  <a:t>ozna</a:t>
                </a:r>
                <a:r>
                  <a:rPr lang="sr-Latn-RS" dirty="0"/>
                  <a:t>č</a:t>
                </a:r>
                <a:r>
                  <a:rPr lang="en-GB" dirty="0" smtClean="0"/>
                  <a:t>ava </a:t>
                </a:r>
                <a:r>
                  <a:rPr lang="en-GB" dirty="0" err="1"/>
                  <a:t>znak</a:t>
                </a:r>
                <a:r>
                  <a:rPr lang="en-GB" dirty="0"/>
                  <a:t> </a:t>
                </a:r>
                <a:r>
                  <a:rPr lang="en-GB" dirty="0" err="1" smtClean="0"/>
                  <a:t>za</a:t>
                </a:r>
                <a:r>
                  <a:rPr lang="sr-Latn-RS" dirty="0" smtClean="0"/>
                  <a:t> </a:t>
                </a:r>
                <a:r>
                  <a:rPr lang="sr-Latn-RS" b="1" dirty="0"/>
                  <a:t>©</a:t>
                </a:r>
                <a:r>
                  <a:rPr lang="en-GB" dirty="0" smtClean="0"/>
                  <a:t> </a:t>
                </a:r>
                <a:endParaRPr lang="en-GB" dirty="0"/>
              </a:p>
              <a:p>
                <a:pPr lvl="1">
                  <a:spcBef>
                    <a:spcPts val="1200"/>
                  </a:spcBef>
                </a:pPr>
                <a:r>
                  <a:rPr lang="pl-PL" altLang="en-US" dirty="0" err="1" smtClean="0"/>
                  <a:t>Prilikom</a:t>
                </a:r>
                <a:r>
                  <a:rPr lang="pl-PL" altLang="en-US" dirty="0" smtClean="0"/>
                  <a:t> </a:t>
                </a:r>
                <a:r>
                  <a:rPr lang="pl-PL" altLang="en-US" dirty="0" err="1" smtClean="0"/>
                  <a:t>procesiranja</a:t>
                </a:r>
                <a:r>
                  <a:rPr lang="pl-PL" altLang="en-US" dirty="0" smtClean="0"/>
                  <a:t> HTML </a:t>
                </a:r>
                <a:r>
                  <a:rPr lang="pl-PL" altLang="en-US" dirty="0" err="1" smtClean="0"/>
                  <a:t>strane</a:t>
                </a:r>
                <a:r>
                  <a:rPr lang="pl-PL" altLang="en-US" dirty="0" smtClean="0"/>
                  <a:t>, </a:t>
                </a:r>
                <a:r>
                  <a:rPr lang="pl-PL" altLang="en-US" dirty="0" err="1">
                    <a:solidFill>
                      <a:srgbClr val="6767FF"/>
                    </a:solidFill>
                  </a:rPr>
                  <a:t>k</a:t>
                </a:r>
                <a:r>
                  <a:rPr lang="pl-PL" altLang="en-US" dirty="0" err="1" smtClean="0">
                    <a:solidFill>
                      <a:srgbClr val="6767FF"/>
                    </a:solidFill>
                  </a:rPr>
                  <a:t>omentari</a:t>
                </a:r>
                <a:r>
                  <a:rPr lang="pl-PL" altLang="en-US" dirty="0" smtClean="0">
                    <a:solidFill>
                      <a:srgbClr val="6767FF"/>
                    </a:solidFill>
                  </a:rPr>
                  <a:t> </a:t>
                </a:r>
                <a:r>
                  <a:rPr lang="pl-PL" altLang="en-US" dirty="0" err="1"/>
                  <a:t>se</a:t>
                </a:r>
                <a:r>
                  <a:rPr lang="pl-PL" altLang="en-US" dirty="0"/>
                  <a:t> </a:t>
                </a:r>
                <a:r>
                  <a:rPr lang="pl-PL" altLang="en-US" dirty="0" err="1" smtClean="0"/>
                  <a:t>ignorišu</a:t>
                </a:r>
                <a:r>
                  <a:rPr lang="pl-PL" altLang="en-US" dirty="0" smtClean="0"/>
                  <a:t> od </a:t>
                </a:r>
                <a:r>
                  <a:rPr lang="pl-PL" altLang="en-US" dirty="0" err="1" smtClean="0"/>
                  <a:t>strane</a:t>
                </a:r>
                <a:r>
                  <a:rPr lang="pl-PL" altLang="en-US" dirty="0" smtClean="0"/>
                  <a:t> </a:t>
                </a:r>
                <a:r>
                  <a:rPr lang="pl-PL" altLang="en-US" dirty="0" err="1" smtClean="0"/>
                  <a:t>korisničkog</a:t>
                </a:r>
                <a:r>
                  <a:rPr lang="pl-PL" altLang="en-US" dirty="0" smtClean="0"/>
                  <a:t> agenta 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pl-PL" altLang="en-US" dirty="0" err="1" smtClean="0"/>
                  <a:t>Komentari</a:t>
                </a:r>
                <a:r>
                  <a:rPr lang="pl-PL" altLang="en-US" dirty="0" smtClean="0"/>
                  <a:t> </a:t>
                </a:r>
                <a:r>
                  <a:rPr lang="pl-PL" altLang="en-US" dirty="0" err="1" smtClean="0"/>
                  <a:t>se</a:t>
                </a:r>
                <a:r>
                  <a:rPr lang="pl-PL" altLang="en-US" dirty="0" smtClean="0"/>
                  <a:t> u </a:t>
                </a:r>
                <a:r>
                  <a:rPr lang="pl-PL" altLang="en-US" dirty="0"/>
                  <a:t>HTML-u </a:t>
                </a:r>
                <a:r>
                  <a:rPr lang="pl-PL" altLang="en-US" dirty="0" err="1"/>
                  <a:t>zadaju</a:t>
                </a:r>
                <a:r>
                  <a:rPr lang="pl-PL" altLang="en-US" dirty="0"/>
                  <a:t> na </a:t>
                </a:r>
                <a:r>
                  <a:rPr lang="pl-PL" altLang="en-US" dirty="0" err="1" smtClean="0"/>
                  <a:t>slede</a:t>
                </a:r>
                <a:r>
                  <a:rPr lang="pl-PL" altLang="en-US" dirty="0" err="1"/>
                  <a:t>ć</a:t>
                </a:r>
                <a:r>
                  <a:rPr lang="pl-PL" altLang="en-US" dirty="0" err="1" smtClean="0"/>
                  <a:t>i</a:t>
                </a:r>
                <a:r>
                  <a:rPr lang="pl-PL" altLang="en-US" dirty="0" smtClean="0"/>
                  <a:t> </a:t>
                </a:r>
                <a:r>
                  <a:rPr lang="pl-PL" altLang="en-US" dirty="0" err="1" smtClean="0"/>
                  <a:t>način</a:t>
                </a:r>
                <a:r>
                  <a:rPr lang="pl-PL" altLang="en-US" dirty="0" smtClean="0"/>
                  <a:t/>
                </a:r>
                <a:br>
                  <a:rPr lang="pl-PL" altLang="en-US" dirty="0" smtClean="0"/>
                </a:br>
                <a:r>
                  <a:rPr lang="pl-PL" altLang="en-US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&lt;!-- </a:t>
                </a:r>
                <a:r>
                  <a:rPr lang="pl-PL" altLang="en-US" sz="1600" b="1" dirty="0" err="1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Ovde</a:t>
                </a:r>
                <a:r>
                  <a:rPr lang="pl-PL" altLang="en-US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pl-PL" altLang="en-US" sz="1600" b="1" dirty="0" err="1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ide</a:t>
                </a:r>
                <a:r>
                  <a:rPr lang="pl-PL" altLang="en-US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pl-PL" altLang="en-US" sz="1600" b="1" dirty="0" smtClean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tekst </a:t>
                </a:r>
                <a:r>
                  <a:rPr lang="pl-PL" altLang="en-US" sz="1600" b="1" dirty="0" err="1" smtClean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komentara</a:t>
                </a:r>
                <a:r>
                  <a:rPr lang="pl-PL" altLang="en-US" sz="1600" b="1" dirty="0" smtClean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pl-PL" altLang="en-US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--&gt;</a:t>
                </a:r>
                <a:endParaRPr lang="sr-Latn-CS" altLang="en-US" sz="1600" b="1" dirty="0">
                  <a:solidFill>
                    <a:srgbClr val="009E4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921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4784"/>
                <a:ext cx="8579296" cy="5257800"/>
              </a:xfrm>
              <a:blipFill rotWithShape="1">
                <a:blip r:embed="rId2"/>
                <a:stretch>
                  <a:fillRect t="-464"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60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en-US" dirty="0" err="1"/>
              <a:t>Elementi</a:t>
            </a:r>
            <a:r>
              <a:rPr lang="en-US" dirty="0"/>
              <a:t> html, body </a:t>
            </a:r>
            <a:r>
              <a:rPr lang="en-US" dirty="0" err="1"/>
              <a:t>i</a:t>
            </a:r>
            <a:r>
              <a:rPr lang="en-US" dirty="0"/>
              <a:t> head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/>
              <a:t>Cela</a:t>
            </a:r>
            <a:r>
              <a:rPr lang="en-GB" dirty="0"/>
              <a:t> </a:t>
            </a:r>
            <a:r>
              <a:rPr lang="en-GB" dirty="0" err="1" smtClean="0"/>
              <a:t>veb</a:t>
            </a:r>
            <a:r>
              <a:rPr lang="sr-Cyrl-RS" dirty="0" smtClean="0"/>
              <a:t> </a:t>
            </a:r>
            <a:r>
              <a:rPr lang="en-GB" dirty="0" err="1" smtClean="0"/>
              <a:t>strana</a:t>
            </a:r>
            <a:r>
              <a:rPr lang="en-GB" dirty="0" smtClean="0"/>
              <a:t> </a:t>
            </a:r>
            <a:r>
              <a:rPr lang="en-GB" dirty="0" err="1"/>
              <a:t>predstavljena</a:t>
            </a:r>
            <a:r>
              <a:rPr lang="en-GB" dirty="0"/>
              <a:t> je </a:t>
            </a:r>
            <a:r>
              <a:rPr lang="en-GB" dirty="0" err="1"/>
              <a:t>jednim</a:t>
            </a:r>
            <a:r>
              <a:rPr lang="en-GB" dirty="0"/>
              <a:t> </a:t>
            </a:r>
            <a:r>
              <a:rPr lang="en-GB" dirty="0" err="1"/>
              <a:t>elementom</a:t>
            </a:r>
            <a:r>
              <a:rPr lang="en-GB" dirty="0"/>
              <a:t> </a:t>
            </a:r>
            <a:r>
              <a:rPr lang="en-GB" dirty="0">
                <a:solidFill>
                  <a:srgbClr val="6767FF"/>
                </a:solidFill>
              </a:rPr>
              <a:t>html</a:t>
            </a:r>
          </a:p>
          <a:p>
            <a:pPr lvl="1">
              <a:spcBef>
                <a:spcPts val="1200"/>
              </a:spcBef>
            </a:pPr>
            <a:r>
              <a:rPr lang="en-GB" dirty="0" smtClean="0"/>
              <a:t>Sadr</a:t>
            </a:r>
            <a:r>
              <a:rPr lang="sr-Latn-RS" dirty="0" smtClean="0"/>
              <a:t>ž</a:t>
            </a:r>
            <a:r>
              <a:rPr lang="en-GB" dirty="0" err="1" smtClean="0"/>
              <a:t>aj</a:t>
            </a:r>
            <a:r>
              <a:rPr lang="en-GB" dirty="0" smtClean="0"/>
              <a:t> </a:t>
            </a:r>
            <a:r>
              <a:rPr lang="en-GB" dirty="0"/>
              <a:t>html </a:t>
            </a:r>
            <a:r>
              <a:rPr lang="en-GB" dirty="0" err="1" smtClean="0"/>
              <a:t>elementa</a:t>
            </a:r>
            <a:r>
              <a:rPr lang="sr-Latn-RS" dirty="0" smtClean="0"/>
              <a:t> </a:t>
            </a:r>
            <a:r>
              <a:rPr lang="sr-Latn-RS" dirty="0"/>
              <a:t>č</a:t>
            </a:r>
            <a:r>
              <a:rPr lang="en-GB" dirty="0" err="1" smtClean="0"/>
              <a:t>ine</a:t>
            </a:r>
            <a:r>
              <a:rPr lang="en-GB" dirty="0" smtClean="0"/>
              <a:t> </a:t>
            </a:r>
            <a:r>
              <a:rPr lang="en-GB" dirty="0" err="1"/>
              <a:t>dva</a:t>
            </a:r>
            <a:r>
              <a:rPr lang="en-GB" dirty="0"/>
              <a:t> </a:t>
            </a:r>
            <a:r>
              <a:rPr lang="en-GB" dirty="0" err="1"/>
              <a:t>elementa</a:t>
            </a:r>
            <a:r>
              <a:rPr lang="en-GB" dirty="0"/>
              <a:t>:</a:t>
            </a:r>
          </a:p>
          <a:p>
            <a:pPr lvl="2">
              <a:spcBef>
                <a:spcPts val="1200"/>
              </a:spcBef>
            </a:pPr>
            <a:r>
              <a:rPr lang="en-GB" dirty="0">
                <a:solidFill>
                  <a:srgbClr val="6767FF"/>
                </a:solidFill>
              </a:rPr>
              <a:t>head</a:t>
            </a:r>
            <a:r>
              <a:rPr lang="en-GB" dirty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 err="1"/>
              <a:t>opis</a:t>
            </a:r>
            <a:r>
              <a:rPr lang="en-GB" dirty="0"/>
              <a:t> </a:t>
            </a:r>
            <a:r>
              <a:rPr lang="en-GB" dirty="0" err="1"/>
              <a:t>zaglavlja</a:t>
            </a:r>
            <a:r>
              <a:rPr lang="en-GB" dirty="0"/>
              <a:t> </a:t>
            </a:r>
            <a:r>
              <a:rPr lang="en-GB" dirty="0" err="1"/>
              <a:t>strane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dirty="0">
                <a:solidFill>
                  <a:srgbClr val="6767FF"/>
                </a:solidFill>
              </a:rPr>
              <a:t>body</a:t>
            </a:r>
            <a:r>
              <a:rPr lang="en-GB" dirty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 err="1"/>
              <a:t>opis</a:t>
            </a:r>
            <a:r>
              <a:rPr lang="en-GB" dirty="0"/>
              <a:t> </a:t>
            </a:r>
            <a:r>
              <a:rPr lang="en-GB" dirty="0" err="1"/>
              <a:t>tela</a:t>
            </a:r>
            <a:r>
              <a:rPr lang="en-GB" dirty="0"/>
              <a:t> </a:t>
            </a:r>
            <a:r>
              <a:rPr lang="en-GB" dirty="0" err="1" smtClean="0"/>
              <a:t>strane</a:t>
            </a:r>
            <a:endParaRPr lang="sr-Latn-C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6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DOCTYPE html&gt;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sr-Latn-CS" altLang="en-US" sz="16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&lt;!-- 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Opis zaglavlja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veb strane 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</a:t>
            </a:r>
            <a:r>
              <a:rPr lang="sr-Latn-CS" altLang="en-US" sz="16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sr-Latn-R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Ovde se postavlja naslov veb strane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&lt;!-- Opis tela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veb strane 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R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Ovde se postavlja telo – tj. ono sto ce biti prikazano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sr-Latn-CS" altLang="en-U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  <a:p>
            <a:pPr marL="914400" lvl="2" indent="0">
              <a:spcBef>
                <a:spcPts val="1200"/>
              </a:spcBef>
              <a:buNone/>
            </a:pP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89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en-US" dirty="0" err="1"/>
              <a:t>Zaglavlje</a:t>
            </a:r>
            <a:r>
              <a:rPr lang="en-US" dirty="0"/>
              <a:t> </a:t>
            </a:r>
            <a:r>
              <a:rPr lang="en-US" dirty="0" err="1" smtClean="0"/>
              <a:t>veb</a:t>
            </a:r>
            <a:r>
              <a:rPr lang="sr-Latn-RS" dirty="0" smtClean="0"/>
              <a:t> </a:t>
            </a:r>
            <a:r>
              <a:rPr lang="en-US" dirty="0" err="1" smtClean="0"/>
              <a:t>strane</a:t>
            </a:r>
            <a:r>
              <a:rPr lang="sr-Latn-RS" dirty="0" smtClean="0"/>
              <a:t> -</a:t>
            </a:r>
            <a:r>
              <a:rPr lang="en-US" dirty="0" smtClean="0"/>
              <a:t> </a:t>
            </a:r>
            <a:r>
              <a:rPr lang="en-US" dirty="0"/>
              <a:t>element title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/>
              <a:t>Cela</a:t>
            </a:r>
            <a:r>
              <a:rPr lang="en-GB" dirty="0"/>
              <a:t> </a:t>
            </a:r>
            <a:r>
              <a:rPr lang="en-GB" dirty="0" err="1" smtClean="0"/>
              <a:t>veb</a:t>
            </a:r>
            <a:r>
              <a:rPr lang="sr-Cyrl-RS" dirty="0" smtClean="0"/>
              <a:t> </a:t>
            </a:r>
            <a:r>
              <a:rPr lang="en-GB" dirty="0" err="1" smtClean="0"/>
              <a:t>strana</a:t>
            </a:r>
            <a:r>
              <a:rPr lang="en-GB" dirty="0" smtClean="0"/>
              <a:t> </a:t>
            </a:r>
            <a:r>
              <a:rPr lang="en-GB" dirty="0" err="1"/>
              <a:t>predstavljena</a:t>
            </a:r>
            <a:r>
              <a:rPr lang="en-GB" dirty="0"/>
              <a:t> je </a:t>
            </a:r>
            <a:r>
              <a:rPr lang="en-GB" dirty="0" err="1"/>
              <a:t>jednim</a:t>
            </a:r>
            <a:r>
              <a:rPr lang="en-GB" dirty="0"/>
              <a:t> </a:t>
            </a:r>
            <a:r>
              <a:rPr lang="en-GB" dirty="0" err="1"/>
              <a:t>elementom</a:t>
            </a:r>
            <a:r>
              <a:rPr lang="en-GB" dirty="0"/>
              <a:t> </a:t>
            </a:r>
            <a:r>
              <a:rPr lang="en-GB" dirty="0">
                <a:solidFill>
                  <a:srgbClr val="6767FF"/>
                </a:solidFill>
              </a:rPr>
              <a:t>html</a:t>
            </a:r>
          </a:p>
          <a:p>
            <a:pPr lvl="1">
              <a:spcBef>
                <a:spcPts val="1200"/>
              </a:spcBef>
            </a:pPr>
            <a:r>
              <a:rPr lang="en-GB" dirty="0" smtClean="0"/>
              <a:t>Sadr</a:t>
            </a:r>
            <a:r>
              <a:rPr lang="sr-Latn-RS" dirty="0" smtClean="0"/>
              <a:t>ž</a:t>
            </a:r>
            <a:r>
              <a:rPr lang="en-GB" dirty="0" err="1" smtClean="0"/>
              <a:t>aj</a:t>
            </a:r>
            <a:r>
              <a:rPr lang="en-GB" dirty="0" smtClean="0"/>
              <a:t> </a:t>
            </a:r>
            <a:r>
              <a:rPr lang="en-GB" dirty="0"/>
              <a:t>html </a:t>
            </a:r>
            <a:r>
              <a:rPr lang="en-GB" dirty="0" err="1" smtClean="0"/>
              <a:t>elementa</a:t>
            </a:r>
            <a:r>
              <a:rPr lang="sr-Latn-RS" dirty="0" smtClean="0"/>
              <a:t> </a:t>
            </a:r>
            <a:r>
              <a:rPr lang="sr-Latn-RS" dirty="0"/>
              <a:t>č</a:t>
            </a:r>
            <a:r>
              <a:rPr lang="en-GB" dirty="0" err="1" smtClean="0"/>
              <a:t>ine</a:t>
            </a:r>
            <a:r>
              <a:rPr lang="en-GB" dirty="0" smtClean="0"/>
              <a:t> </a:t>
            </a:r>
            <a:r>
              <a:rPr lang="en-GB" dirty="0" err="1"/>
              <a:t>dva</a:t>
            </a:r>
            <a:r>
              <a:rPr lang="en-GB" dirty="0"/>
              <a:t> </a:t>
            </a:r>
            <a:r>
              <a:rPr lang="en-GB" dirty="0" err="1"/>
              <a:t>elementa</a:t>
            </a:r>
            <a:r>
              <a:rPr lang="en-GB" dirty="0"/>
              <a:t>:</a:t>
            </a:r>
          </a:p>
          <a:p>
            <a:pPr lvl="2">
              <a:spcBef>
                <a:spcPts val="1200"/>
              </a:spcBef>
            </a:pPr>
            <a:r>
              <a:rPr lang="en-GB" dirty="0">
                <a:solidFill>
                  <a:srgbClr val="6767FF"/>
                </a:solidFill>
              </a:rPr>
              <a:t>head</a:t>
            </a:r>
            <a:r>
              <a:rPr lang="en-GB" dirty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 err="1"/>
              <a:t>opis</a:t>
            </a:r>
            <a:r>
              <a:rPr lang="en-GB" dirty="0"/>
              <a:t> </a:t>
            </a:r>
            <a:r>
              <a:rPr lang="en-GB" dirty="0" err="1"/>
              <a:t>zaglavlja</a:t>
            </a:r>
            <a:r>
              <a:rPr lang="en-GB" dirty="0"/>
              <a:t> </a:t>
            </a:r>
            <a:r>
              <a:rPr lang="en-GB" dirty="0" err="1"/>
              <a:t>strane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dirty="0">
                <a:solidFill>
                  <a:srgbClr val="6767FF"/>
                </a:solidFill>
              </a:rPr>
              <a:t>body</a:t>
            </a:r>
            <a:r>
              <a:rPr lang="en-GB" dirty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 err="1"/>
              <a:t>opis</a:t>
            </a:r>
            <a:r>
              <a:rPr lang="en-GB" dirty="0"/>
              <a:t> </a:t>
            </a:r>
            <a:r>
              <a:rPr lang="en-GB" dirty="0" err="1"/>
              <a:t>tela</a:t>
            </a:r>
            <a:r>
              <a:rPr lang="en-GB" dirty="0"/>
              <a:t> </a:t>
            </a:r>
            <a:r>
              <a:rPr lang="en-GB" dirty="0" err="1" smtClean="0"/>
              <a:t>strane</a:t>
            </a:r>
            <a:endParaRPr lang="sr-Latn-C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6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DOCTYPE html&gt;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sr-Latn-CS" altLang="en-US" sz="16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&lt;!-- 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Opis zaglavlja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veb strane 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</a:t>
            </a:r>
            <a:r>
              <a:rPr lang="sr-Latn-CS" altLang="en-US" sz="16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sr-Latn-R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Ovde se postavlja naslov veb strane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&lt;!-- Opis tela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veb strane 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R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Ovde se postavlja telo – tj. ono sto ce biti prikazano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sr-Latn-CS" altLang="en-U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  <a:p>
            <a:pPr marL="914400" lvl="2" indent="0">
              <a:spcBef>
                <a:spcPts val="1200"/>
              </a:spcBef>
              <a:buNone/>
            </a:pP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80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en-US" dirty="0" err="1"/>
              <a:t>Zaglavlje</a:t>
            </a:r>
            <a:r>
              <a:rPr lang="en-US" dirty="0"/>
              <a:t> </a:t>
            </a:r>
            <a:r>
              <a:rPr lang="en-US" dirty="0" err="1" smtClean="0"/>
              <a:t>veb</a:t>
            </a:r>
            <a:r>
              <a:rPr lang="sr-Latn-RS" dirty="0" smtClean="0"/>
              <a:t> </a:t>
            </a:r>
            <a:r>
              <a:rPr lang="en-US" dirty="0" err="1" smtClean="0"/>
              <a:t>strane</a:t>
            </a:r>
            <a:r>
              <a:rPr lang="sr-Latn-RS" dirty="0" smtClean="0"/>
              <a:t> -</a:t>
            </a:r>
            <a:r>
              <a:rPr lang="en-US" dirty="0" smtClean="0"/>
              <a:t> </a:t>
            </a:r>
            <a:r>
              <a:rPr lang="en-US" dirty="0"/>
              <a:t>element meta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/>
              <a:t>Element </a:t>
            </a:r>
            <a:r>
              <a:rPr lang="en-GB" dirty="0">
                <a:solidFill>
                  <a:srgbClr val="6767FF"/>
                </a:solidFill>
              </a:rPr>
              <a:t>meta</a:t>
            </a:r>
            <a:r>
              <a:rPr lang="en-GB" dirty="0"/>
              <a:t> </a:t>
            </a:r>
            <a:r>
              <a:rPr lang="en-GB" dirty="0" smtClean="0"/>
              <a:t>obi</a:t>
            </a:r>
            <a:r>
              <a:rPr lang="sr-Latn-RS" dirty="0"/>
              <a:t>č</a:t>
            </a:r>
            <a:r>
              <a:rPr lang="en-GB" dirty="0" smtClean="0"/>
              <a:t>no </a:t>
            </a:r>
            <a:r>
              <a:rPr lang="en-GB" dirty="0" err="1"/>
              <a:t>ima</a:t>
            </a:r>
            <a:r>
              <a:rPr lang="en-GB" dirty="0"/>
              <a:t> </a:t>
            </a:r>
            <a:r>
              <a:rPr lang="en-GB" dirty="0" err="1"/>
              <a:t>prazan</a:t>
            </a:r>
            <a:r>
              <a:rPr lang="en-GB" dirty="0"/>
              <a:t> </a:t>
            </a:r>
            <a:r>
              <a:rPr lang="en-GB" dirty="0" err="1" smtClean="0"/>
              <a:t>sadr</a:t>
            </a:r>
            <a:r>
              <a:rPr lang="sr-Latn-RS" dirty="0" smtClean="0"/>
              <a:t>ž</a:t>
            </a:r>
            <a:r>
              <a:rPr lang="en-GB" dirty="0" err="1" smtClean="0"/>
              <a:t>aj</a:t>
            </a:r>
            <a:r>
              <a:rPr lang="en-GB" dirty="0"/>
              <a:t>: 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&lt;meta .../&gt;</a:t>
            </a:r>
          </a:p>
          <a:p>
            <a:pPr lvl="1">
              <a:spcBef>
                <a:spcPts val="1200"/>
              </a:spcBef>
            </a:pPr>
            <a:r>
              <a:rPr lang="en-GB" dirty="0" err="1"/>
              <a:t>Njegovim</a:t>
            </a:r>
            <a:r>
              <a:rPr lang="en-GB" dirty="0"/>
              <a:t> </a:t>
            </a:r>
            <a:r>
              <a:rPr lang="en-GB" dirty="0" err="1"/>
              <a:t>atributima</a:t>
            </a:r>
            <a:r>
              <a:rPr lang="en-GB" dirty="0"/>
              <a:t> </a:t>
            </a:r>
            <a:r>
              <a:rPr lang="en-GB" dirty="0" err="1"/>
              <a:t>zadaju</a:t>
            </a:r>
            <a:r>
              <a:rPr lang="en-GB" dirty="0"/>
              <a:t> se </a:t>
            </a:r>
            <a:r>
              <a:rPr lang="en-GB" dirty="0" err="1"/>
              <a:t>osnovne</a:t>
            </a:r>
            <a:r>
              <a:rPr lang="en-GB" dirty="0"/>
              <a:t> </a:t>
            </a:r>
            <a:r>
              <a:rPr lang="en-GB" dirty="0" smtClean="0"/>
              <a:t>meta</a:t>
            </a:r>
            <a:r>
              <a:rPr lang="sr-Latn-RS" dirty="0"/>
              <a:t>-</a:t>
            </a:r>
            <a:r>
              <a:rPr lang="en-GB" dirty="0" err="1" smtClean="0"/>
              <a:t>informacije</a:t>
            </a:r>
            <a:r>
              <a:rPr lang="en-GB" dirty="0" smtClean="0"/>
              <a:t> </a:t>
            </a:r>
            <a:r>
              <a:rPr lang="en-GB" dirty="0"/>
              <a:t>o </a:t>
            </a:r>
            <a:r>
              <a:rPr lang="en-GB" dirty="0" err="1"/>
              <a:t>strani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dirty="0">
                <a:solidFill>
                  <a:srgbClr val="6767FF"/>
                </a:solidFill>
              </a:rPr>
              <a:t>charset</a:t>
            </a:r>
            <a:r>
              <a:rPr lang="en-GB" dirty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 err="1" smtClean="0"/>
              <a:t>na</a:t>
            </a:r>
            <a:r>
              <a:rPr lang="sr-Latn-RS" dirty="0"/>
              <a:t>č</a:t>
            </a:r>
            <a:r>
              <a:rPr lang="en-GB" dirty="0" smtClean="0"/>
              <a:t>in </a:t>
            </a:r>
            <a:r>
              <a:rPr lang="en-GB" dirty="0" err="1"/>
              <a:t>kodiranja</a:t>
            </a:r>
            <a:r>
              <a:rPr lang="en-GB" dirty="0"/>
              <a:t> </a:t>
            </a:r>
            <a:r>
              <a:rPr lang="en-GB" dirty="0" err="1"/>
              <a:t>koji</a:t>
            </a:r>
            <a:r>
              <a:rPr lang="en-GB" dirty="0"/>
              <a:t> je </a:t>
            </a:r>
            <a:r>
              <a:rPr lang="en-GB" dirty="0" err="1" smtClean="0"/>
              <a:t>kori</a:t>
            </a:r>
            <a:r>
              <a:rPr lang="sr-Latn-RS" dirty="0" err="1" smtClean="0"/>
              <a:t>šć</a:t>
            </a:r>
            <a:r>
              <a:rPr lang="en-GB" dirty="0" err="1" smtClean="0"/>
              <a:t>en</a:t>
            </a:r>
            <a:r>
              <a:rPr lang="en-GB" dirty="0" smtClean="0"/>
              <a:t> </a:t>
            </a:r>
            <a:r>
              <a:rPr lang="en-GB" dirty="0" err="1"/>
              <a:t>prilikom</a:t>
            </a:r>
            <a:r>
              <a:rPr lang="en-GB" dirty="0"/>
              <a:t> </a:t>
            </a:r>
            <a:r>
              <a:rPr lang="en-GB" dirty="0" err="1"/>
              <a:t>snimanja</a:t>
            </a:r>
            <a:r>
              <a:rPr lang="en-GB" dirty="0"/>
              <a:t> </a:t>
            </a:r>
            <a:r>
              <a:rPr lang="en-GB" dirty="0" err="1" smtClean="0"/>
              <a:t>strane</a:t>
            </a:r>
            <a:r>
              <a:rPr lang="sr-Latn-RS" dirty="0" smtClean="0"/>
              <a:t/>
            </a:r>
            <a:br>
              <a:rPr lang="sr-Latn-RS" dirty="0" smtClean="0"/>
            </a:br>
            <a:r>
              <a:rPr lang="en-GB" dirty="0" smtClean="0"/>
              <a:t>primer</a:t>
            </a:r>
            <a:r>
              <a:rPr lang="en-GB" dirty="0"/>
              <a:t>: 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&lt;meta charset="UTF-8"/&gt;</a:t>
            </a:r>
          </a:p>
          <a:p>
            <a:pPr lvl="2">
              <a:spcBef>
                <a:spcPts val="1200"/>
              </a:spcBef>
            </a:pPr>
            <a:r>
              <a:rPr lang="en-GB" dirty="0">
                <a:solidFill>
                  <a:srgbClr val="6767FF"/>
                </a:solidFill>
              </a:rPr>
              <a:t>author</a:t>
            </a:r>
            <a:r>
              <a:rPr lang="en-GB" dirty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 err="1"/>
              <a:t>ime</a:t>
            </a:r>
            <a:r>
              <a:rPr lang="en-GB" dirty="0"/>
              <a:t> </a:t>
            </a:r>
            <a:r>
              <a:rPr lang="en-GB" dirty="0" err="1"/>
              <a:t>autora</a:t>
            </a:r>
            <a:r>
              <a:rPr lang="en-GB" dirty="0"/>
              <a:t> </a:t>
            </a:r>
            <a:r>
              <a:rPr lang="sr-Latn-RS" dirty="0" smtClean="0"/>
              <a:t>veb </a:t>
            </a:r>
            <a:r>
              <a:rPr lang="en-GB" dirty="0" err="1" smtClean="0"/>
              <a:t>strane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dirty="0">
                <a:solidFill>
                  <a:srgbClr val="6767FF"/>
                </a:solidFill>
              </a:rPr>
              <a:t>keywords</a:t>
            </a:r>
            <a:r>
              <a:rPr lang="en-GB" dirty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 err="1" smtClean="0"/>
              <a:t>klju</a:t>
            </a:r>
            <a:r>
              <a:rPr lang="sr-Latn-RS" dirty="0"/>
              <a:t>č</a:t>
            </a:r>
            <a:r>
              <a:rPr lang="en-GB" dirty="0" smtClean="0"/>
              <a:t>ne re</a:t>
            </a:r>
            <a:r>
              <a:rPr lang="sr-Latn-RS" dirty="0"/>
              <a:t>č</a:t>
            </a:r>
            <a:r>
              <a:rPr lang="en-GB" dirty="0" err="1" smtClean="0"/>
              <a:t>i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dirty="0">
                <a:solidFill>
                  <a:srgbClr val="6767FF"/>
                </a:solidFill>
              </a:rPr>
              <a:t>description</a:t>
            </a:r>
            <a:r>
              <a:rPr lang="en-GB" dirty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 err="1"/>
              <a:t>opis</a:t>
            </a:r>
            <a:r>
              <a:rPr lang="en-GB" dirty="0"/>
              <a:t> </a:t>
            </a:r>
            <a:r>
              <a:rPr lang="en-GB" dirty="0" err="1"/>
              <a:t>strane</a:t>
            </a:r>
            <a:endParaRPr lang="sr-Latn-CS" altLang="en-US" sz="14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6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endParaRPr lang="sr-Latn-CS" altLang="en-U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="Marko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Savi</a:t>
            </a:r>
            <a:r>
              <a:rPr lang="sr-Latn-R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ć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keywords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="gimnazija,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skola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,obrazovanje" /&gt;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="veb-sajt gimnazije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Dositej</a:t>
            </a:r>
            <a:b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Obradović" 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08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en-US" dirty="0" err="1"/>
              <a:t>Zaglavlje</a:t>
            </a:r>
            <a:r>
              <a:rPr lang="en-US" dirty="0"/>
              <a:t> </a:t>
            </a:r>
            <a:r>
              <a:rPr lang="en-US" dirty="0" err="1" smtClean="0"/>
              <a:t>veb</a:t>
            </a:r>
            <a:r>
              <a:rPr lang="sr-Latn-RS" dirty="0" smtClean="0"/>
              <a:t> </a:t>
            </a:r>
            <a:r>
              <a:rPr lang="en-US" dirty="0" err="1" smtClean="0"/>
              <a:t>strane</a:t>
            </a:r>
            <a:r>
              <a:rPr lang="sr-Latn-RS" dirty="0" smtClean="0"/>
              <a:t> -</a:t>
            </a:r>
            <a:r>
              <a:rPr lang="en-US" dirty="0" smtClean="0"/>
              <a:t> </a:t>
            </a:r>
            <a:r>
              <a:rPr lang="en-US" dirty="0" err="1"/>
              <a:t>elementi</a:t>
            </a:r>
            <a:r>
              <a:rPr lang="en-US" dirty="0"/>
              <a:t> script, style, link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smtClean="0"/>
              <a:t>Sadr</a:t>
            </a:r>
            <a:r>
              <a:rPr lang="sr-Latn-RS" dirty="0"/>
              <a:t>ž</a:t>
            </a:r>
            <a:r>
              <a:rPr lang="en-GB" dirty="0" err="1" smtClean="0"/>
              <a:t>aj</a:t>
            </a:r>
            <a:r>
              <a:rPr lang="en-GB" dirty="0" smtClean="0"/>
              <a:t> </a:t>
            </a:r>
            <a:r>
              <a:rPr lang="en-GB" dirty="0" err="1"/>
              <a:t>elementa</a:t>
            </a:r>
            <a:r>
              <a:rPr lang="en-GB" dirty="0"/>
              <a:t> </a:t>
            </a:r>
            <a:r>
              <a:rPr lang="en-GB" dirty="0">
                <a:solidFill>
                  <a:srgbClr val="6767FF"/>
                </a:solidFill>
              </a:rPr>
              <a:t>script</a:t>
            </a:r>
            <a:r>
              <a:rPr lang="en-GB" dirty="0"/>
              <a:t> je </a:t>
            </a:r>
            <a:r>
              <a:rPr lang="en-GB" dirty="0" err="1"/>
              <a:t>programski</a:t>
            </a:r>
            <a:r>
              <a:rPr lang="en-GB" dirty="0"/>
              <a:t> </a:t>
            </a:r>
            <a:r>
              <a:rPr lang="en-GB" dirty="0" err="1" smtClean="0"/>
              <a:t>kod</a:t>
            </a:r>
            <a:r>
              <a:rPr lang="en-GB" dirty="0"/>
              <a:t>, </a:t>
            </a:r>
            <a:r>
              <a:rPr lang="en-GB" dirty="0" err="1" smtClean="0"/>
              <a:t>naj</a:t>
            </a:r>
            <a:r>
              <a:rPr lang="sr-Latn-RS" dirty="0"/>
              <a:t>č</a:t>
            </a:r>
            <a:r>
              <a:rPr lang="en-GB" dirty="0" smtClean="0"/>
              <a:t>e</a:t>
            </a:r>
            <a:r>
              <a:rPr lang="sr-Latn-RS" dirty="0" err="1" smtClean="0"/>
              <a:t>šć</a:t>
            </a:r>
            <a:r>
              <a:rPr lang="en-GB" dirty="0" smtClean="0"/>
              <a:t>e </a:t>
            </a:r>
            <a:r>
              <a:rPr lang="en-GB" dirty="0"/>
              <a:t>u </a:t>
            </a:r>
            <a:r>
              <a:rPr lang="en-GB" dirty="0" err="1" smtClean="0"/>
              <a:t>jeziku</a:t>
            </a:r>
            <a:r>
              <a:rPr lang="sr-Latn-RS" dirty="0" smtClean="0"/>
              <a:t> </a:t>
            </a:r>
            <a:r>
              <a:rPr lang="en-GB" dirty="0" smtClean="0"/>
              <a:t>JavaScript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 smtClean="0"/>
              <a:t>Sadr</a:t>
            </a:r>
            <a:r>
              <a:rPr lang="sr-Latn-RS" dirty="0"/>
              <a:t>ž</a:t>
            </a:r>
            <a:r>
              <a:rPr lang="en-GB" dirty="0" err="1" smtClean="0"/>
              <a:t>aj</a:t>
            </a:r>
            <a:r>
              <a:rPr lang="en-GB" dirty="0" smtClean="0"/>
              <a:t> </a:t>
            </a:r>
            <a:r>
              <a:rPr lang="en-GB" dirty="0" err="1"/>
              <a:t>elementa</a:t>
            </a:r>
            <a:r>
              <a:rPr lang="en-GB" dirty="0"/>
              <a:t> </a:t>
            </a:r>
            <a:r>
              <a:rPr lang="en-GB" dirty="0">
                <a:solidFill>
                  <a:srgbClr val="6767FF"/>
                </a:solidFill>
              </a:rPr>
              <a:t>style</a:t>
            </a:r>
            <a:r>
              <a:rPr lang="en-GB" dirty="0"/>
              <a:t> je </a:t>
            </a:r>
            <a:r>
              <a:rPr lang="en-GB" dirty="0" err="1"/>
              <a:t>stilski</a:t>
            </a:r>
            <a:r>
              <a:rPr lang="en-GB" dirty="0"/>
              <a:t> </a:t>
            </a:r>
            <a:r>
              <a:rPr lang="en-GB" dirty="0" err="1"/>
              <a:t>opis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jeziku</a:t>
            </a:r>
            <a:r>
              <a:rPr lang="en-GB" dirty="0"/>
              <a:t> CSS</a:t>
            </a:r>
          </a:p>
          <a:p>
            <a:pPr lvl="1">
              <a:spcBef>
                <a:spcPts val="1200"/>
              </a:spcBef>
            </a:pPr>
            <a:r>
              <a:rPr lang="en-GB" dirty="0"/>
              <a:t>Element </a:t>
            </a:r>
            <a:r>
              <a:rPr lang="en-GB" dirty="0">
                <a:solidFill>
                  <a:srgbClr val="6767FF"/>
                </a:solidFill>
              </a:rPr>
              <a:t>link</a:t>
            </a:r>
            <a:r>
              <a:rPr lang="en-GB" dirty="0"/>
              <a:t> </a:t>
            </a:r>
            <a:r>
              <a:rPr lang="en-GB" dirty="0" err="1" smtClean="0"/>
              <a:t>slu</a:t>
            </a:r>
            <a:r>
              <a:rPr lang="sr-Latn-RS" dirty="0"/>
              <a:t>ž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/>
              <a:t>da </a:t>
            </a:r>
            <a:r>
              <a:rPr lang="en-GB" dirty="0" err="1" smtClean="0"/>
              <a:t>pove</a:t>
            </a:r>
            <a:r>
              <a:rPr lang="sr-Latn-RS" dirty="0"/>
              <a:t>ž</a:t>
            </a:r>
            <a:r>
              <a:rPr lang="en-GB" dirty="0" smtClean="0"/>
              <a:t>e </a:t>
            </a:r>
            <a:r>
              <a:rPr lang="en-GB" dirty="0" err="1" smtClean="0"/>
              <a:t>veb</a:t>
            </a:r>
            <a:r>
              <a:rPr lang="sr-Latn-RS" dirty="0" smtClean="0"/>
              <a:t> </a:t>
            </a:r>
            <a:r>
              <a:rPr lang="en-GB" dirty="0" err="1" smtClean="0"/>
              <a:t>stranu</a:t>
            </a:r>
            <a:r>
              <a:rPr lang="en-GB" dirty="0" smtClean="0"/>
              <a:t> </a:t>
            </a:r>
            <a:r>
              <a:rPr lang="en-GB" dirty="0"/>
              <a:t>u </a:t>
            </a:r>
            <a:r>
              <a:rPr lang="en-GB" dirty="0" err="1"/>
              <a:t>kojoj</a:t>
            </a:r>
            <a:r>
              <a:rPr lang="en-GB" dirty="0"/>
              <a:t> je </a:t>
            </a:r>
            <a:r>
              <a:rPr lang="en-GB" dirty="0" err="1"/>
              <a:t>naveden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 smtClean="0"/>
              <a:t>drugim</a:t>
            </a:r>
            <a:r>
              <a:rPr lang="sr-Latn-RS" dirty="0" smtClean="0"/>
              <a:t> </a:t>
            </a:r>
            <a:r>
              <a:rPr lang="en-GB" dirty="0" err="1" smtClean="0"/>
              <a:t>resursima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uvoz</a:t>
            </a:r>
            <a:r>
              <a:rPr lang="en-GB" dirty="0"/>
              <a:t> </a:t>
            </a:r>
            <a:r>
              <a:rPr lang="en-GB" dirty="0" err="1"/>
              <a:t>stilskog</a:t>
            </a:r>
            <a:r>
              <a:rPr lang="en-GB" dirty="0"/>
              <a:t> </a:t>
            </a:r>
            <a:r>
              <a:rPr lang="en-GB" dirty="0" err="1"/>
              <a:t>opisa</a:t>
            </a:r>
            <a:r>
              <a:rPr lang="en-GB" dirty="0"/>
              <a:t> </a:t>
            </a:r>
            <a:r>
              <a:rPr lang="en-GB" dirty="0" err="1"/>
              <a:t>zadatog</a:t>
            </a:r>
            <a:r>
              <a:rPr lang="en-GB" dirty="0"/>
              <a:t> u </a:t>
            </a:r>
            <a:r>
              <a:rPr lang="en-GB" dirty="0" err="1"/>
              <a:t>zasebnoj</a:t>
            </a:r>
            <a:r>
              <a:rPr lang="en-GB" dirty="0"/>
              <a:t> </a:t>
            </a:r>
            <a:r>
              <a:rPr lang="en-GB" dirty="0" err="1" smtClean="0"/>
              <a:t>datoteci</a:t>
            </a:r>
            <a:r>
              <a:rPr lang="sr-Latn-RS" sz="1600" dirty="0" smtClean="0"/>
              <a:t/>
            </a:r>
            <a:br>
              <a:rPr lang="sr-Latn-RS" sz="1600" dirty="0" smtClean="0"/>
            </a:b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&lt;link 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="stylesheet" type="text/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="style.css" /&gt;</a:t>
            </a:r>
          </a:p>
          <a:p>
            <a:pPr lvl="2">
              <a:spcBef>
                <a:spcPts val="1200"/>
              </a:spcBef>
            </a:pP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zadavanje</a:t>
            </a:r>
            <a:r>
              <a:rPr lang="en-GB" dirty="0"/>
              <a:t> </a:t>
            </a:r>
            <a:r>
              <a:rPr lang="en-GB" dirty="0" err="1"/>
              <a:t>verzija</a:t>
            </a:r>
            <a:r>
              <a:rPr lang="en-GB" dirty="0"/>
              <a:t> </a:t>
            </a:r>
            <a:r>
              <a:rPr lang="en-GB" dirty="0" err="1"/>
              <a:t>veb-strane</a:t>
            </a:r>
            <a:r>
              <a:rPr lang="en-GB" dirty="0"/>
              <a:t> u </a:t>
            </a:r>
            <a:r>
              <a:rPr lang="en-GB" dirty="0" err="1"/>
              <a:t>drugom</a:t>
            </a:r>
            <a:r>
              <a:rPr lang="en-GB" dirty="0"/>
              <a:t> </a:t>
            </a:r>
            <a:r>
              <a:rPr lang="en-GB" dirty="0" err="1"/>
              <a:t>formatu</a:t>
            </a:r>
            <a:r>
              <a:rPr lang="en-GB" dirty="0"/>
              <a:t> </a:t>
            </a:r>
            <a:r>
              <a:rPr lang="en-GB" dirty="0" err="1"/>
              <a:t>ili</a:t>
            </a:r>
            <a:r>
              <a:rPr lang="en-GB" dirty="0"/>
              <a:t> </a:t>
            </a:r>
            <a:r>
              <a:rPr lang="en-GB" dirty="0" err="1"/>
              <a:t>drugom</a:t>
            </a:r>
            <a:r>
              <a:rPr lang="en-GB" dirty="0"/>
              <a:t> </a:t>
            </a:r>
            <a:r>
              <a:rPr lang="en-GB" dirty="0" err="1" smtClean="0"/>
              <a:t>jeziku</a:t>
            </a:r>
            <a:r>
              <a:rPr lang="sr-Latn-CS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CS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&lt;link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alternate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page.pdf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 	</a:t>
            </a:r>
            <a:r>
              <a:rPr lang="sr-Latn-CS" altLang="en-US" sz="16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6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sr-Latn-CS" altLang="en-US" sz="16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pdf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CS" altLang="en-US" sz="16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="PDF verzija"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alternate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en.html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6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/html"</a:t>
            </a:r>
            <a:b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r-Latn-CS" altLang="en-US" sz="16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hreflang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="Verzija na engleskom jeziku" /&gt;</a:t>
            </a:r>
            <a:endParaRPr lang="sr-Latn-R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48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Celine u telu </a:t>
            </a:r>
            <a:r>
              <a:rPr lang="sr-Latn-RS" dirty="0" smtClean="0"/>
              <a:t>veb strane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/>
              <a:t>Veb</a:t>
            </a:r>
            <a:r>
              <a:rPr lang="en-GB" dirty="0"/>
              <a:t> </a:t>
            </a:r>
            <a:r>
              <a:rPr lang="en-GB" dirty="0" err="1"/>
              <a:t>strana</a:t>
            </a:r>
            <a:r>
              <a:rPr lang="en-GB" dirty="0"/>
              <a:t> se </a:t>
            </a:r>
            <a:r>
              <a:rPr lang="en-GB" dirty="0" err="1" smtClean="0"/>
              <a:t>mo</a:t>
            </a:r>
            <a:r>
              <a:rPr lang="sr-Latn-RS" dirty="0"/>
              <a:t>ž</a:t>
            </a:r>
            <a:r>
              <a:rPr lang="en-GB" dirty="0" smtClean="0"/>
              <a:t>e </a:t>
            </a:r>
            <a:r>
              <a:rPr lang="en-GB" dirty="0" err="1"/>
              <a:t>podeliti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manje</a:t>
            </a:r>
            <a:r>
              <a:rPr lang="en-GB" dirty="0"/>
              <a:t> </a:t>
            </a:r>
            <a:r>
              <a:rPr lang="en-GB" dirty="0" err="1" smtClean="0"/>
              <a:t>logi</a:t>
            </a:r>
            <a:r>
              <a:rPr lang="sr-Latn-RS" dirty="0"/>
              <a:t>č</a:t>
            </a:r>
            <a:r>
              <a:rPr lang="en-GB" dirty="0" err="1" smtClean="0"/>
              <a:t>ke</a:t>
            </a:r>
            <a:r>
              <a:rPr lang="en-GB" dirty="0" smtClean="0"/>
              <a:t> </a:t>
            </a:r>
            <a:r>
              <a:rPr lang="en-GB" dirty="0" err="1" smtClean="0"/>
              <a:t>celine</a:t>
            </a:r>
            <a:endParaRPr lang="pl-PL" dirty="0" smtClean="0"/>
          </a:p>
          <a:p>
            <a:pPr lvl="1">
              <a:spcBef>
                <a:spcPts val="1200"/>
              </a:spcBef>
            </a:pPr>
            <a:r>
              <a:rPr lang="pl-PL" dirty="0" err="1" smtClean="0"/>
              <a:t>Podržano</a:t>
            </a:r>
            <a:r>
              <a:rPr lang="pl-PL" dirty="0" smtClean="0"/>
              <a:t> </a:t>
            </a:r>
            <a:r>
              <a:rPr lang="pl-PL" dirty="0"/>
              <a:t>je </a:t>
            </a:r>
            <a:r>
              <a:rPr lang="pl-PL" dirty="0" err="1"/>
              <a:t>nekoliko</a:t>
            </a:r>
            <a:r>
              <a:rPr lang="pl-PL" dirty="0"/>
              <a:t> </a:t>
            </a:r>
            <a:r>
              <a:rPr lang="pl-PL" dirty="0" err="1"/>
              <a:t>elemenata</a:t>
            </a:r>
            <a:r>
              <a:rPr lang="pl-PL" dirty="0"/>
              <a:t> za </a:t>
            </a:r>
            <a:r>
              <a:rPr lang="pl-PL" dirty="0" err="1"/>
              <a:t>podelu</a:t>
            </a:r>
            <a:r>
              <a:rPr lang="pl-PL" dirty="0"/>
              <a:t> </a:t>
            </a:r>
            <a:r>
              <a:rPr lang="pl-PL" dirty="0" err="1"/>
              <a:t>strane</a:t>
            </a:r>
            <a:r>
              <a:rPr lang="pl-PL" dirty="0"/>
              <a:t> na </a:t>
            </a:r>
            <a:r>
              <a:rPr lang="pl-PL" dirty="0" err="1"/>
              <a:t>celine</a:t>
            </a:r>
            <a:r>
              <a:rPr lang="pl-PL" dirty="0" smtClean="0"/>
              <a:t>:</a:t>
            </a:r>
          </a:p>
          <a:p>
            <a:pPr lvl="2">
              <a:spcBef>
                <a:spcPts val="1200"/>
              </a:spcBef>
            </a:pPr>
            <a:r>
              <a:rPr lang="pl-PL" dirty="0" err="1">
                <a:solidFill>
                  <a:srgbClr val="6767FF"/>
                </a:solidFill>
              </a:rPr>
              <a:t>main</a:t>
            </a:r>
            <a:r>
              <a:rPr lang="pl-PL" dirty="0">
                <a:solidFill>
                  <a:srgbClr val="6767FF"/>
                </a:solidFill>
              </a:rPr>
              <a:t> </a:t>
            </a:r>
            <a:r>
              <a:rPr lang="pl-PL" dirty="0" smtClean="0"/>
              <a:t>- centralni </a:t>
            </a:r>
            <a:r>
              <a:rPr lang="pl-PL" dirty="0" err="1" smtClean="0"/>
              <a:t>sadr</a:t>
            </a:r>
            <a:r>
              <a:rPr lang="pl-PL" dirty="0" err="1"/>
              <a:t>ž</a:t>
            </a:r>
            <a:r>
              <a:rPr lang="pl-PL" dirty="0" err="1" smtClean="0"/>
              <a:t>aj</a:t>
            </a:r>
            <a:r>
              <a:rPr lang="pl-PL" dirty="0" smtClean="0"/>
              <a:t> </a:t>
            </a:r>
            <a:r>
              <a:rPr lang="pl-PL" dirty="0" err="1"/>
              <a:t>veb</a:t>
            </a:r>
            <a:r>
              <a:rPr lang="pl-PL" dirty="0"/>
              <a:t> </a:t>
            </a:r>
            <a:r>
              <a:rPr lang="pl-PL" dirty="0" err="1"/>
              <a:t>strane</a:t>
            </a:r>
            <a:r>
              <a:rPr lang="pl-PL" dirty="0"/>
              <a:t>, </a:t>
            </a:r>
            <a:r>
              <a:rPr lang="pl-PL" dirty="0" err="1"/>
              <a:t>jedinstven</a:t>
            </a:r>
            <a:r>
              <a:rPr lang="pl-PL" dirty="0"/>
              <a:t> u </a:t>
            </a:r>
            <a:r>
              <a:rPr lang="pl-PL" dirty="0" err="1"/>
              <a:t>okviru</a:t>
            </a:r>
            <a:r>
              <a:rPr lang="pl-PL" dirty="0"/>
              <a:t> </a:t>
            </a:r>
            <a:r>
              <a:rPr lang="pl-PL" dirty="0" err="1" smtClean="0"/>
              <a:t>veb</a:t>
            </a:r>
            <a:r>
              <a:rPr lang="pl-PL" dirty="0" smtClean="0"/>
              <a:t> </a:t>
            </a:r>
            <a:r>
              <a:rPr lang="pl-PL" dirty="0" err="1" smtClean="0"/>
              <a:t>sajta</a:t>
            </a:r>
            <a:r>
              <a:rPr lang="pl-PL" dirty="0" smtClean="0"/>
              <a:t>, </a:t>
            </a:r>
            <a:r>
              <a:rPr lang="pl-PL" dirty="0" err="1" smtClean="0"/>
              <a:t>svaka</a:t>
            </a:r>
            <a:r>
              <a:rPr lang="pl-PL" dirty="0" smtClean="0"/>
              <a:t> </a:t>
            </a:r>
            <a:r>
              <a:rPr lang="pl-PL" dirty="0" err="1"/>
              <a:t>veb</a:t>
            </a:r>
            <a:r>
              <a:rPr lang="pl-PL" dirty="0"/>
              <a:t> </a:t>
            </a:r>
            <a:r>
              <a:rPr lang="pl-PL" dirty="0" err="1"/>
              <a:t>strana</a:t>
            </a:r>
            <a:r>
              <a:rPr lang="pl-PL" dirty="0"/>
              <a:t> </a:t>
            </a:r>
            <a:r>
              <a:rPr lang="pl-PL" dirty="0" err="1" smtClean="0"/>
              <a:t>sadr</a:t>
            </a:r>
            <a:r>
              <a:rPr lang="pl-PL" dirty="0" err="1"/>
              <a:t>ž</a:t>
            </a:r>
            <a:r>
              <a:rPr lang="pl-PL" dirty="0" err="1" smtClean="0"/>
              <a:t>i</a:t>
            </a:r>
            <a:r>
              <a:rPr lang="pl-PL" dirty="0" smtClean="0"/>
              <a:t> </a:t>
            </a:r>
            <a:r>
              <a:rPr lang="pl-PL" dirty="0" err="1" smtClean="0"/>
              <a:t>najvi</a:t>
            </a:r>
            <a:r>
              <a:rPr lang="pl-PL" dirty="0" err="1"/>
              <a:t>š</a:t>
            </a:r>
            <a:r>
              <a:rPr lang="pl-PL" dirty="0" err="1" smtClean="0"/>
              <a:t>e</a:t>
            </a:r>
            <a:r>
              <a:rPr lang="pl-PL" dirty="0" smtClean="0"/>
              <a:t> </a:t>
            </a:r>
            <a:r>
              <a:rPr lang="pl-PL" dirty="0" err="1"/>
              <a:t>jedan</a:t>
            </a:r>
            <a:r>
              <a:rPr lang="pl-PL" dirty="0"/>
              <a:t> </a:t>
            </a:r>
            <a:r>
              <a:rPr lang="pl-PL" dirty="0" err="1"/>
              <a:t>takav</a:t>
            </a:r>
            <a:r>
              <a:rPr lang="pl-PL" dirty="0"/>
              <a:t> element</a:t>
            </a:r>
          </a:p>
          <a:p>
            <a:pPr lvl="2">
              <a:spcBef>
                <a:spcPts val="1200"/>
              </a:spcBef>
            </a:pPr>
            <a:r>
              <a:rPr lang="pl-PL" dirty="0" err="1">
                <a:solidFill>
                  <a:srgbClr val="6767FF"/>
                </a:solidFill>
              </a:rPr>
              <a:t>header</a:t>
            </a:r>
            <a:r>
              <a:rPr lang="pl-PL" dirty="0">
                <a:solidFill>
                  <a:srgbClr val="6767FF"/>
                </a:solidFill>
              </a:rPr>
              <a:t> </a:t>
            </a:r>
            <a:r>
              <a:rPr lang="pl-PL" dirty="0" smtClean="0"/>
              <a:t>- </a:t>
            </a:r>
            <a:r>
              <a:rPr lang="pl-PL" dirty="0" err="1"/>
              <a:t>zaglavlje</a:t>
            </a:r>
            <a:r>
              <a:rPr lang="pl-PL" dirty="0"/>
              <a:t> </a:t>
            </a:r>
            <a:r>
              <a:rPr lang="pl-PL" dirty="0" err="1"/>
              <a:t>veb</a:t>
            </a:r>
            <a:r>
              <a:rPr lang="pl-PL" dirty="0"/>
              <a:t> </a:t>
            </a:r>
            <a:r>
              <a:rPr lang="pl-PL" dirty="0" err="1"/>
              <a:t>strane</a:t>
            </a:r>
            <a:r>
              <a:rPr lang="pl-PL" dirty="0"/>
              <a:t> </a:t>
            </a:r>
            <a:r>
              <a:rPr lang="pl-PL" dirty="0" err="1"/>
              <a:t>ili</a:t>
            </a:r>
            <a:r>
              <a:rPr lang="pl-PL" dirty="0"/>
              <a:t> </a:t>
            </a:r>
            <a:r>
              <a:rPr lang="pl-PL" dirty="0" err="1"/>
              <a:t>neke</a:t>
            </a:r>
            <a:r>
              <a:rPr lang="pl-PL" dirty="0"/>
              <a:t> </a:t>
            </a:r>
            <a:r>
              <a:rPr lang="pl-PL" dirty="0" err="1"/>
              <a:t>manje</a:t>
            </a:r>
            <a:r>
              <a:rPr lang="pl-PL" dirty="0"/>
              <a:t> </a:t>
            </a:r>
            <a:r>
              <a:rPr lang="pl-PL" dirty="0" err="1"/>
              <a:t>sekcije</a:t>
            </a:r>
            <a:r>
              <a:rPr lang="pl-PL" dirty="0"/>
              <a:t>: </a:t>
            </a:r>
            <a:r>
              <a:rPr lang="pl-PL" dirty="0" err="1"/>
              <a:t>naslov</a:t>
            </a:r>
            <a:r>
              <a:rPr lang="pl-PL" dirty="0"/>
              <a:t>, </a:t>
            </a:r>
            <a:r>
              <a:rPr lang="pl-PL" dirty="0" err="1"/>
              <a:t>logotip</a:t>
            </a:r>
            <a:r>
              <a:rPr lang="pl-PL" dirty="0" smtClean="0"/>
              <a:t>, i </a:t>
            </a:r>
            <a:r>
              <a:rPr lang="pl-PL" dirty="0" err="1" smtClean="0"/>
              <a:t>sl</a:t>
            </a:r>
            <a:r>
              <a:rPr lang="pl-PL" dirty="0" smtClean="0"/>
              <a:t>.</a:t>
            </a:r>
            <a:endParaRPr lang="pl-PL" dirty="0"/>
          </a:p>
          <a:p>
            <a:pPr lvl="2">
              <a:spcBef>
                <a:spcPts val="1200"/>
              </a:spcBef>
            </a:pPr>
            <a:r>
              <a:rPr lang="pl-PL" dirty="0" err="1">
                <a:solidFill>
                  <a:srgbClr val="6767FF"/>
                </a:solidFill>
              </a:rPr>
              <a:t>footer</a:t>
            </a:r>
            <a:r>
              <a:rPr lang="pl-PL" dirty="0">
                <a:solidFill>
                  <a:srgbClr val="6767FF"/>
                </a:solidFill>
              </a:rPr>
              <a:t> </a:t>
            </a:r>
            <a:r>
              <a:rPr lang="pl-PL" dirty="0" smtClean="0"/>
              <a:t>- </a:t>
            </a:r>
            <a:r>
              <a:rPr lang="pl-PL" dirty="0" err="1" smtClean="0"/>
              <a:t>podnožje</a:t>
            </a:r>
            <a:r>
              <a:rPr lang="pl-PL" dirty="0" smtClean="0"/>
              <a:t> </a:t>
            </a:r>
            <a:r>
              <a:rPr lang="pl-PL" dirty="0" err="1"/>
              <a:t>veb</a:t>
            </a:r>
            <a:r>
              <a:rPr lang="pl-PL" dirty="0"/>
              <a:t> </a:t>
            </a:r>
            <a:r>
              <a:rPr lang="pl-PL" dirty="0" err="1"/>
              <a:t>strane</a:t>
            </a:r>
            <a:r>
              <a:rPr lang="pl-PL" dirty="0"/>
              <a:t> </a:t>
            </a:r>
            <a:r>
              <a:rPr lang="pl-PL" dirty="0" err="1"/>
              <a:t>ili</a:t>
            </a:r>
            <a:r>
              <a:rPr lang="pl-PL" dirty="0"/>
              <a:t> </a:t>
            </a:r>
            <a:r>
              <a:rPr lang="pl-PL" dirty="0" err="1"/>
              <a:t>neke</a:t>
            </a:r>
            <a:r>
              <a:rPr lang="pl-PL" dirty="0"/>
              <a:t> </a:t>
            </a:r>
            <a:r>
              <a:rPr lang="pl-PL" dirty="0" err="1"/>
              <a:t>manje</a:t>
            </a:r>
            <a:r>
              <a:rPr lang="pl-PL" dirty="0"/>
              <a:t> </a:t>
            </a:r>
            <a:r>
              <a:rPr lang="pl-PL" dirty="0" err="1"/>
              <a:t>sekcije</a:t>
            </a:r>
            <a:r>
              <a:rPr lang="pl-PL" dirty="0"/>
              <a:t>: autor, copyright</a:t>
            </a:r>
            <a:r>
              <a:rPr lang="pl-PL" dirty="0" smtClean="0"/>
              <a:t>, i </a:t>
            </a:r>
            <a:r>
              <a:rPr lang="pl-PL" dirty="0" err="1" smtClean="0"/>
              <a:t>sl</a:t>
            </a:r>
            <a:r>
              <a:rPr lang="pl-PL" dirty="0" smtClean="0"/>
              <a:t>.</a:t>
            </a:r>
            <a:endParaRPr lang="pl-PL" dirty="0"/>
          </a:p>
          <a:p>
            <a:pPr lvl="2">
              <a:spcBef>
                <a:spcPts val="1200"/>
              </a:spcBef>
            </a:pPr>
            <a:r>
              <a:rPr lang="pl-PL" dirty="0" err="1">
                <a:solidFill>
                  <a:srgbClr val="6767FF"/>
                </a:solidFill>
              </a:rPr>
              <a:t>nav</a:t>
            </a:r>
            <a:r>
              <a:rPr lang="pl-PL" dirty="0">
                <a:solidFill>
                  <a:srgbClr val="6767FF"/>
                </a:solidFill>
              </a:rPr>
              <a:t> </a:t>
            </a:r>
            <a:r>
              <a:rPr lang="pl-PL" dirty="0" smtClean="0"/>
              <a:t>- </a:t>
            </a:r>
            <a:r>
              <a:rPr lang="pl-PL" dirty="0" err="1"/>
              <a:t>grupisane</a:t>
            </a:r>
            <a:r>
              <a:rPr lang="pl-PL" dirty="0"/>
              <a:t> </a:t>
            </a:r>
            <a:r>
              <a:rPr lang="pl-PL" dirty="0" err="1"/>
              <a:t>veze</a:t>
            </a:r>
            <a:r>
              <a:rPr lang="pl-PL" dirty="0"/>
              <a:t> ka </a:t>
            </a:r>
            <a:r>
              <a:rPr lang="pl-PL" dirty="0" err="1" smtClean="0"/>
              <a:t>veb</a:t>
            </a:r>
            <a:r>
              <a:rPr lang="pl-PL" dirty="0" smtClean="0"/>
              <a:t> </a:t>
            </a:r>
            <a:r>
              <a:rPr lang="pl-PL" dirty="0" err="1" smtClean="0"/>
              <a:t>stranama</a:t>
            </a:r>
            <a:r>
              <a:rPr lang="pl-PL" dirty="0" smtClean="0"/>
              <a:t> </a:t>
            </a:r>
            <a:br>
              <a:rPr lang="pl-PL" dirty="0" smtClean="0"/>
            </a:br>
            <a:r>
              <a:rPr lang="pl-PL" dirty="0" smtClean="0"/>
              <a:t>u </a:t>
            </a:r>
            <a:r>
              <a:rPr lang="pl-PL" dirty="0" err="1"/>
              <a:t>okviru</a:t>
            </a:r>
            <a:r>
              <a:rPr lang="pl-PL" dirty="0"/>
              <a:t> </a:t>
            </a:r>
            <a:r>
              <a:rPr lang="pl-PL" dirty="0" err="1"/>
              <a:t>istog</a:t>
            </a:r>
            <a:r>
              <a:rPr lang="pl-PL" dirty="0"/>
              <a:t> </a:t>
            </a:r>
            <a:r>
              <a:rPr lang="pl-PL" dirty="0" err="1" smtClean="0"/>
              <a:t>veb</a:t>
            </a:r>
            <a:r>
              <a:rPr lang="pl-PL" dirty="0" smtClean="0"/>
              <a:t> </a:t>
            </a:r>
            <a:r>
              <a:rPr lang="pl-PL" dirty="0" err="1" smtClean="0"/>
              <a:t>sajta</a:t>
            </a:r>
            <a:r>
              <a:rPr lang="pl-PL" dirty="0" smtClean="0"/>
              <a:t> </a:t>
            </a:r>
            <a:r>
              <a:rPr lang="pl-PL" dirty="0" err="1"/>
              <a:t>ili</a:t>
            </a:r>
            <a:r>
              <a:rPr lang="pl-PL" dirty="0"/>
              <a:t> </a:t>
            </a:r>
            <a:r>
              <a:rPr lang="pl-PL" dirty="0" smtClean="0"/>
              <a:t>ka </a:t>
            </a:r>
            <a:r>
              <a:rPr lang="pl-PL" dirty="0" err="1" smtClean="0"/>
              <a:t>sadržaju</a:t>
            </a:r>
            <a:r>
              <a:rPr lang="pl-PL" dirty="0" smtClean="0"/>
              <a:t> </a:t>
            </a:r>
            <a:br>
              <a:rPr lang="pl-PL" dirty="0" smtClean="0"/>
            </a:br>
            <a:r>
              <a:rPr lang="pl-PL" dirty="0" err="1" smtClean="0"/>
              <a:t>unutar</a:t>
            </a:r>
            <a:r>
              <a:rPr lang="pl-PL" dirty="0" smtClean="0"/>
              <a:t> </a:t>
            </a:r>
            <a:r>
              <a:rPr lang="pl-PL" dirty="0" err="1"/>
              <a:t>iste</a:t>
            </a:r>
            <a:r>
              <a:rPr lang="pl-PL" dirty="0"/>
              <a:t> </a:t>
            </a:r>
            <a:r>
              <a:rPr lang="pl-PL" dirty="0" err="1" smtClean="0"/>
              <a:t>veb</a:t>
            </a:r>
            <a:r>
              <a:rPr lang="pl-PL" dirty="0" smtClean="0"/>
              <a:t> </a:t>
            </a:r>
            <a:r>
              <a:rPr lang="pl-PL" dirty="0" err="1" smtClean="0"/>
              <a:t>strane</a:t>
            </a:r>
            <a:endParaRPr lang="pl-PL" dirty="0"/>
          </a:p>
          <a:p>
            <a:pPr lvl="2">
              <a:spcBef>
                <a:spcPts val="1200"/>
              </a:spcBef>
            </a:pPr>
            <a:r>
              <a:rPr lang="pl-PL" dirty="0" err="1">
                <a:solidFill>
                  <a:srgbClr val="6767FF"/>
                </a:solidFill>
              </a:rPr>
              <a:t>aside</a:t>
            </a:r>
            <a:r>
              <a:rPr lang="pl-PL" dirty="0">
                <a:solidFill>
                  <a:srgbClr val="6767FF"/>
                </a:solidFill>
              </a:rPr>
              <a:t> </a:t>
            </a:r>
            <a:r>
              <a:rPr lang="pl-PL" dirty="0" smtClean="0"/>
              <a:t>- </a:t>
            </a:r>
            <a:r>
              <a:rPr lang="pl-PL" dirty="0" err="1" smtClean="0"/>
              <a:t>sporedni</a:t>
            </a:r>
            <a:r>
              <a:rPr lang="pl-PL" dirty="0" smtClean="0"/>
              <a:t> </a:t>
            </a:r>
            <a:r>
              <a:rPr lang="pl-PL" dirty="0" err="1"/>
              <a:t>deo</a:t>
            </a:r>
            <a:r>
              <a:rPr lang="pl-PL" dirty="0"/>
              <a:t> </a:t>
            </a:r>
            <a:r>
              <a:rPr lang="pl-PL" dirty="0" err="1" smtClean="0"/>
              <a:t>sadr</a:t>
            </a:r>
            <a:r>
              <a:rPr lang="pl-PL" dirty="0" err="1"/>
              <a:t>ž</a:t>
            </a:r>
            <a:r>
              <a:rPr lang="pl-PL" dirty="0" err="1" smtClean="0"/>
              <a:t>aja</a:t>
            </a:r>
            <a:r>
              <a:rPr lang="pl-PL" dirty="0" smtClean="0"/>
              <a:t> </a:t>
            </a:r>
            <a:r>
              <a:rPr lang="pl-PL" dirty="0" err="1" smtClean="0"/>
              <a:t>veb</a:t>
            </a:r>
            <a:r>
              <a:rPr lang="pl-PL" dirty="0" smtClean="0"/>
              <a:t> </a:t>
            </a:r>
            <a:br>
              <a:rPr lang="pl-PL" dirty="0" smtClean="0"/>
            </a:br>
            <a:r>
              <a:rPr lang="pl-PL" dirty="0" err="1" smtClean="0"/>
              <a:t>strane</a:t>
            </a:r>
            <a:endParaRPr lang="pl-PL" dirty="0" smtClean="0"/>
          </a:p>
          <a:p>
            <a:pPr lvl="2">
              <a:spcBef>
                <a:spcPts val="1200"/>
              </a:spcBef>
            </a:pP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0" r="2979" b="10394"/>
          <a:stretch/>
        </p:blipFill>
        <p:spPr bwMode="auto">
          <a:xfrm>
            <a:off x="5652120" y="4091063"/>
            <a:ext cx="3448412" cy="2434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293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en-US" dirty="0" err="1"/>
              <a:t>Elementi</a:t>
            </a:r>
            <a:r>
              <a:rPr lang="en-US" dirty="0"/>
              <a:t> </a:t>
            </a:r>
            <a:r>
              <a:rPr lang="pt-BR" dirty="0"/>
              <a:t>h1, h2, h3, h4, h5 </a:t>
            </a:r>
            <a:r>
              <a:rPr lang="sr-Cyrl-RS" dirty="0"/>
              <a:t>и</a:t>
            </a:r>
            <a:r>
              <a:rPr lang="pt-BR" dirty="0"/>
              <a:t> h6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/>
              <a:t>Postoji</a:t>
            </a:r>
            <a:r>
              <a:rPr lang="en-GB" dirty="0"/>
              <a:t> </a:t>
            </a:r>
            <a:r>
              <a:rPr lang="en-GB" dirty="0" err="1" smtClean="0"/>
              <a:t>podr</a:t>
            </a:r>
            <a:r>
              <a:rPr lang="sr-Cyrl-RS" dirty="0"/>
              <a:t>ш</a:t>
            </a:r>
            <a:r>
              <a:rPr lang="en-GB" dirty="0" err="1" smtClean="0"/>
              <a:t>ka</a:t>
            </a:r>
            <a:r>
              <a:rPr lang="en-GB" dirty="0" smtClean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hijerarhiju</a:t>
            </a:r>
            <a:r>
              <a:rPr lang="en-GB" dirty="0"/>
              <a:t> </a:t>
            </a:r>
            <a:r>
              <a:rPr lang="en-GB" dirty="0" err="1"/>
              <a:t>naslova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podnaslova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 err="1"/>
              <a:t>Naslovi</a:t>
            </a:r>
            <a:r>
              <a:rPr lang="en-GB" dirty="0"/>
              <a:t> se </a:t>
            </a:r>
            <a:r>
              <a:rPr lang="en-GB" dirty="0" err="1"/>
              <a:t>prikazuju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samoj</a:t>
            </a:r>
            <a:r>
              <a:rPr lang="en-GB" dirty="0"/>
              <a:t> </a:t>
            </a:r>
            <a:r>
              <a:rPr lang="en-GB" dirty="0" err="1" smtClean="0"/>
              <a:t>veb</a:t>
            </a:r>
            <a:r>
              <a:rPr lang="sr-Cyrl-RS" dirty="0" smtClean="0"/>
              <a:t> </a:t>
            </a:r>
            <a:r>
              <a:rPr lang="en-GB" dirty="0" err="1" smtClean="0"/>
              <a:t>strani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 err="1"/>
              <a:t>Elementi</a:t>
            </a:r>
            <a:r>
              <a:rPr lang="en-GB" dirty="0"/>
              <a:t> </a:t>
            </a:r>
            <a:r>
              <a:rPr lang="en-GB" dirty="0">
                <a:solidFill>
                  <a:srgbClr val="6767FF"/>
                </a:solidFill>
              </a:rPr>
              <a:t>h1</a:t>
            </a:r>
            <a:r>
              <a:rPr lang="en-GB" dirty="0"/>
              <a:t>, </a:t>
            </a:r>
            <a:r>
              <a:rPr lang="en-GB" dirty="0">
                <a:solidFill>
                  <a:srgbClr val="6767FF"/>
                </a:solidFill>
              </a:rPr>
              <a:t>h2</a:t>
            </a:r>
            <a:r>
              <a:rPr lang="en-GB" dirty="0"/>
              <a:t>, </a:t>
            </a:r>
            <a:r>
              <a:rPr lang="en-GB" dirty="0">
                <a:solidFill>
                  <a:srgbClr val="6767FF"/>
                </a:solidFill>
              </a:rPr>
              <a:t>h3</a:t>
            </a:r>
            <a:r>
              <a:rPr lang="en-GB" dirty="0"/>
              <a:t>, </a:t>
            </a:r>
            <a:r>
              <a:rPr lang="en-GB" dirty="0">
                <a:solidFill>
                  <a:srgbClr val="6767FF"/>
                </a:solidFill>
              </a:rPr>
              <a:t>h4</a:t>
            </a:r>
            <a:r>
              <a:rPr lang="en-GB" dirty="0"/>
              <a:t>, </a:t>
            </a:r>
            <a:r>
              <a:rPr lang="en-GB" dirty="0">
                <a:solidFill>
                  <a:srgbClr val="6767FF"/>
                </a:solidFill>
              </a:rPr>
              <a:t>h5</a:t>
            </a:r>
            <a:r>
              <a:rPr lang="en-GB" dirty="0"/>
              <a:t>, </a:t>
            </a:r>
            <a:r>
              <a:rPr lang="en-GB" dirty="0">
                <a:solidFill>
                  <a:srgbClr val="6767FF"/>
                </a:solidFill>
              </a:rPr>
              <a:t>h6</a:t>
            </a:r>
          </a:p>
          <a:p>
            <a:pPr lvl="1">
              <a:spcBef>
                <a:spcPts val="1200"/>
              </a:spcBef>
            </a:pPr>
            <a:r>
              <a:rPr lang="en-GB" dirty="0"/>
              <a:t>h1 </a:t>
            </a:r>
            <a:r>
              <a:rPr lang="sr-Cyrl-RS" dirty="0" smtClean="0"/>
              <a:t>-</a:t>
            </a:r>
            <a:r>
              <a:rPr lang="en-GB" dirty="0" smtClean="0"/>
              <a:t> </a:t>
            </a:r>
            <a:r>
              <a:rPr lang="en-GB" dirty="0" err="1"/>
              <a:t>naslov</a:t>
            </a:r>
            <a:r>
              <a:rPr lang="en-GB" dirty="0"/>
              <a:t> </a:t>
            </a:r>
            <a:r>
              <a:rPr lang="en-GB" dirty="0" err="1" smtClean="0"/>
              <a:t>najvi</a:t>
            </a:r>
            <a:r>
              <a:rPr lang="sr-Latn-RS" dirty="0" err="1" smtClean="0"/>
              <a:t>še</a:t>
            </a:r>
            <a:r>
              <a:rPr lang="en-GB" dirty="0" err="1" smtClean="0"/>
              <a:t>eg</a:t>
            </a:r>
            <a:r>
              <a:rPr lang="en-GB" dirty="0" smtClean="0"/>
              <a:t> </a:t>
            </a:r>
            <a:r>
              <a:rPr lang="en-GB" dirty="0" err="1"/>
              <a:t>ranga</a:t>
            </a:r>
            <a:r>
              <a:rPr lang="en-GB" dirty="0"/>
              <a:t>, </a:t>
            </a:r>
            <a:r>
              <a:rPr lang="en-GB" dirty="0" smtClean="0"/>
              <a:t>h6</a:t>
            </a:r>
            <a:r>
              <a:rPr lang="sr-Cyrl-RS" dirty="0" smtClean="0"/>
              <a:t> -</a:t>
            </a:r>
            <a:r>
              <a:rPr lang="en-GB" dirty="0" smtClean="0"/>
              <a:t> </a:t>
            </a:r>
            <a:r>
              <a:rPr lang="en-GB" dirty="0" err="1"/>
              <a:t>naslov</a:t>
            </a:r>
            <a:r>
              <a:rPr lang="en-GB" dirty="0"/>
              <a:t> </a:t>
            </a:r>
            <a:r>
              <a:rPr lang="en-GB" dirty="0" err="1" smtClean="0"/>
              <a:t>najni</a:t>
            </a:r>
            <a:r>
              <a:rPr lang="sr-Latn-RS" dirty="0"/>
              <a:t>ž</a:t>
            </a:r>
            <a:r>
              <a:rPr lang="en-GB" dirty="0" err="1" smtClean="0"/>
              <a:t>eg</a:t>
            </a:r>
            <a:r>
              <a:rPr lang="en-GB" dirty="0" smtClean="0"/>
              <a:t> </a:t>
            </a:r>
            <a:r>
              <a:rPr lang="en-GB" dirty="0" err="1" smtClean="0"/>
              <a:t>ranga</a:t>
            </a:r>
            <a:endParaRPr lang="sr-Latn-RS" dirty="0" smtClean="0"/>
          </a:p>
          <a:p>
            <a:pPr lvl="1">
              <a:spcBef>
                <a:spcPts val="1200"/>
              </a:spcBef>
            </a:pPr>
            <a:endParaRPr lang="sr-Latn-R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1200"/>
              </a:spcBef>
              <a:buNone/>
            </a:pPr>
            <a:r>
              <a:rPr lang="sr-Latn-R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R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R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sr-Latn-R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&lt;h1&gt;Moje prvo zaglavlje&lt;/h1&gt;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sr-Latn-R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&lt;h2&gt;Moj drugo zaglavlje.&lt;/h2&gt;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sr-Latn-R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R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R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1200"/>
              </a:spcBef>
              <a:buNone/>
            </a:pPr>
            <a:endParaRPr lang="sr-Latn-R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9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Elementi </a:t>
            </a:r>
            <a:r>
              <a:rPr lang="sr-Latn-RS" dirty="0" err="1"/>
              <a:t>article</a:t>
            </a:r>
            <a:r>
              <a:rPr lang="sr-Latn-RS" dirty="0"/>
              <a:t>, </a:t>
            </a:r>
            <a:r>
              <a:rPr lang="sr-Latn-RS" dirty="0" err="1"/>
              <a:t>section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/>
              <a:t>Ako</a:t>
            </a:r>
            <a:r>
              <a:rPr lang="en-GB" dirty="0"/>
              <a:t> </a:t>
            </a:r>
            <a:r>
              <a:rPr lang="en-GB" dirty="0" err="1" smtClean="0"/>
              <a:t>veb</a:t>
            </a:r>
            <a:r>
              <a:rPr lang="en-GB" dirty="0" smtClean="0"/>
              <a:t> </a:t>
            </a:r>
            <a:r>
              <a:rPr lang="en-GB" dirty="0" err="1" smtClean="0"/>
              <a:t>sajt</a:t>
            </a:r>
            <a:r>
              <a:rPr lang="en-GB" dirty="0" smtClean="0"/>
              <a:t> </a:t>
            </a:r>
            <a:r>
              <a:rPr lang="en-GB" dirty="0" err="1" smtClean="0"/>
              <a:t>sadr</a:t>
            </a:r>
            <a:r>
              <a:rPr lang="sr-Latn-RS" dirty="0" smtClean="0"/>
              <a:t>ž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sr-Latn-RS" dirty="0" smtClean="0"/>
              <a:t>mnogo </a:t>
            </a:r>
            <a:r>
              <a:rPr lang="en-GB" dirty="0" err="1" smtClean="0"/>
              <a:t>materijala</a:t>
            </a:r>
            <a:r>
              <a:rPr lang="en-GB" dirty="0"/>
              <a:t>, </a:t>
            </a:r>
            <a:r>
              <a:rPr lang="en-GB" dirty="0" err="1"/>
              <a:t>pogodno</a:t>
            </a:r>
            <a:r>
              <a:rPr lang="en-GB" dirty="0"/>
              <a:t> </a:t>
            </a:r>
            <a:r>
              <a:rPr lang="en-GB" dirty="0" err="1"/>
              <a:t>ga</a:t>
            </a:r>
            <a:r>
              <a:rPr lang="en-GB" dirty="0"/>
              <a:t> je </a:t>
            </a:r>
            <a:r>
              <a:rPr lang="en-GB" dirty="0" err="1"/>
              <a:t>podeliti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>
                <a:solidFill>
                  <a:srgbClr val="6767FF"/>
                </a:solidFill>
              </a:rPr>
              <a:t>sekcije</a:t>
            </a:r>
            <a:endParaRPr lang="en-GB" dirty="0">
              <a:solidFill>
                <a:srgbClr val="6767FF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 smtClean="0"/>
              <a:t>ozna</a:t>
            </a:r>
            <a:r>
              <a:rPr lang="sr-Latn-RS" dirty="0"/>
              <a:t>č</a:t>
            </a:r>
            <a:r>
              <a:rPr lang="en-GB" dirty="0" err="1" smtClean="0"/>
              <a:t>avanje</a:t>
            </a:r>
            <a:r>
              <a:rPr lang="en-GB" dirty="0" smtClean="0"/>
              <a:t> </a:t>
            </a:r>
            <a:r>
              <a:rPr lang="en-GB" dirty="0" err="1"/>
              <a:t>sekcije</a:t>
            </a:r>
            <a:r>
              <a:rPr lang="en-GB" dirty="0"/>
              <a:t> </a:t>
            </a:r>
            <a:r>
              <a:rPr lang="en-GB" dirty="0" err="1"/>
              <a:t>koristi</a:t>
            </a:r>
            <a:r>
              <a:rPr lang="en-GB" dirty="0"/>
              <a:t> se element </a:t>
            </a:r>
            <a:r>
              <a:rPr lang="en-GB" dirty="0">
                <a:solidFill>
                  <a:srgbClr val="009E47"/>
                </a:solidFill>
              </a:rPr>
              <a:t>section</a:t>
            </a:r>
          </a:p>
          <a:p>
            <a:pPr lvl="1">
              <a:spcBef>
                <a:spcPts val="1200"/>
              </a:spcBef>
            </a:pPr>
            <a:r>
              <a:rPr lang="en-GB" dirty="0" err="1"/>
              <a:t>Sekcija</a:t>
            </a:r>
            <a:r>
              <a:rPr lang="en-GB" dirty="0"/>
              <a:t> </a:t>
            </a:r>
            <a:r>
              <a:rPr lang="en-GB" dirty="0" err="1" smtClean="0"/>
              <a:t>uobi</a:t>
            </a:r>
            <a:r>
              <a:rPr lang="sr-Latn-RS" dirty="0"/>
              <a:t>č</a:t>
            </a:r>
            <a:r>
              <a:rPr lang="en-GB" dirty="0" err="1" smtClean="0"/>
              <a:t>ajeno</a:t>
            </a:r>
            <a:r>
              <a:rPr lang="en-GB" dirty="0" smtClean="0"/>
              <a:t> </a:t>
            </a:r>
            <a:r>
              <a:rPr lang="en-GB" dirty="0" err="1" smtClean="0"/>
              <a:t>po</a:t>
            </a:r>
            <a:r>
              <a:rPr lang="sr-Latn-RS" dirty="0"/>
              <a:t>č</a:t>
            </a:r>
            <a:r>
              <a:rPr lang="en-GB" dirty="0" err="1" smtClean="0"/>
              <a:t>inje</a:t>
            </a:r>
            <a:r>
              <a:rPr lang="en-GB" dirty="0" smtClean="0"/>
              <a:t> </a:t>
            </a:r>
            <a:r>
              <a:rPr lang="en-GB" dirty="0" err="1"/>
              <a:t>naslovom</a:t>
            </a:r>
            <a:r>
              <a:rPr lang="en-GB" dirty="0"/>
              <a:t>; </a:t>
            </a:r>
            <a:r>
              <a:rPr lang="en-GB" dirty="0" err="1"/>
              <a:t>sekcije</a:t>
            </a:r>
            <a:r>
              <a:rPr lang="en-GB" dirty="0"/>
              <a:t> u </a:t>
            </a:r>
            <a:r>
              <a:rPr lang="en-GB" dirty="0" err="1"/>
              <a:t>sebi</a:t>
            </a:r>
            <a:r>
              <a:rPr lang="en-GB" dirty="0"/>
              <a:t> </a:t>
            </a:r>
            <a:r>
              <a:rPr lang="en-GB" dirty="0" err="1"/>
              <a:t>mogu</a:t>
            </a:r>
            <a:r>
              <a:rPr lang="en-GB" dirty="0"/>
              <a:t> da </a:t>
            </a:r>
            <a:r>
              <a:rPr lang="en-GB" dirty="0" err="1" smtClean="0"/>
              <a:t>sadr</a:t>
            </a:r>
            <a:r>
              <a:rPr lang="sr-Latn-RS" dirty="0"/>
              <a:t>ž</a:t>
            </a:r>
            <a:r>
              <a:rPr lang="en-GB" dirty="0" smtClean="0"/>
              <a:t>e</a:t>
            </a:r>
            <a:r>
              <a:rPr lang="sr-Latn-RS" dirty="0" smtClean="0"/>
              <a:t> </a:t>
            </a:r>
            <a:r>
              <a:rPr lang="en-GB" dirty="0" err="1" smtClean="0"/>
              <a:t>zaglavlja</a:t>
            </a:r>
            <a:r>
              <a:rPr lang="en-GB" dirty="0"/>
              <a:t>, </a:t>
            </a:r>
            <a:r>
              <a:rPr lang="en-GB" dirty="0" err="1" smtClean="0"/>
              <a:t>podno</a:t>
            </a:r>
            <a:r>
              <a:rPr lang="sr-Latn-RS" dirty="0"/>
              <a:t>ž</a:t>
            </a:r>
            <a:r>
              <a:rPr lang="en-GB" dirty="0" err="1" smtClean="0"/>
              <a:t>ja</a:t>
            </a:r>
            <a:r>
              <a:rPr lang="en-GB" dirty="0"/>
              <a:t>, </a:t>
            </a:r>
            <a:r>
              <a:rPr lang="en-GB" dirty="0" err="1"/>
              <a:t>manje</a:t>
            </a:r>
            <a:r>
              <a:rPr lang="en-GB" dirty="0"/>
              <a:t> </a:t>
            </a:r>
            <a:r>
              <a:rPr lang="en-GB" dirty="0" err="1"/>
              <a:t>podsekcije</a:t>
            </a:r>
            <a:r>
              <a:rPr lang="en-GB" dirty="0" smtClean="0"/>
              <a:t>,</a:t>
            </a:r>
            <a:r>
              <a:rPr lang="sr-Latn-RS" dirty="0" smtClean="0"/>
              <a:t> itd</a:t>
            </a:r>
            <a:r>
              <a:rPr lang="en-GB" dirty="0" smtClean="0"/>
              <a:t>.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 err="1"/>
              <a:t>Potpuno</a:t>
            </a:r>
            <a:r>
              <a:rPr lang="en-GB" dirty="0"/>
              <a:t> </a:t>
            </a:r>
            <a:r>
              <a:rPr lang="en-GB" dirty="0" err="1" smtClean="0"/>
              <a:t>zaokru</a:t>
            </a:r>
            <a:r>
              <a:rPr lang="sr-Latn-RS" dirty="0"/>
              <a:t>ž</a:t>
            </a:r>
            <a:r>
              <a:rPr lang="en-GB" dirty="0" err="1" smtClean="0"/>
              <a:t>ene</a:t>
            </a:r>
            <a:r>
              <a:rPr lang="en-GB" dirty="0" smtClean="0"/>
              <a:t> </a:t>
            </a:r>
            <a:r>
              <a:rPr lang="en-GB" dirty="0" err="1"/>
              <a:t>celine</a:t>
            </a:r>
            <a:r>
              <a:rPr lang="en-GB" dirty="0"/>
              <a:t> </a:t>
            </a:r>
            <a:r>
              <a:rPr lang="en-GB" dirty="0" err="1"/>
              <a:t>koje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nezavisne</a:t>
            </a:r>
            <a:r>
              <a:rPr lang="en-GB" dirty="0"/>
              <a:t> od </a:t>
            </a:r>
            <a:r>
              <a:rPr lang="en-GB" dirty="0" err="1"/>
              <a:t>ostalog</a:t>
            </a:r>
            <a:r>
              <a:rPr lang="en-GB" dirty="0"/>
              <a:t> </a:t>
            </a:r>
            <a:r>
              <a:rPr lang="en-GB" dirty="0" err="1" smtClean="0"/>
              <a:t>materijala</a:t>
            </a:r>
            <a:r>
              <a:rPr lang="sr-Latn-RS" dirty="0" smtClean="0"/>
              <a:t> </a:t>
            </a:r>
            <a:r>
              <a:rPr lang="en-GB" dirty="0" err="1" smtClean="0"/>
              <a:t>nazivaju</a:t>
            </a:r>
            <a:r>
              <a:rPr lang="en-GB" dirty="0" smtClean="0"/>
              <a:t> </a:t>
            </a:r>
            <a:r>
              <a:rPr lang="en-GB" dirty="0"/>
              <a:t>se </a:t>
            </a:r>
            <a:r>
              <a:rPr lang="sr-Latn-RS" dirty="0">
                <a:solidFill>
                  <a:srgbClr val="6767FF"/>
                </a:solidFill>
              </a:rPr>
              <a:t>č</a:t>
            </a:r>
            <a:r>
              <a:rPr lang="en-GB" dirty="0" err="1" smtClean="0">
                <a:solidFill>
                  <a:srgbClr val="6767FF"/>
                </a:solidFill>
              </a:rPr>
              <a:t>lanci</a:t>
            </a:r>
            <a:endParaRPr lang="en-GB" dirty="0">
              <a:solidFill>
                <a:srgbClr val="6767FF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 smtClean="0"/>
              <a:t>ozna</a:t>
            </a:r>
            <a:r>
              <a:rPr lang="sr-Latn-RS" dirty="0"/>
              <a:t>č</a:t>
            </a:r>
            <a:r>
              <a:rPr lang="en-GB" dirty="0" err="1" smtClean="0"/>
              <a:t>avanje</a:t>
            </a:r>
            <a:r>
              <a:rPr lang="en-GB" dirty="0" smtClean="0"/>
              <a:t> </a:t>
            </a:r>
            <a:r>
              <a:rPr lang="sr-Latn-RS" dirty="0" smtClean="0"/>
              <a:t>č</a:t>
            </a:r>
            <a:r>
              <a:rPr lang="en-GB" dirty="0" err="1" smtClean="0"/>
              <a:t>lanaka</a:t>
            </a:r>
            <a:r>
              <a:rPr lang="en-GB" dirty="0" smtClean="0"/>
              <a:t> </a:t>
            </a:r>
            <a:r>
              <a:rPr lang="en-GB" dirty="0" err="1"/>
              <a:t>koristi</a:t>
            </a:r>
            <a:r>
              <a:rPr lang="en-GB" dirty="0"/>
              <a:t> se element </a:t>
            </a:r>
            <a:r>
              <a:rPr lang="en-GB" dirty="0">
                <a:solidFill>
                  <a:srgbClr val="6767FF"/>
                </a:solidFill>
              </a:rPr>
              <a:t>article</a:t>
            </a:r>
          </a:p>
          <a:p>
            <a:pPr lvl="1">
              <a:spcBef>
                <a:spcPts val="1200"/>
              </a:spcBef>
            </a:pPr>
            <a:r>
              <a:rPr lang="sr-Latn-RS" dirty="0"/>
              <a:t>Č</a:t>
            </a:r>
            <a:r>
              <a:rPr lang="en-GB" dirty="0" err="1" smtClean="0"/>
              <a:t>lanak</a:t>
            </a:r>
            <a:r>
              <a:rPr lang="en-GB" dirty="0" smtClean="0"/>
              <a:t> </a:t>
            </a:r>
            <a:r>
              <a:rPr lang="en-GB" dirty="0" err="1" smtClean="0"/>
              <a:t>mo</a:t>
            </a:r>
            <a:r>
              <a:rPr lang="sr-Latn-RS" dirty="0"/>
              <a:t>ž</a:t>
            </a:r>
            <a:r>
              <a:rPr lang="en-GB" dirty="0" smtClean="0"/>
              <a:t>e </a:t>
            </a:r>
            <a:r>
              <a:rPr lang="en-GB" dirty="0"/>
              <a:t>da </a:t>
            </a:r>
            <a:r>
              <a:rPr lang="en-GB" dirty="0" err="1" smtClean="0"/>
              <a:t>sadr</a:t>
            </a:r>
            <a:r>
              <a:rPr lang="sr-Latn-RS" dirty="0"/>
              <a:t>ž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/>
              <a:t>manje</a:t>
            </a:r>
            <a:r>
              <a:rPr lang="en-GB" dirty="0"/>
              <a:t> </a:t>
            </a:r>
            <a:r>
              <a:rPr lang="sr-Latn-RS" dirty="0"/>
              <a:t>č</a:t>
            </a:r>
            <a:r>
              <a:rPr lang="en-GB" dirty="0" err="1" smtClean="0"/>
              <a:t>lanke</a:t>
            </a:r>
            <a:r>
              <a:rPr lang="sr-Latn-RS" dirty="0" smtClean="0"/>
              <a:t> i </a:t>
            </a:r>
            <a:r>
              <a:rPr lang="en-GB" dirty="0" err="1" smtClean="0"/>
              <a:t>mo</a:t>
            </a:r>
            <a:r>
              <a:rPr lang="sr-Latn-RS" dirty="0"/>
              <a:t>ž</a:t>
            </a:r>
            <a:r>
              <a:rPr lang="en-GB" dirty="0" smtClean="0"/>
              <a:t>e </a:t>
            </a:r>
            <a:r>
              <a:rPr lang="en-GB" dirty="0"/>
              <a:t>da </a:t>
            </a:r>
            <a:r>
              <a:rPr lang="en-GB" dirty="0" err="1"/>
              <a:t>bude</a:t>
            </a:r>
            <a:r>
              <a:rPr lang="en-GB" dirty="0"/>
              <a:t> </a:t>
            </a:r>
            <a:r>
              <a:rPr lang="en-GB" dirty="0" err="1"/>
              <a:t>podeljen</a:t>
            </a:r>
            <a:r>
              <a:rPr lang="en-GB" dirty="0"/>
              <a:t> </a:t>
            </a:r>
            <a:r>
              <a:rPr lang="en-GB" dirty="0" err="1" smtClean="0"/>
              <a:t>na</a:t>
            </a:r>
            <a:r>
              <a:rPr lang="sr-Latn-RS" dirty="0" smtClean="0"/>
              <a:t> </a:t>
            </a:r>
            <a:r>
              <a:rPr lang="en-GB" dirty="0" err="1" smtClean="0"/>
              <a:t>sekcije</a:t>
            </a:r>
            <a:r>
              <a:rPr lang="en-GB" dirty="0"/>
              <a:t>; </a:t>
            </a:r>
            <a:endParaRPr lang="sr-Latn-RS" dirty="0" smtClean="0"/>
          </a:p>
          <a:p>
            <a:pPr lvl="2">
              <a:spcBef>
                <a:spcPts val="1200"/>
              </a:spcBef>
            </a:pPr>
            <a:r>
              <a:rPr lang="en-GB" dirty="0" err="1" smtClean="0"/>
              <a:t>nije</a:t>
            </a:r>
            <a:r>
              <a:rPr lang="en-GB" dirty="0" smtClean="0"/>
              <a:t> nu</a:t>
            </a:r>
            <a:r>
              <a:rPr lang="sr-Latn-RS" dirty="0"/>
              <a:t>ž</a:t>
            </a:r>
            <a:r>
              <a:rPr lang="en-GB" dirty="0" smtClean="0"/>
              <a:t>no </a:t>
            </a:r>
            <a:r>
              <a:rPr lang="en-GB" dirty="0" err="1"/>
              <a:t>nasloviti</a:t>
            </a:r>
            <a:r>
              <a:rPr lang="en-GB" dirty="0"/>
              <a:t> </a:t>
            </a:r>
            <a:r>
              <a:rPr lang="sr-Latn-RS" dirty="0"/>
              <a:t>č</a:t>
            </a:r>
            <a:r>
              <a:rPr lang="en-GB" dirty="0" err="1" smtClean="0"/>
              <a:t>lanak</a:t>
            </a: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51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Elementi </a:t>
            </a:r>
            <a:r>
              <a:rPr lang="sr-Latn-RS" dirty="0" err="1"/>
              <a:t>article</a:t>
            </a:r>
            <a:r>
              <a:rPr lang="sr-Latn-RS" dirty="0"/>
              <a:t>, </a:t>
            </a:r>
            <a:r>
              <a:rPr lang="sr-Latn-RS" dirty="0" err="1" smtClean="0"/>
              <a:t>section</a:t>
            </a:r>
            <a:r>
              <a:rPr lang="sr-Latn-RS" dirty="0" smtClean="0"/>
              <a:t> (2)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/>
              <a:t>Ako</a:t>
            </a:r>
            <a:r>
              <a:rPr lang="en-GB" dirty="0"/>
              <a:t> </a:t>
            </a:r>
            <a:r>
              <a:rPr lang="en-GB" dirty="0" err="1" smtClean="0"/>
              <a:t>veb</a:t>
            </a:r>
            <a:r>
              <a:rPr lang="en-GB" dirty="0" smtClean="0"/>
              <a:t> </a:t>
            </a:r>
            <a:r>
              <a:rPr lang="en-GB" dirty="0" err="1" smtClean="0"/>
              <a:t>sajt</a:t>
            </a:r>
            <a:r>
              <a:rPr lang="en-GB" dirty="0" smtClean="0"/>
              <a:t> </a:t>
            </a:r>
            <a:r>
              <a:rPr lang="en-GB" dirty="0" err="1" smtClean="0"/>
              <a:t>sadr</a:t>
            </a:r>
            <a:r>
              <a:rPr lang="sr-Latn-RS" dirty="0" smtClean="0"/>
              <a:t>ž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sr-Latn-RS" dirty="0" smtClean="0"/>
              <a:t>mnogo </a:t>
            </a:r>
            <a:r>
              <a:rPr lang="en-GB" dirty="0" err="1" smtClean="0"/>
              <a:t>materijala</a:t>
            </a:r>
            <a:r>
              <a:rPr lang="en-GB" dirty="0"/>
              <a:t>, </a:t>
            </a:r>
            <a:r>
              <a:rPr lang="en-GB" dirty="0" err="1"/>
              <a:t>pogodno</a:t>
            </a:r>
            <a:r>
              <a:rPr lang="en-GB" dirty="0"/>
              <a:t> </a:t>
            </a:r>
            <a:r>
              <a:rPr lang="en-GB" dirty="0" err="1"/>
              <a:t>ga</a:t>
            </a:r>
            <a:r>
              <a:rPr lang="en-GB" dirty="0"/>
              <a:t> je </a:t>
            </a:r>
            <a:r>
              <a:rPr lang="en-GB" dirty="0" err="1"/>
              <a:t>podeliti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>
                <a:solidFill>
                  <a:srgbClr val="6767FF"/>
                </a:solidFill>
              </a:rPr>
              <a:t>sekcije</a:t>
            </a:r>
            <a:endParaRPr lang="en-GB" dirty="0">
              <a:solidFill>
                <a:srgbClr val="6767FF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 smtClean="0"/>
              <a:t>ozna</a:t>
            </a:r>
            <a:r>
              <a:rPr lang="sr-Latn-RS" dirty="0"/>
              <a:t>č</a:t>
            </a:r>
            <a:r>
              <a:rPr lang="en-GB" dirty="0" err="1" smtClean="0"/>
              <a:t>avanje</a:t>
            </a:r>
            <a:r>
              <a:rPr lang="en-GB" dirty="0" smtClean="0"/>
              <a:t> </a:t>
            </a:r>
            <a:r>
              <a:rPr lang="en-GB" dirty="0" err="1"/>
              <a:t>sekcije</a:t>
            </a:r>
            <a:r>
              <a:rPr lang="en-GB" dirty="0"/>
              <a:t> </a:t>
            </a:r>
            <a:r>
              <a:rPr lang="en-GB" dirty="0" err="1"/>
              <a:t>koristi</a:t>
            </a:r>
            <a:r>
              <a:rPr lang="en-GB" dirty="0"/>
              <a:t> se element </a:t>
            </a:r>
            <a:r>
              <a:rPr lang="en-GB" dirty="0">
                <a:solidFill>
                  <a:srgbClr val="009E47"/>
                </a:solidFill>
              </a:rPr>
              <a:t>section</a:t>
            </a:r>
          </a:p>
          <a:p>
            <a:pPr lvl="1">
              <a:spcBef>
                <a:spcPts val="1200"/>
              </a:spcBef>
            </a:pPr>
            <a:r>
              <a:rPr lang="en-GB" dirty="0" err="1"/>
              <a:t>Sekcija</a:t>
            </a:r>
            <a:r>
              <a:rPr lang="en-GB" dirty="0"/>
              <a:t> </a:t>
            </a:r>
            <a:r>
              <a:rPr lang="en-GB" dirty="0" err="1" smtClean="0"/>
              <a:t>uobi</a:t>
            </a:r>
            <a:r>
              <a:rPr lang="sr-Latn-RS" dirty="0"/>
              <a:t>č</a:t>
            </a:r>
            <a:r>
              <a:rPr lang="en-GB" dirty="0" err="1" smtClean="0"/>
              <a:t>ajeno</a:t>
            </a:r>
            <a:r>
              <a:rPr lang="en-GB" dirty="0" smtClean="0"/>
              <a:t> </a:t>
            </a:r>
            <a:r>
              <a:rPr lang="en-GB" dirty="0" err="1" smtClean="0"/>
              <a:t>po</a:t>
            </a:r>
            <a:r>
              <a:rPr lang="sr-Latn-RS" dirty="0"/>
              <a:t>č</a:t>
            </a:r>
            <a:r>
              <a:rPr lang="en-GB" dirty="0" err="1" smtClean="0"/>
              <a:t>inje</a:t>
            </a:r>
            <a:r>
              <a:rPr lang="en-GB" dirty="0" smtClean="0"/>
              <a:t> </a:t>
            </a:r>
            <a:r>
              <a:rPr lang="en-GB" dirty="0" err="1"/>
              <a:t>naslovom</a:t>
            </a:r>
            <a:r>
              <a:rPr lang="en-GB" dirty="0"/>
              <a:t>; </a:t>
            </a:r>
            <a:r>
              <a:rPr lang="en-GB" dirty="0" err="1"/>
              <a:t>sekcije</a:t>
            </a:r>
            <a:r>
              <a:rPr lang="en-GB" dirty="0"/>
              <a:t> u </a:t>
            </a:r>
            <a:r>
              <a:rPr lang="en-GB" dirty="0" err="1"/>
              <a:t>sebi</a:t>
            </a:r>
            <a:r>
              <a:rPr lang="en-GB" dirty="0"/>
              <a:t> </a:t>
            </a:r>
            <a:r>
              <a:rPr lang="en-GB" dirty="0" err="1"/>
              <a:t>mogu</a:t>
            </a:r>
            <a:r>
              <a:rPr lang="en-GB" dirty="0"/>
              <a:t> da </a:t>
            </a:r>
            <a:r>
              <a:rPr lang="en-GB" dirty="0" err="1" smtClean="0"/>
              <a:t>sadr</a:t>
            </a:r>
            <a:r>
              <a:rPr lang="sr-Latn-RS" dirty="0"/>
              <a:t>ž</a:t>
            </a:r>
            <a:r>
              <a:rPr lang="en-GB" dirty="0" smtClean="0"/>
              <a:t>e</a:t>
            </a:r>
            <a:r>
              <a:rPr lang="sr-Latn-RS" dirty="0" smtClean="0"/>
              <a:t> </a:t>
            </a:r>
            <a:r>
              <a:rPr lang="en-GB" dirty="0" err="1" smtClean="0"/>
              <a:t>zaglavlja</a:t>
            </a:r>
            <a:r>
              <a:rPr lang="en-GB" dirty="0"/>
              <a:t>, </a:t>
            </a:r>
            <a:r>
              <a:rPr lang="en-GB" dirty="0" err="1" smtClean="0"/>
              <a:t>podno</a:t>
            </a:r>
            <a:r>
              <a:rPr lang="sr-Latn-RS" dirty="0"/>
              <a:t>ž</a:t>
            </a:r>
            <a:r>
              <a:rPr lang="en-GB" dirty="0" err="1" smtClean="0"/>
              <a:t>ja</a:t>
            </a:r>
            <a:r>
              <a:rPr lang="en-GB" dirty="0"/>
              <a:t>, </a:t>
            </a:r>
            <a:r>
              <a:rPr lang="en-GB" dirty="0" err="1"/>
              <a:t>manje</a:t>
            </a:r>
            <a:r>
              <a:rPr lang="en-GB" dirty="0"/>
              <a:t> </a:t>
            </a:r>
            <a:r>
              <a:rPr lang="en-GB" dirty="0" err="1"/>
              <a:t>podsekcije</a:t>
            </a:r>
            <a:r>
              <a:rPr lang="en-GB" dirty="0" smtClean="0"/>
              <a:t>,</a:t>
            </a:r>
            <a:r>
              <a:rPr lang="sr-Latn-RS" dirty="0" smtClean="0"/>
              <a:t> itd</a:t>
            </a:r>
            <a:r>
              <a:rPr lang="en-GB" dirty="0" smtClean="0"/>
              <a:t>.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 err="1"/>
              <a:t>Potpuno</a:t>
            </a:r>
            <a:r>
              <a:rPr lang="en-GB" dirty="0"/>
              <a:t> </a:t>
            </a:r>
            <a:r>
              <a:rPr lang="en-GB" dirty="0" err="1" smtClean="0"/>
              <a:t>zaokru</a:t>
            </a:r>
            <a:r>
              <a:rPr lang="sr-Latn-RS" dirty="0"/>
              <a:t>ž</a:t>
            </a:r>
            <a:r>
              <a:rPr lang="en-GB" dirty="0" err="1" smtClean="0"/>
              <a:t>ene</a:t>
            </a:r>
            <a:r>
              <a:rPr lang="en-GB" dirty="0" smtClean="0"/>
              <a:t> </a:t>
            </a:r>
            <a:r>
              <a:rPr lang="en-GB" dirty="0" err="1"/>
              <a:t>celine</a:t>
            </a:r>
            <a:r>
              <a:rPr lang="en-GB" dirty="0"/>
              <a:t> </a:t>
            </a:r>
            <a:r>
              <a:rPr lang="en-GB" dirty="0" err="1"/>
              <a:t>koje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nezavisne</a:t>
            </a:r>
            <a:r>
              <a:rPr lang="en-GB" dirty="0"/>
              <a:t> od </a:t>
            </a:r>
            <a:r>
              <a:rPr lang="en-GB" dirty="0" err="1"/>
              <a:t>ostalog</a:t>
            </a:r>
            <a:r>
              <a:rPr lang="en-GB" dirty="0"/>
              <a:t> </a:t>
            </a:r>
            <a:r>
              <a:rPr lang="en-GB" dirty="0" err="1" smtClean="0"/>
              <a:t>materijala</a:t>
            </a:r>
            <a:r>
              <a:rPr lang="sr-Latn-RS" dirty="0" smtClean="0"/>
              <a:t> </a:t>
            </a:r>
            <a:r>
              <a:rPr lang="en-GB" dirty="0" err="1" smtClean="0"/>
              <a:t>nazivaju</a:t>
            </a:r>
            <a:r>
              <a:rPr lang="en-GB" dirty="0" smtClean="0"/>
              <a:t> </a:t>
            </a:r>
            <a:r>
              <a:rPr lang="en-GB" dirty="0"/>
              <a:t>se </a:t>
            </a:r>
            <a:r>
              <a:rPr lang="sr-Latn-RS" dirty="0">
                <a:solidFill>
                  <a:srgbClr val="6767FF"/>
                </a:solidFill>
              </a:rPr>
              <a:t>č</a:t>
            </a:r>
            <a:r>
              <a:rPr lang="en-GB" dirty="0" err="1" smtClean="0">
                <a:solidFill>
                  <a:srgbClr val="6767FF"/>
                </a:solidFill>
              </a:rPr>
              <a:t>lanci</a:t>
            </a:r>
            <a:endParaRPr lang="en-GB" dirty="0">
              <a:solidFill>
                <a:srgbClr val="6767FF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 smtClean="0"/>
              <a:t>ozna</a:t>
            </a:r>
            <a:r>
              <a:rPr lang="sr-Latn-RS" dirty="0"/>
              <a:t>č</a:t>
            </a:r>
            <a:r>
              <a:rPr lang="en-GB" dirty="0" err="1" smtClean="0"/>
              <a:t>avanje</a:t>
            </a:r>
            <a:r>
              <a:rPr lang="en-GB" dirty="0" smtClean="0"/>
              <a:t> </a:t>
            </a:r>
            <a:r>
              <a:rPr lang="sr-Latn-RS" dirty="0" smtClean="0"/>
              <a:t>č</a:t>
            </a:r>
            <a:r>
              <a:rPr lang="en-GB" dirty="0" err="1" smtClean="0"/>
              <a:t>lanaka</a:t>
            </a:r>
            <a:r>
              <a:rPr lang="en-GB" dirty="0" smtClean="0"/>
              <a:t> </a:t>
            </a:r>
            <a:r>
              <a:rPr lang="en-GB" dirty="0" err="1"/>
              <a:t>koristi</a:t>
            </a:r>
            <a:r>
              <a:rPr lang="en-GB" dirty="0"/>
              <a:t> se element </a:t>
            </a:r>
            <a:r>
              <a:rPr lang="en-GB" dirty="0">
                <a:solidFill>
                  <a:srgbClr val="6767FF"/>
                </a:solidFill>
              </a:rPr>
              <a:t>article</a:t>
            </a:r>
          </a:p>
          <a:p>
            <a:pPr lvl="1">
              <a:spcBef>
                <a:spcPts val="1200"/>
              </a:spcBef>
            </a:pPr>
            <a:r>
              <a:rPr lang="sr-Latn-RS" dirty="0"/>
              <a:t>Č</a:t>
            </a:r>
            <a:r>
              <a:rPr lang="en-GB" dirty="0" err="1" smtClean="0"/>
              <a:t>lanak</a:t>
            </a:r>
            <a:r>
              <a:rPr lang="en-GB" dirty="0" smtClean="0"/>
              <a:t> </a:t>
            </a:r>
            <a:r>
              <a:rPr lang="en-GB" dirty="0" err="1" smtClean="0"/>
              <a:t>mo</a:t>
            </a:r>
            <a:r>
              <a:rPr lang="sr-Latn-RS" dirty="0"/>
              <a:t>ž</a:t>
            </a:r>
            <a:r>
              <a:rPr lang="en-GB" dirty="0" smtClean="0"/>
              <a:t>e </a:t>
            </a:r>
            <a:r>
              <a:rPr lang="en-GB" dirty="0"/>
              <a:t>da </a:t>
            </a:r>
            <a:r>
              <a:rPr lang="en-GB" dirty="0" err="1" smtClean="0"/>
              <a:t>sadr</a:t>
            </a:r>
            <a:r>
              <a:rPr lang="sr-Latn-RS" dirty="0"/>
              <a:t>ž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/>
              <a:t>manje</a:t>
            </a:r>
            <a:r>
              <a:rPr lang="en-GB" dirty="0"/>
              <a:t> </a:t>
            </a:r>
            <a:r>
              <a:rPr lang="sr-Latn-RS" dirty="0"/>
              <a:t>č</a:t>
            </a:r>
            <a:r>
              <a:rPr lang="en-GB" dirty="0" err="1" smtClean="0"/>
              <a:t>lanke</a:t>
            </a:r>
            <a:r>
              <a:rPr lang="sr-Latn-RS" dirty="0" smtClean="0"/>
              <a:t> i </a:t>
            </a:r>
            <a:r>
              <a:rPr lang="en-GB" dirty="0" err="1" smtClean="0"/>
              <a:t>mo</a:t>
            </a:r>
            <a:r>
              <a:rPr lang="sr-Latn-RS" dirty="0"/>
              <a:t>ž</a:t>
            </a:r>
            <a:r>
              <a:rPr lang="en-GB" dirty="0" smtClean="0"/>
              <a:t>e </a:t>
            </a:r>
            <a:r>
              <a:rPr lang="en-GB" dirty="0"/>
              <a:t>da </a:t>
            </a:r>
            <a:r>
              <a:rPr lang="en-GB" dirty="0" err="1"/>
              <a:t>bude</a:t>
            </a:r>
            <a:r>
              <a:rPr lang="en-GB" dirty="0"/>
              <a:t> </a:t>
            </a:r>
            <a:r>
              <a:rPr lang="en-GB" dirty="0" err="1"/>
              <a:t>podeljen</a:t>
            </a:r>
            <a:r>
              <a:rPr lang="en-GB" dirty="0"/>
              <a:t> </a:t>
            </a:r>
            <a:r>
              <a:rPr lang="en-GB" dirty="0" err="1" smtClean="0"/>
              <a:t>na</a:t>
            </a:r>
            <a:r>
              <a:rPr lang="sr-Latn-RS" dirty="0" smtClean="0"/>
              <a:t> </a:t>
            </a:r>
            <a:r>
              <a:rPr lang="en-GB" dirty="0" err="1" smtClean="0"/>
              <a:t>sekcije</a:t>
            </a:r>
            <a:r>
              <a:rPr lang="en-GB" dirty="0"/>
              <a:t>; </a:t>
            </a:r>
            <a:endParaRPr lang="sr-Latn-RS" dirty="0" smtClean="0"/>
          </a:p>
          <a:p>
            <a:pPr lvl="2">
              <a:spcBef>
                <a:spcPts val="1200"/>
              </a:spcBef>
            </a:pPr>
            <a:r>
              <a:rPr lang="en-GB" dirty="0" err="1" smtClean="0"/>
              <a:t>nije</a:t>
            </a:r>
            <a:r>
              <a:rPr lang="en-GB" dirty="0" smtClean="0"/>
              <a:t> nu</a:t>
            </a:r>
            <a:r>
              <a:rPr lang="sr-Latn-RS" dirty="0"/>
              <a:t>ž</a:t>
            </a:r>
            <a:r>
              <a:rPr lang="en-GB" dirty="0" smtClean="0"/>
              <a:t>no </a:t>
            </a:r>
            <a:r>
              <a:rPr lang="en-GB" dirty="0" err="1"/>
              <a:t>nasloviti</a:t>
            </a:r>
            <a:r>
              <a:rPr lang="en-GB" dirty="0"/>
              <a:t> </a:t>
            </a:r>
            <a:r>
              <a:rPr lang="sr-Latn-RS" dirty="0"/>
              <a:t>č</a:t>
            </a:r>
            <a:r>
              <a:rPr lang="en-GB" dirty="0" err="1" smtClean="0"/>
              <a:t>lanak</a:t>
            </a: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11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en-US" altLang="en-US" sz="5400" dirty="0" smtClean="0">
                <a:solidFill>
                  <a:schemeClr val="hlink"/>
                </a:solidFill>
              </a:rPr>
              <a:t>HTML 5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11269" name="Picture 6" descr="sl_f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684213" y="3860800"/>
            <a:ext cx="2881312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en-US" altLang="en-US" dirty="0" err="1" smtClean="0">
                <a:solidFill>
                  <a:srgbClr val="002060"/>
                </a:solidFill>
              </a:rPr>
              <a:t>Elementi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391525" cy="5257800"/>
          </a:xfrm>
        </p:spPr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 smtClean="0"/>
              <a:t>p</a:t>
            </a:r>
            <a:r>
              <a:rPr lang="en-GB" dirty="0"/>
              <a:t>, </a:t>
            </a:r>
            <a:r>
              <a:rPr lang="en-GB" dirty="0" err="1" smtClean="0"/>
              <a:t>em</a:t>
            </a:r>
            <a:r>
              <a:rPr lang="en-GB" dirty="0"/>
              <a:t>, strong, small, b, </a:t>
            </a:r>
            <a:r>
              <a:rPr lang="en-GB" dirty="0" err="1"/>
              <a:t>i</a:t>
            </a:r>
            <a:r>
              <a:rPr lang="en-GB" dirty="0"/>
              <a:t>, u, sub, sup, </a:t>
            </a:r>
            <a:endParaRPr lang="en-US" dirty="0"/>
          </a:p>
          <a:p>
            <a:pPr lvl="0">
              <a:spcBef>
                <a:spcPts val="1200"/>
              </a:spcBef>
            </a:pPr>
            <a:r>
              <a:rPr lang="en-GB" dirty="0"/>
              <a:t>address, </a:t>
            </a:r>
            <a:r>
              <a:rPr lang="en-GB" dirty="0" err="1"/>
              <a:t>blockquote</a:t>
            </a:r>
            <a:r>
              <a:rPr lang="en-GB" dirty="0"/>
              <a:t>, q, cite, pre, code, </a:t>
            </a:r>
            <a:endParaRPr lang="en-US" dirty="0"/>
          </a:p>
          <a:p>
            <a:pPr lvl="0">
              <a:spcBef>
                <a:spcPts val="1200"/>
              </a:spcBef>
            </a:pPr>
            <a:r>
              <a:rPr lang="en-GB" dirty="0" err="1"/>
              <a:t>ul</a:t>
            </a:r>
            <a:r>
              <a:rPr lang="en-GB" dirty="0"/>
              <a:t>, </a:t>
            </a:r>
            <a:r>
              <a:rPr lang="en-GB" dirty="0" err="1"/>
              <a:t>ol</a:t>
            </a:r>
            <a:r>
              <a:rPr lang="en-GB" dirty="0"/>
              <a:t>, li, dl, </a:t>
            </a:r>
            <a:r>
              <a:rPr lang="en-GB" dirty="0" err="1"/>
              <a:t>dd</a:t>
            </a:r>
            <a:r>
              <a:rPr lang="en-GB" dirty="0"/>
              <a:t>, </a:t>
            </a:r>
            <a:r>
              <a:rPr lang="en-GB" dirty="0" err="1"/>
              <a:t>dt</a:t>
            </a:r>
            <a:r>
              <a:rPr lang="en-GB" dirty="0"/>
              <a:t>, </a:t>
            </a:r>
            <a:endParaRPr lang="en-US" dirty="0"/>
          </a:p>
          <a:p>
            <a:pPr lvl="0">
              <a:spcBef>
                <a:spcPts val="1200"/>
              </a:spcBef>
            </a:pPr>
            <a:r>
              <a:rPr lang="en-GB" dirty="0" err="1"/>
              <a:t>img</a:t>
            </a:r>
            <a:r>
              <a:rPr lang="en-GB" dirty="0"/>
              <a:t>, audio, video, iframe, </a:t>
            </a:r>
            <a:endParaRPr lang="en-US" dirty="0"/>
          </a:p>
          <a:p>
            <a:pPr lvl="0">
              <a:spcBef>
                <a:spcPts val="1200"/>
              </a:spcBef>
            </a:pPr>
            <a:r>
              <a:rPr lang="en-GB" dirty="0"/>
              <a:t>table, </a:t>
            </a:r>
            <a:r>
              <a:rPr lang="en-GB" dirty="0" err="1"/>
              <a:t>tr</a:t>
            </a:r>
            <a:r>
              <a:rPr lang="en-GB" dirty="0"/>
              <a:t>, td, </a:t>
            </a:r>
            <a:r>
              <a:rPr lang="en-GB" dirty="0" err="1"/>
              <a:t>th</a:t>
            </a:r>
            <a:r>
              <a:rPr lang="en-GB" dirty="0"/>
              <a:t>, caption, </a:t>
            </a:r>
            <a:endParaRPr lang="en-US" dirty="0"/>
          </a:p>
          <a:p>
            <a:pPr lvl="0">
              <a:spcBef>
                <a:spcPts val="1200"/>
              </a:spcBef>
            </a:pPr>
            <a:r>
              <a:rPr lang="en-GB" dirty="0"/>
              <a:t>input, select, option, </a:t>
            </a:r>
            <a:r>
              <a:rPr lang="en-GB" dirty="0" err="1"/>
              <a:t>textarea</a:t>
            </a:r>
            <a:r>
              <a:rPr lang="en-GB" dirty="0"/>
              <a:t>, label, </a:t>
            </a:r>
            <a:endParaRPr lang="en-US" dirty="0"/>
          </a:p>
          <a:p>
            <a:pPr lvl="0">
              <a:spcBef>
                <a:spcPts val="1200"/>
              </a:spcBef>
            </a:pPr>
            <a:r>
              <a:rPr lang="en-GB" dirty="0"/>
              <a:t>div, span</a:t>
            </a:r>
            <a:endParaRPr lang="en-US" dirty="0"/>
          </a:p>
          <a:p>
            <a:endParaRPr lang="en-US" altLang="en-US" dirty="0" smtClean="0"/>
          </a:p>
          <a:p>
            <a:pPr marL="0" indent="0">
              <a:buFont typeface="Wingdings" pitchFamily="2" charset="2"/>
              <a:buNone/>
            </a:pP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698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>
                <a:solidFill>
                  <a:srgbClr val="002060"/>
                </a:solidFill>
              </a:rPr>
              <a:t>Zahvalnica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sr-Latn-RS" altLang="en-US" dirty="0" smtClean="0"/>
              <a:t>Delovi materijala ove prezentacije su preuzeti iz</a:t>
            </a:r>
            <a:r>
              <a:rPr lang="sr-Cyrl-RS" altLang="en-US" dirty="0" smtClean="0"/>
              <a:t>:</a:t>
            </a:r>
          </a:p>
          <a:p>
            <a:r>
              <a:rPr lang="sr-Latn-RS" altLang="en-US" dirty="0" smtClean="0"/>
              <a:t>Skripte iz predmeta Uvod u veb i internet tehnologije,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na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Matematičkom fakultetu Univeziteta u Beogradu</a:t>
            </a:r>
            <a:r>
              <a:rPr lang="sr-Cyrl-RS" altLang="en-US" dirty="0" smtClean="0"/>
              <a:t>, </a:t>
            </a:r>
            <a:r>
              <a:rPr lang="sr-Latn-RS" altLang="en-US" dirty="0" smtClean="0"/>
              <a:t>autor prof. dr Filip Marić</a:t>
            </a:r>
          </a:p>
          <a:p>
            <a:r>
              <a:rPr lang="en-US" altLang="en-US" dirty="0" err="1"/>
              <a:t>Prezentacija</a:t>
            </a:r>
            <a:r>
              <a:rPr lang="en-US" altLang="en-US" dirty="0"/>
              <a:t> </a:t>
            </a:r>
            <a:r>
              <a:rPr lang="sr-Latn-RS" altLang="en-US" dirty="0"/>
              <a:t>iz predmeta Uvod u veb i internet tehnologije,</a:t>
            </a:r>
            <a:r>
              <a:rPr lang="sr-Cyrl-RS" altLang="en-US" dirty="0"/>
              <a:t> </a:t>
            </a:r>
            <a:r>
              <a:rPr lang="sr-Latn-RS" altLang="en-US" dirty="0"/>
              <a:t>na</a:t>
            </a:r>
            <a:r>
              <a:rPr lang="sr-Cyrl-RS" altLang="en-US" dirty="0"/>
              <a:t> </a:t>
            </a:r>
            <a:r>
              <a:rPr lang="sr-Latn-RS" altLang="en-US" dirty="0"/>
              <a:t>Matematičkom fakultetu </a:t>
            </a:r>
            <a:r>
              <a:rPr lang="sr-Latn-RS" altLang="en-US" dirty="0" err="1"/>
              <a:t>Univeziteta</a:t>
            </a:r>
            <a:r>
              <a:rPr lang="sr-Latn-RS" altLang="en-US" dirty="0"/>
              <a:t> u Beogradu</a:t>
            </a:r>
            <a:r>
              <a:rPr lang="sr-Cyrl-RS" altLang="en-US" dirty="0"/>
              <a:t>, </a:t>
            </a:r>
            <a:r>
              <a:rPr lang="sr-Latn-RS" altLang="en-US" dirty="0"/>
              <a:t>autor dr </a:t>
            </a:r>
            <a:r>
              <a:rPr lang="en-US" altLang="en-US" dirty="0" err="1"/>
              <a:t>Vesna</a:t>
            </a:r>
            <a:r>
              <a:rPr lang="sr-Latn-RS" altLang="en-US" dirty="0"/>
              <a:t> Mari</a:t>
            </a:r>
            <a:r>
              <a:rPr lang="en-US" altLang="en-US" dirty="0" err="1"/>
              <a:t>nkovi</a:t>
            </a:r>
            <a:r>
              <a:rPr lang="sr-Latn-RS" altLang="en-US" smtClean="0"/>
              <a:t>ć</a:t>
            </a:r>
            <a:endParaRPr lang="sr-Cyrl-RS" altLang="en-US" dirty="0" smtClean="0"/>
          </a:p>
          <a:p>
            <a:r>
              <a:rPr lang="sr-Latn-RS" altLang="en-US" dirty="0" err="1" smtClean="0"/>
              <a:t>Skripte</a:t>
            </a:r>
            <a:r>
              <a:rPr lang="sr-Latn-RS" altLang="en-US" dirty="0" smtClean="0"/>
              <a:t> </a:t>
            </a:r>
            <a:r>
              <a:rPr lang="sr-Latn-RS" altLang="en-US" dirty="0"/>
              <a:t>iz </a:t>
            </a:r>
            <a:r>
              <a:rPr lang="sr-Latn-RS" altLang="en-US" dirty="0" smtClean="0"/>
              <a:t>predmeta Informatika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na Univerzitetu</a:t>
            </a:r>
            <a:r>
              <a:rPr lang="sr-Cyrl-RS" altLang="en-US" dirty="0" smtClean="0"/>
              <a:t> </a:t>
            </a:r>
            <a:r>
              <a:rPr lang="en-US" altLang="en-US" dirty="0" smtClean="0"/>
              <a:t>Milano Bicocca</a:t>
            </a:r>
            <a:r>
              <a:rPr lang="sr-Cyrl-RS" altLang="en-US" dirty="0" smtClean="0"/>
              <a:t>,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autor dr</a:t>
            </a:r>
            <a:r>
              <a:rPr lang="sr-Cyrl-RS" altLang="en-US" dirty="0" smtClean="0"/>
              <a:t> </a:t>
            </a:r>
            <a:r>
              <a:rPr lang="en-US" altLang="en-US" dirty="0"/>
              <a:t>Mirko </a:t>
            </a:r>
            <a:r>
              <a:rPr lang="en-US" altLang="en-US" dirty="0" err="1"/>
              <a:t>Cesarini</a:t>
            </a:r>
            <a:r>
              <a:rPr lang="sr-Cyrl-RS" altLang="en-US" dirty="0" smtClean="0"/>
              <a:t>  </a:t>
            </a:r>
            <a:endParaRPr lang="en-US" altLang="en-US" dirty="0" smtClean="0"/>
          </a:p>
          <a:p>
            <a:endParaRPr lang="en-US" altLang="en-US" dirty="0" smtClean="0"/>
          </a:p>
          <a:p>
            <a:pPr marL="0" indent="0">
              <a:buFont typeface="Wingdings" pitchFamily="2" charset="2"/>
              <a:buNone/>
            </a:pP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964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altLang="en-US" dirty="0" smtClean="0">
                <a:solidFill>
                  <a:srgbClr val="002060"/>
                </a:solidFill>
              </a:rPr>
              <a:t>HTML </a:t>
            </a:r>
            <a:r>
              <a:rPr lang="en-US" altLang="en-US" dirty="0" err="1" smtClean="0">
                <a:solidFill>
                  <a:srgbClr val="002060"/>
                </a:solidFill>
              </a:rPr>
              <a:t>ilustracija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22" y="1772816"/>
            <a:ext cx="8762366" cy="4869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735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362472" y="544413"/>
            <a:ext cx="7283152" cy="868363"/>
          </a:xfrm>
        </p:spPr>
        <p:txBody>
          <a:bodyPr/>
          <a:lstStyle/>
          <a:p>
            <a:r>
              <a:rPr lang="sr-Latn-RS" altLang="en-US" dirty="0" smtClean="0">
                <a:solidFill>
                  <a:srgbClr val="002060"/>
                </a:solidFill>
              </a:rPr>
              <a:t>HTML </a:t>
            </a:r>
            <a:r>
              <a:rPr lang="en-US" altLang="en-US" dirty="0" err="1" smtClean="0">
                <a:solidFill>
                  <a:srgbClr val="002060"/>
                </a:solidFill>
              </a:rPr>
              <a:t>ilustracija</a:t>
            </a:r>
            <a:r>
              <a:rPr lang="sr-Latn-RS" altLang="en-US" dirty="0" smtClean="0">
                <a:solidFill>
                  <a:srgbClr val="002060"/>
                </a:solidFill>
              </a:rPr>
              <a:t> (2)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9552" y="1556792"/>
            <a:ext cx="705678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Opis zaglavlja veb-strane --&gt;</a:t>
            </a:r>
          </a:p>
          <a:p>
            <a:endParaRPr lang="sr-Latn-RS" sz="12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="UTF-8" /&gt;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&gt;Kako se prave veb-strane?&lt;/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sr-Latn-RS" sz="12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/* Telo dokumenta: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font-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family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Arial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/*font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Arial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r>
              <a:rPr lang="en-U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white</a:t>
            </a:r>
            <a:r>
              <a:rPr lang="en-U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/* </a:t>
            </a:r>
            <a:r>
              <a:rPr lang="en-U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bela</a:t>
            </a:r>
            <a:r>
              <a:rPr lang="en-U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boja</a:t>
            </a:r>
            <a:r>
              <a:rPr lang="en-U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pozadine</a:t>
            </a:r>
            <a:r>
              <a:rPr lang="en-U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endParaRPr lang="en-US" sz="12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sz="12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/* Zaglavlje: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/* centrirano poravnavanje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sr-Latn-RS" sz="12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/* Glavni deo strane: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background-color</a:t>
            </a:r>
            <a:r>
              <a:rPr lang="en-U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#f0f0f0; /* sivkasta boja pozadine 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en-US" sz="12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i-FI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fi-FI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800px; /* </a:t>
            </a:r>
            <a:r>
              <a:rPr lang="fi-FI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sirina</a:t>
            </a:r>
            <a:r>
              <a:rPr lang="fi-FI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800 </a:t>
            </a:r>
            <a:r>
              <a:rPr lang="fi-FI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piksela</a:t>
            </a:r>
            <a:r>
              <a:rPr lang="fi-FI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margin</a:t>
            </a:r>
            <a:r>
              <a:rPr lang="it-IT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auto; /* </a:t>
            </a:r>
            <a:r>
              <a:rPr lang="it-IT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centriran</a:t>
            </a:r>
            <a:r>
              <a:rPr lang="it-IT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glavni</a:t>
            </a:r>
            <a:r>
              <a:rPr lang="it-IT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deo</a:t>
            </a:r>
            <a:r>
              <a:rPr lang="it-IT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20px; /*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unutrasnja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margina 20 piksela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1px solid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grey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/* okvir: 1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puna linija, siv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shadow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10px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10px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5px #888888; /* senka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radius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10px; /* zaobljene ivice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sr-Latn-RS" sz="12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9807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altLang="en-US" dirty="0"/>
              <a:t>HTML </a:t>
            </a:r>
            <a:r>
              <a:rPr lang="en-US" altLang="en-US" dirty="0" err="1" smtClean="0"/>
              <a:t>ilustracija</a:t>
            </a:r>
            <a:r>
              <a:rPr lang="sr-Latn-RS" altLang="en-US" dirty="0" smtClean="0"/>
              <a:t> (</a:t>
            </a:r>
            <a:r>
              <a:rPr lang="sr-Latn-RS" altLang="en-US" dirty="0"/>
              <a:t>3</a:t>
            </a:r>
            <a:r>
              <a:rPr lang="sr-Latn-RS" altLang="en-US" dirty="0" smtClean="0">
                <a:solidFill>
                  <a:srgbClr val="002060"/>
                </a:solidFill>
              </a:rPr>
              <a:t>)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9552" y="1484784"/>
            <a:ext cx="835292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kada se klikne na naslov, on postaje crven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('naslov').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this.style.color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'red'};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Opis tela veb-stranice --&gt;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logos.png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logotipi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="200px" /&gt;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 id="naslov"&gt;Jezici za opis veb-strana&lt;/h1&gt;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p&gt;U opisu veb-strana koristi se vise jezika i tehnologija.&lt;/p&gt;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li&gt;Jezik &lt;a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="https://www.w3.org/TR/html5/"&gt;HTML&lt;/a&gt;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sluzi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za opis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sadrzaja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veb-strana. Za opis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sadrzaja</a:t>
            </a:r>
            <a:endParaRPr lang="sr-Latn-RS" sz="12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koriste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 &lt;i&gt;HTML elementi&lt;/i&gt; (na primer, &amp;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;html&amp;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;).&lt;/li&gt;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li&gt;Jezik &lt;a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="https://www.w3.org/Style/CSS/"&gt;CSS&lt;/a&gt;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sluzi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za opis stila (boja, fontova, rasporeda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sadrzaja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slicno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veb-strana.&lt;/li&gt;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li&gt;Jezik &lt;a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="https://en.wikipedia.org/wiki/JavaScript"&gt;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 koristi se za dodavanje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interaktivnosti</a:t>
            </a:r>
            <a:endParaRPr lang="sr-Latn-RS" sz="12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veb-stranama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 primer, u njemu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cemo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isprogramirati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naslov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promeni boju kada se klikne na njega).&lt;/li&gt;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&lt;/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3916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en-US" altLang="en-US" dirty="0" err="1" smtClean="0"/>
              <a:t>Veb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strana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391525" cy="5257800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 smtClean="0"/>
              <a:t>Veb</a:t>
            </a:r>
            <a:r>
              <a:rPr lang="sr-Latn-RS" dirty="0" smtClean="0"/>
              <a:t> </a:t>
            </a:r>
            <a:r>
              <a:rPr lang="en-GB" dirty="0" err="1" smtClean="0"/>
              <a:t>stran</a:t>
            </a:r>
            <a:r>
              <a:rPr lang="sr-Latn-RS" dirty="0" smtClean="0"/>
              <a:t>e</a:t>
            </a:r>
            <a:r>
              <a:rPr lang="en-GB" dirty="0" smtClean="0"/>
              <a:t> </a:t>
            </a:r>
            <a:r>
              <a:rPr lang="en-GB" dirty="0"/>
              <a:t>se </a:t>
            </a:r>
            <a:r>
              <a:rPr lang="en-GB" dirty="0" err="1"/>
              <a:t>opisuju</a:t>
            </a:r>
            <a:r>
              <a:rPr lang="en-GB" dirty="0"/>
              <a:t> </a:t>
            </a:r>
            <a:r>
              <a:rPr lang="sr-Latn-RS" dirty="0" smtClean="0"/>
              <a:t>pomoću č</a:t>
            </a:r>
            <a:r>
              <a:rPr lang="en-GB" dirty="0" err="1" smtClean="0"/>
              <a:t>istog</a:t>
            </a:r>
            <a:r>
              <a:rPr lang="en-GB" dirty="0" smtClean="0"/>
              <a:t> </a:t>
            </a:r>
            <a:r>
              <a:rPr lang="en-GB" dirty="0" err="1"/>
              <a:t>teksta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/>
              <a:t>Tri </a:t>
            </a:r>
            <a:r>
              <a:rPr lang="en-GB" dirty="0" err="1"/>
              <a:t>osnovna</a:t>
            </a:r>
            <a:r>
              <a:rPr lang="en-GB" dirty="0"/>
              <a:t> </a:t>
            </a:r>
            <a:r>
              <a:rPr lang="en-GB" dirty="0" err="1"/>
              <a:t>aspekta</a:t>
            </a:r>
            <a:r>
              <a:rPr lang="en-GB" dirty="0"/>
              <a:t> </a:t>
            </a:r>
            <a:r>
              <a:rPr lang="en-GB" dirty="0" err="1" smtClean="0"/>
              <a:t>veb</a:t>
            </a:r>
            <a:r>
              <a:rPr lang="sr-Latn-RS" dirty="0" smtClean="0"/>
              <a:t> </a:t>
            </a:r>
            <a:r>
              <a:rPr lang="en-GB" dirty="0" err="1" smtClean="0"/>
              <a:t>strane</a:t>
            </a:r>
            <a:r>
              <a:rPr lang="en-GB" dirty="0"/>
              <a:t>:</a:t>
            </a:r>
          </a:p>
          <a:p>
            <a:pPr lvl="2">
              <a:spcBef>
                <a:spcPts val="1200"/>
              </a:spcBef>
            </a:pPr>
            <a:r>
              <a:rPr lang="en-GB" dirty="0" err="1" smtClean="0"/>
              <a:t>sadr</a:t>
            </a:r>
            <a:r>
              <a:rPr lang="sr-Latn-RS" dirty="0"/>
              <a:t>ž</a:t>
            </a:r>
            <a:r>
              <a:rPr lang="en-GB" dirty="0" err="1" smtClean="0"/>
              <a:t>aj</a:t>
            </a:r>
            <a:r>
              <a:rPr lang="en-GB" dirty="0" smtClean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/>
              <a:t>HTML</a:t>
            </a:r>
          </a:p>
          <a:p>
            <a:pPr lvl="2">
              <a:spcBef>
                <a:spcPts val="1200"/>
              </a:spcBef>
            </a:pPr>
            <a:r>
              <a:rPr lang="en-GB" dirty="0" err="1"/>
              <a:t>izgled</a:t>
            </a:r>
            <a:r>
              <a:rPr lang="en-GB" dirty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/>
              <a:t>CSS</a:t>
            </a:r>
          </a:p>
          <a:p>
            <a:pPr lvl="2">
              <a:spcBef>
                <a:spcPts val="1200"/>
              </a:spcBef>
            </a:pPr>
            <a:r>
              <a:rPr lang="en-GB" dirty="0" err="1" smtClean="0"/>
              <a:t>pona</a:t>
            </a:r>
            <a:r>
              <a:rPr lang="sr-Latn-RS" dirty="0"/>
              <a:t>š</a:t>
            </a:r>
            <a:r>
              <a:rPr lang="en-GB" dirty="0" err="1" smtClean="0"/>
              <a:t>anje</a:t>
            </a:r>
            <a:r>
              <a:rPr lang="en-GB" dirty="0" smtClean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/>
              <a:t>JavaScript</a:t>
            </a:r>
          </a:p>
          <a:p>
            <a:pPr lvl="1">
              <a:spcBef>
                <a:spcPts val="1200"/>
              </a:spcBef>
            </a:pPr>
            <a:r>
              <a:rPr lang="en-GB" dirty="0" err="1"/>
              <a:t>Veb</a:t>
            </a:r>
            <a:r>
              <a:rPr lang="en-GB" dirty="0"/>
              <a:t> </a:t>
            </a:r>
            <a:r>
              <a:rPr lang="en-GB" dirty="0" err="1" smtClean="0"/>
              <a:t>pregleda</a:t>
            </a:r>
            <a:r>
              <a:rPr lang="sr-Latn-RS" dirty="0"/>
              <a:t>č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sr-Latn-RS" dirty="0" smtClean="0"/>
              <a:t>„</a:t>
            </a:r>
            <a:r>
              <a:rPr lang="en-GB" dirty="0" err="1" smtClean="0"/>
              <a:t>razumeju</a:t>
            </a:r>
            <a:r>
              <a:rPr lang="sr-Latn-RS" dirty="0" smtClean="0"/>
              <a:t>“</a:t>
            </a:r>
            <a:r>
              <a:rPr lang="en-GB" dirty="0" smtClean="0"/>
              <a:t> </a:t>
            </a:r>
            <a:r>
              <a:rPr lang="en-GB" dirty="0" err="1"/>
              <a:t>sve</a:t>
            </a:r>
            <a:r>
              <a:rPr lang="en-GB" dirty="0"/>
              <a:t> </a:t>
            </a:r>
            <a:r>
              <a:rPr lang="en-GB" dirty="0" err="1"/>
              <a:t>navedene</a:t>
            </a:r>
            <a:r>
              <a:rPr lang="en-GB" dirty="0"/>
              <a:t> </a:t>
            </a:r>
            <a:r>
              <a:rPr lang="en-GB" dirty="0" err="1"/>
              <a:t>jezike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/>
              <a:t>HTML </a:t>
            </a:r>
            <a:r>
              <a:rPr lang="en-GB" dirty="0" err="1"/>
              <a:t>i</a:t>
            </a:r>
            <a:r>
              <a:rPr lang="en-GB" dirty="0"/>
              <a:t> CSS </a:t>
            </a:r>
            <a:r>
              <a:rPr lang="en-GB" dirty="0" err="1"/>
              <a:t>nisu</a:t>
            </a:r>
            <a:r>
              <a:rPr lang="en-GB" dirty="0"/>
              <a:t> </a:t>
            </a:r>
            <a:r>
              <a:rPr lang="en-GB" dirty="0" err="1"/>
              <a:t>programski</a:t>
            </a:r>
            <a:r>
              <a:rPr lang="en-GB" dirty="0"/>
              <a:t> </a:t>
            </a:r>
            <a:r>
              <a:rPr lang="en-GB" dirty="0" err="1"/>
              <a:t>jezici</a:t>
            </a:r>
            <a:r>
              <a:rPr lang="en-GB" dirty="0"/>
              <a:t>, </a:t>
            </a:r>
            <a:r>
              <a:rPr lang="en-GB" dirty="0" err="1"/>
              <a:t>dok</a:t>
            </a:r>
            <a:r>
              <a:rPr lang="en-GB" dirty="0"/>
              <a:t> JavaScript </a:t>
            </a:r>
            <a:r>
              <a:rPr lang="en-GB" dirty="0" err="1"/>
              <a:t>jeste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 err="1"/>
              <a:t>Sintaksa</a:t>
            </a:r>
            <a:r>
              <a:rPr lang="en-GB" dirty="0"/>
              <a:t> </a:t>
            </a:r>
            <a:r>
              <a:rPr lang="en-GB" dirty="0" err="1"/>
              <a:t>sva</a:t>
            </a:r>
            <a:r>
              <a:rPr lang="en-GB" dirty="0"/>
              <a:t> tri </a:t>
            </a:r>
            <a:r>
              <a:rPr lang="en-GB" dirty="0" err="1"/>
              <a:t>jezika</a:t>
            </a:r>
            <a:r>
              <a:rPr lang="en-GB" dirty="0"/>
              <a:t> </a:t>
            </a:r>
            <a:r>
              <a:rPr lang="en-GB" dirty="0" err="1" smtClean="0"/>
              <a:t>razli</a:t>
            </a:r>
            <a:r>
              <a:rPr lang="sr-Latn-RS" dirty="0"/>
              <a:t>č</a:t>
            </a:r>
            <a:r>
              <a:rPr lang="en-GB" dirty="0" err="1" smtClean="0"/>
              <a:t>ita</a:t>
            </a:r>
            <a:r>
              <a:rPr lang="sr-Latn-RS" dirty="0"/>
              <a:t>.</a:t>
            </a:r>
            <a:r>
              <a:rPr lang="en-GB" dirty="0" smtClean="0"/>
              <a:t> </a:t>
            </a:r>
            <a:r>
              <a:rPr lang="sr-Latn-RS" dirty="0" smtClean="0"/>
              <a:t>P</a:t>
            </a:r>
            <a:r>
              <a:rPr lang="en-GB" dirty="0" err="1" smtClean="0"/>
              <a:t>rimer</a:t>
            </a:r>
            <a:r>
              <a:rPr lang="en-GB" dirty="0"/>
              <a:t>: </a:t>
            </a:r>
            <a:r>
              <a:rPr lang="en-GB" dirty="0" err="1"/>
              <a:t>komentari</a:t>
            </a:r>
            <a:endParaRPr lang="en-GB" dirty="0"/>
          </a:p>
          <a:p>
            <a:pPr marL="914400" lvl="2" indent="0">
              <a:spcBef>
                <a:spcPts val="1200"/>
              </a:spcBef>
              <a:buNone/>
            </a:pP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komentar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--&gt; </a:t>
            </a:r>
            <a:r>
              <a:rPr lang="en-GB" dirty="0"/>
              <a:t>(HTML)</a:t>
            </a:r>
          </a:p>
          <a:p>
            <a:pPr marL="914400" lvl="2" indent="0">
              <a:spcBef>
                <a:spcPts val="1200"/>
              </a:spcBef>
              <a:buNone/>
            </a:pP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komentar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 </a:t>
            </a:r>
            <a:r>
              <a:rPr lang="en-GB" dirty="0"/>
              <a:t>(CSS)</a:t>
            </a:r>
          </a:p>
          <a:p>
            <a:pPr marL="914400" lvl="2" indent="0">
              <a:spcBef>
                <a:spcPts val="1200"/>
              </a:spcBef>
              <a:buNone/>
            </a:pP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komentar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/>
              <a:t>(JavaScript)</a:t>
            </a:r>
          </a:p>
          <a:p>
            <a:pPr lvl="1">
              <a:spcBef>
                <a:spcPts val="1200"/>
              </a:spcBef>
            </a:pPr>
            <a:r>
              <a:rPr lang="en-GB" dirty="0" err="1"/>
              <a:t>Stilski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programski</a:t>
            </a:r>
            <a:r>
              <a:rPr lang="en-GB" dirty="0"/>
              <a:t> </a:t>
            </a:r>
            <a:r>
              <a:rPr lang="en-GB" dirty="0" err="1"/>
              <a:t>opisi</a:t>
            </a:r>
            <a:r>
              <a:rPr lang="en-GB" dirty="0"/>
              <a:t> </a:t>
            </a:r>
            <a:r>
              <a:rPr lang="en-GB" dirty="0" err="1"/>
              <a:t>mogu</a:t>
            </a:r>
            <a:r>
              <a:rPr lang="en-GB" dirty="0"/>
              <a:t> se </a:t>
            </a:r>
            <a:r>
              <a:rPr lang="en-GB" dirty="0" err="1"/>
              <a:t>zadati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u </a:t>
            </a:r>
            <a:r>
              <a:rPr lang="en-GB" dirty="0" err="1"/>
              <a:t>zasebnim</a:t>
            </a:r>
            <a:r>
              <a:rPr lang="en-GB" dirty="0"/>
              <a:t> </a:t>
            </a:r>
            <a:r>
              <a:rPr lang="en-GB" dirty="0" err="1"/>
              <a:t>datotekama</a:t>
            </a:r>
            <a:endParaRPr lang="en-US" altLang="en-US" dirty="0" smtClean="0"/>
          </a:p>
          <a:p>
            <a:pPr marL="0" indent="0">
              <a:buFont typeface="Wingdings" pitchFamily="2" charset="2"/>
              <a:buNone/>
            </a:pP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079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altLang="en-US" dirty="0" smtClean="0"/>
              <a:t>Istorijat HTML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391525" cy="5257800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/>
              <a:t>Nastanak</a:t>
            </a:r>
            <a:r>
              <a:rPr lang="en-GB" dirty="0"/>
              <a:t> HTML-a </a:t>
            </a:r>
            <a:r>
              <a:rPr lang="en-GB" dirty="0" err="1"/>
              <a:t>vezan</a:t>
            </a:r>
            <a:r>
              <a:rPr lang="en-GB" dirty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 smtClean="0"/>
              <a:t>po</a:t>
            </a:r>
            <a:r>
              <a:rPr lang="sr-Latn-RS" dirty="0"/>
              <a:t>č</a:t>
            </a:r>
            <a:r>
              <a:rPr lang="en-GB" dirty="0" err="1" smtClean="0"/>
              <a:t>etak</a:t>
            </a:r>
            <a:r>
              <a:rPr lang="en-GB" dirty="0" smtClean="0"/>
              <a:t> </a:t>
            </a:r>
            <a:r>
              <a:rPr lang="en-GB" dirty="0" err="1"/>
              <a:t>veba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 err="1" smtClean="0"/>
              <a:t>Korisni</a:t>
            </a:r>
            <a:r>
              <a:rPr lang="sr-Latn-RS" dirty="0"/>
              <a:t>č</a:t>
            </a:r>
            <a:r>
              <a:rPr lang="en-GB" dirty="0" err="1" smtClean="0"/>
              <a:t>ki</a:t>
            </a:r>
            <a:r>
              <a:rPr lang="en-GB" dirty="0" smtClean="0"/>
              <a:t> </a:t>
            </a:r>
            <a:r>
              <a:rPr lang="en-GB" dirty="0" err="1"/>
              <a:t>agenti</a:t>
            </a:r>
            <a:r>
              <a:rPr lang="en-GB" dirty="0"/>
              <a:t> (user agent)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programi</a:t>
            </a:r>
            <a:r>
              <a:rPr lang="en-GB" dirty="0"/>
              <a:t> </a:t>
            </a:r>
            <a:r>
              <a:rPr lang="en-GB" dirty="0" err="1"/>
              <a:t>koji</a:t>
            </a:r>
            <a:r>
              <a:rPr lang="en-GB" dirty="0"/>
              <a:t> </a:t>
            </a:r>
            <a:r>
              <a:rPr lang="en-GB" dirty="0" err="1"/>
              <a:t>automatski</a:t>
            </a:r>
            <a:r>
              <a:rPr lang="en-GB" dirty="0"/>
              <a:t> </a:t>
            </a:r>
            <a:r>
              <a:rPr lang="en-GB" dirty="0" err="1"/>
              <a:t>obra</a:t>
            </a:r>
            <a:r>
              <a:rPr lang="en-GB" dirty="0" smtClean="0"/>
              <a:t></a:t>
            </a:r>
            <a:r>
              <a:rPr lang="sr-Latn-RS" dirty="0" smtClean="0"/>
              <a:t>đ</a:t>
            </a:r>
            <a:r>
              <a:rPr lang="en-GB" dirty="0" err="1" smtClean="0"/>
              <a:t>uju</a:t>
            </a:r>
            <a:r>
              <a:rPr lang="sr-Latn-RS" dirty="0" smtClean="0"/>
              <a:t> </a:t>
            </a:r>
            <a:r>
              <a:rPr lang="en-GB" dirty="0" smtClean="0"/>
              <a:t>HTML </a:t>
            </a:r>
            <a:r>
              <a:rPr lang="en-GB" dirty="0" err="1"/>
              <a:t>dokumente</a:t>
            </a:r>
            <a:r>
              <a:rPr lang="en-GB" dirty="0"/>
              <a:t> (to </a:t>
            </a:r>
            <a:r>
              <a:rPr lang="en-GB" dirty="0" err="1"/>
              <a:t>nisu</a:t>
            </a:r>
            <a:r>
              <a:rPr lang="en-GB" dirty="0"/>
              <a:t> </a:t>
            </a:r>
            <a:r>
              <a:rPr lang="en-GB" dirty="0" err="1"/>
              <a:t>samo</a:t>
            </a:r>
            <a:r>
              <a:rPr lang="en-GB" dirty="0"/>
              <a:t> </a:t>
            </a:r>
            <a:r>
              <a:rPr lang="en-GB" dirty="0" err="1" smtClean="0"/>
              <a:t>pregleda</a:t>
            </a:r>
            <a:r>
              <a:rPr lang="sr-Latn-RS" dirty="0"/>
              <a:t>č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/>
              <a:t>veba</a:t>
            </a:r>
            <a:r>
              <a:rPr lang="en-GB" dirty="0"/>
              <a:t>!)</a:t>
            </a:r>
          </a:p>
          <a:p>
            <a:pPr lvl="1">
              <a:spcBef>
                <a:spcPts val="1200"/>
              </a:spcBef>
            </a:pPr>
            <a:r>
              <a:rPr lang="en-GB" dirty="0" err="1"/>
              <a:t>Razvoj</a:t>
            </a:r>
            <a:r>
              <a:rPr lang="en-GB" dirty="0"/>
              <a:t> HTML-a </a:t>
            </a:r>
            <a:r>
              <a:rPr lang="en-GB" dirty="0" err="1"/>
              <a:t>tekao</a:t>
            </a:r>
            <a:r>
              <a:rPr lang="en-GB" dirty="0"/>
              <a:t> </a:t>
            </a:r>
            <a:r>
              <a:rPr lang="en-GB" dirty="0" err="1"/>
              <a:t>stihijski</a:t>
            </a:r>
            <a:r>
              <a:rPr lang="en-GB" dirty="0"/>
              <a:t> </a:t>
            </a:r>
            <a:r>
              <a:rPr lang="en-GB" dirty="0" err="1"/>
              <a:t>dok</a:t>
            </a:r>
            <a:r>
              <a:rPr lang="en-GB" dirty="0"/>
              <a:t> </a:t>
            </a:r>
            <a:r>
              <a:rPr lang="en-GB" dirty="0" err="1"/>
              <a:t>brigu</a:t>
            </a:r>
            <a:r>
              <a:rPr lang="en-GB" dirty="0"/>
              <a:t> o </a:t>
            </a:r>
            <a:r>
              <a:rPr lang="en-GB" dirty="0" err="1"/>
              <a:t>njemu</a:t>
            </a:r>
            <a:r>
              <a:rPr lang="en-GB" dirty="0"/>
              <a:t> </a:t>
            </a:r>
            <a:r>
              <a:rPr lang="en-GB" dirty="0" err="1"/>
              <a:t>nije</a:t>
            </a:r>
            <a:r>
              <a:rPr lang="en-GB" dirty="0"/>
              <a:t> </a:t>
            </a:r>
            <a:r>
              <a:rPr lang="en-GB" dirty="0" err="1" smtClean="0"/>
              <a:t>preuzela</a:t>
            </a:r>
            <a:r>
              <a:rPr lang="sr-Latn-RS" dirty="0" smtClean="0"/>
              <a:t> </a:t>
            </a:r>
            <a:r>
              <a:rPr lang="en-GB" dirty="0" err="1" smtClean="0"/>
              <a:t>organizacija</a:t>
            </a:r>
            <a:r>
              <a:rPr lang="en-GB" dirty="0" smtClean="0"/>
              <a:t> </a:t>
            </a:r>
            <a:r>
              <a:rPr lang="en-GB" dirty="0"/>
              <a:t>World Wide Web Consortium (W3C)</a:t>
            </a:r>
          </a:p>
          <a:p>
            <a:pPr lvl="1">
              <a:spcBef>
                <a:spcPts val="1200"/>
              </a:spcBef>
            </a:pPr>
            <a:r>
              <a:rPr lang="en-GB" dirty="0" err="1"/>
              <a:t>Aktuelna</a:t>
            </a:r>
            <a:r>
              <a:rPr lang="en-GB" dirty="0"/>
              <a:t> </a:t>
            </a:r>
            <a:r>
              <a:rPr lang="en-GB" dirty="0" err="1"/>
              <a:t>verzija</a:t>
            </a:r>
            <a:r>
              <a:rPr lang="en-GB" dirty="0"/>
              <a:t> </a:t>
            </a:r>
            <a:r>
              <a:rPr lang="en-GB" dirty="0" err="1"/>
              <a:t>standarda</a:t>
            </a:r>
            <a:r>
              <a:rPr lang="en-GB" dirty="0"/>
              <a:t> je </a:t>
            </a:r>
            <a:r>
              <a:rPr lang="en-GB" dirty="0" smtClean="0"/>
              <a:t>HTML</a:t>
            </a:r>
            <a:r>
              <a:rPr lang="sr-Latn-RS" dirty="0" smtClean="0"/>
              <a:t> </a:t>
            </a:r>
            <a:r>
              <a:rPr lang="en-GB" dirty="0" smtClean="0"/>
              <a:t>5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/>
              <a:t>Od </a:t>
            </a:r>
            <a:r>
              <a:rPr lang="en-GB" dirty="0" err="1"/>
              <a:t>velike</a:t>
            </a:r>
            <a:r>
              <a:rPr lang="en-GB" dirty="0"/>
              <a:t> </a:t>
            </a:r>
            <a:r>
              <a:rPr lang="en-GB" dirty="0" err="1" smtClean="0"/>
              <a:t>va</a:t>
            </a:r>
            <a:r>
              <a:rPr lang="sr-Latn-RS" dirty="0"/>
              <a:t>ž</a:t>
            </a:r>
            <a:r>
              <a:rPr lang="en-GB" dirty="0" err="1" smtClean="0"/>
              <a:t>nosti</a:t>
            </a:r>
            <a:r>
              <a:rPr lang="en-GB" dirty="0" smtClean="0"/>
              <a:t> </a:t>
            </a:r>
            <a:r>
              <a:rPr lang="en-GB" dirty="0"/>
              <a:t>je dobro </a:t>
            </a:r>
            <a:r>
              <a:rPr lang="en-GB" dirty="0" err="1" smtClean="0"/>
              <a:t>ozna</a:t>
            </a:r>
            <a:r>
              <a:rPr lang="sr-Latn-RS" dirty="0"/>
              <a:t>č</a:t>
            </a:r>
            <a:r>
              <a:rPr lang="en-GB" dirty="0" err="1" smtClean="0"/>
              <a:t>iti</a:t>
            </a:r>
            <a:r>
              <a:rPr lang="en-GB" dirty="0" smtClean="0"/>
              <a:t> </a:t>
            </a:r>
            <a:r>
              <a:rPr lang="en-GB" dirty="0" err="1" smtClean="0"/>
              <a:t>logi</a:t>
            </a:r>
            <a:r>
              <a:rPr lang="sr-Latn-RS" dirty="0"/>
              <a:t>č</a:t>
            </a:r>
            <a:r>
              <a:rPr lang="en-GB" dirty="0" err="1" smtClean="0"/>
              <a:t>ku</a:t>
            </a:r>
            <a:r>
              <a:rPr lang="en-GB" dirty="0" smtClean="0"/>
              <a:t> </a:t>
            </a:r>
            <a:r>
              <a:rPr lang="en-GB" dirty="0" err="1"/>
              <a:t>strukturu</a:t>
            </a:r>
            <a:r>
              <a:rPr lang="en-GB" dirty="0"/>
              <a:t> </a:t>
            </a:r>
            <a:r>
              <a:rPr lang="en-GB" dirty="0" smtClean="0"/>
              <a:t>HTML</a:t>
            </a:r>
            <a:r>
              <a:rPr lang="sr-Latn-RS" dirty="0" smtClean="0"/>
              <a:t> </a:t>
            </a:r>
            <a:r>
              <a:rPr lang="en-GB" dirty="0" err="1" smtClean="0"/>
              <a:t>dokumenta</a:t>
            </a: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825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 smtClean="0"/>
              <a:t>Sintaksa </a:t>
            </a:r>
            <a:r>
              <a:rPr lang="sr-Latn-RS" dirty="0"/>
              <a:t>jezika HTML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391525" cy="5257800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/>
              <a:t>Na </a:t>
            </a:r>
            <a:r>
              <a:rPr lang="en-GB" dirty="0" err="1" smtClean="0"/>
              <a:t>po</a:t>
            </a:r>
            <a:r>
              <a:rPr lang="sr-Latn-RS" dirty="0"/>
              <a:t>č</a:t>
            </a:r>
            <a:r>
              <a:rPr lang="en-GB" dirty="0" err="1" smtClean="0"/>
              <a:t>etku</a:t>
            </a:r>
            <a:r>
              <a:rPr lang="en-GB" dirty="0" smtClean="0"/>
              <a:t> </a:t>
            </a:r>
            <a:r>
              <a:rPr lang="en-GB" dirty="0" err="1"/>
              <a:t>dokumenta</a:t>
            </a:r>
            <a:r>
              <a:rPr lang="en-GB" dirty="0"/>
              <a:t> </a:t>
            </a:r>
            <a:r>
              <a:rPr lang="en-GB" dirty="0" err="1"/>
              <a:t>deklaracija</a:t>
            </a:r>
            <a:r>
              <a:rPr lang="en-GB" dirty="0"/>
              <a:t>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DOCTYPE</a:t>
            </a:r>
            <a:r>
              <a:rPr lang="en-GB" dirty="0"/>
              <a:t> </a:t>
            </a:r>
            <a:r>
              <a:rPr lang="en-GB" dirty="0" err="1"/>
              <a:t>koja</a:t>
            </a:r>
            <a:r>
              <a:rPr lang="en-GB" dirty="0"/>
              <a:t> </a:t>
            </a:r>
            <a:r>
              <a:rPr lang="en-GB" dirty="0" err="1"/>
              <a:t>ukazuje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 smtClean="0"/>
              <a:t>verziju</a:t>
            </a:r>
            <a:r>
              <a:rPr lang="sr-Latn-RS" dirty="0" smtClean="0"/>
              <a:t> </a:t>
            </a:r>
            <a:r>
              <a:rPr lang="en-GB" dirty="0" err="1" smtClean="0"/>
              <a:t>standarda</a:t>
            </a:r>
            <a:r>
              <a:rPr lang="en-GB" dirty="0" smtClean="0"/>
              <a:t> </a:t>
            </a:r>
            <a:r>
              <a:rPr lang="en-GB" dirty="0" err="1"/>
              <a:t>koja</a:t>
            </a:r>
            <a:r>
              <a:rPr lang="en-GB" dirty="0"/>
              <a:t> se </a:t>
            </a:r>
            <a:r>
              <a:rPr lang="en-GB" dirty="0" err="1" smtClean="0"/>
              <a:t>koristi</a:t>
            </a:r>
            <a:r>
              <a:rPr lang="en-GB" dirty="0" smtClean="0"/>
              <a:t>. </a:t>
            </a:r>
            <a:r>
              <a:rPr lang="en-GB" dirty="0" err="1" smtClean="0"/>
              <a:t>Kod</a:t>
            </a:r>
            <a:r>
              <a:rPr lang="en-GB" dirty="0" smtClean="0"/>
              <a:t> HTML5</a:t>
            </a:r>
            <a:r>
              <a:rPr lang="sr-Latn-RS" dirty="0" smtClean="0"/>
              <a:t> je to: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&lt;!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DOCTYPE html&gt;</a:t>
            </a:r>
          </a:p>
          <a:p>
            <a:pPr lvl="1">
              <a:spcBef>
                <a:spcPts val="1200"/>
              </a:spcBef>
            </a:pPr>
            <a:r>
              <a:rPr lang="en-GB" dirty="0"/>
              <a:t>HTML </a:t>
            </a:r>
            <a:r>
              <a:rPr lang="en-GB" dirty="0" err="1"/>
              <a:t>dokument</a:t>
            </a:r>
            <a:r>
              <a:rPr lang="en-GB" dirty="0"/>
              <a:t> je </a:t>
            </a:r>
            <a:r>
              <a:rPr lang="en-GB" dirty="0" err="1" smtClean="0"/>
              <a:t>sa</a:t>
            </a:r>
            <a:r>
              <a:rPr lang="sr-Latn-RS" dirty="0"/>
              <a:t>č</a:t>
            </a:r>
            <a:r>
              <a:rPr lang="en-GB" dirty="0" err="1" smtClean="0"/>
              <a:t>injen</a:t>
            </a:r>
            <a:r>
              <a:rPr lang="en-GB" dirty="0" smtClean="0"/>
              <a:t> </a:t>
            </a:r>
            <a:r>
              <a:rPr lang="en-GB" dirty="0"/>
              <a:t>od </a:t>
            </a:r>
            <a:r>
              <a:rPr lang="en-GB" dirty="0" err="1">
                <a:solidFill>
                  <a:srgbClr val="0070C0"/>
                </a:solidFill>
              </a:rPr>
              <a:t>elemenata</a:t>
            </a:r>
            <a:r>
              <a:rPr lang="en-GB" dirty="0"/>
              <a:t>: </a:t>
            </a:r>
            <a:r>
              <a:rPr lang="en-GB" dirty="0" err="1"/>
              <a:t>ceo</a:t>
            </a:r>
            <a:r>
              <a:rPr lang="en-GB" dirty="0"/>
              <a:t> </a:t>
            </a:r>
            <a:r>
              <a:rPr lang="en-GB" dirty="0" err="1"/>
              <a:t>dokument</a:t>
            </a:r>
            <a:r>
              <a:rPr lang="en-GB" dirty="0"/>
              <a:t>, </a:t>
            </a:r>
            <a:r>
              <a:rPr lang="en-GB" dirty="0" err="1"/>
              <a:t>pasus</a:t>
            </a:r>
            <a:r>
              <a:rPr lang="en-GB" dirty="0" smtClean="0"/>
              <a:t>,</a:t>
            </a:r>
            <a:r>
              <a:rPr lang="sr-Latn-RS" dirty="0" smtClean="0"/>
              <a:t> </a:t>
            </a:r>
            <a:r>
              <a:rPr lang="en-GB" dirty="0" err="1" smtClean="0"/>
              <a:t>tabela</a:t>
            </a:r>
            <a:r>
              <a:rPr lang="en-GB" dirty="0"/>
              <a:t>, </a:t>
            </a:r>
            <a:r>
              <a:rPr lang="en-GB" dirty="0" err="1"/>
              <a:t>slika</a:t>
            </a:r>
            <a:r>
              <a:rPr lang="en-GB" dirty="0"/>
              <a:t>,...</a:t>
            </a:r>
          </a:p>
          <a:p>
            <a:pPr lvl="2">
              <a:spcBef>
                <a:spcPts val="1200"/>
              </a:spcBef>
            </a:pPr>
            <a:r>
              <a:rPr lang="en-GB" dirty="0" err="1"/>
              <a:t>Elementi</a:t>
            </a:r>
            <a:r>
              <a:rPr lang="en-GB" dirty="0"/>
              <a:t> se </a:t>
            </a:r>
            <a:r>
              <a:rPr lang="en-GB" dirty="0" err="1"/>
              <a:t>oznacavaju</a:t>
            </a:r>
            <a:r>
              <a:rPr lang="en-GB" dirty="0"/>
              <a:t> </a:t>
            </a:r>
            <a:r>
              <a:rPr lang="en-GB" dirty="0" err="1">
                <a:solidFill>
                  <a:srgbClr val="0070C0"/>
                </a:solidFill>
              </a:rPr>
              <a:t>oznakama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/>
              <a:t>ili</a:t>
            </a:r>
            <a:r>
              <a:rPr lang="en-GB" dirty="0"/>
              <a:t> </a:t>
            </a:r>
            <a:r>
              <a:rPr lang="en-GB" dirty="0" err="1"/>
              <a:t>etiketama</a:t>
            </a:r>
            <a:r>
              <a:rPr lang="en-GB" dirty="0"/>
              <a:t> </a:t>
            </a:r>
            <a:r>
              <a:rPr lang="en-GB" dirty="0" err="1"/>
              <a:t>ili</a:t>
            </a:r>
            <a:r>
              <a:rPr lang="en-GB" dirty="0"/>
              <a:t> </a:t>
            </a:r>
            <a:r>
              <a:rPr lang="en-GB" dirty="0" err="1"/>
              <a:t>tagovima</a:t>
            </a:r>
            <a:r>
              <a:rPr lang="en-GB" dirty="0"/>
              <a:t> (tag) </a:t>
            </a:r>
            <a:r>
              <a:rPr lang="sr-Latn-RS" dirty="0" smtClean="0"/>
              <a:t>- </a:t>
            </a:r>
            <a:r>
              <a:rPr lang="en-GB" dirty="0" err="1" smtClean="0"/>
              <a:t>obele</a:t>
            </a:r>
            <a:r>
              <a:rPr lang="sr-Latn-RS" dirty="0" smtClean="0"/>
              <a:t>ž</a:t>
            </a:r>
            <a:r>
              <a:rPr lang="en-GB" dirty="0" err="1" smtClean="0"/>
              <a:t>avaju</a:t>
            </a:r>
            <a:r>
              <a:rPr lang="en-GB" dirty="0" smtClean="0"/>
              <a:t> </a:t>
            </a:r>
            <a:r>
              <a:rPr lang="en-GB" dirty="0" err="1" smtClean="0"/>
              <a:t>po</a:t>
            </a:r>
            <a:r>
              <a:rPr lang="sr-Latn-RS" dirty="0"/>
              <a:t>č</a:t>
            </a:r>
            <a:r>
              <a:rPr lang="en-GB" dirty="0" err="1" smtClean="0"/>
              <a:t>etak</a:t>
            </a:r>
            <a:r>
              <a:rPr lang="en-GB" dirty="0" smtClean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kraj</a:t>
            </a:r>
            <a:r>
              <a:rPr lang="en-GB" dirty="0"/>
              <a:t> </a:t>
            </a:r>
            <a:r>
              <a:rPr lang="en-GB" dirty="0" err="1"/>
              <a:t>elementa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dirty="0" err="1" smtClean="0"/>
              <a:t>Naj</a:t>
            </a:r>
            <a:r>
              <a:rPr lang="sr-Latn-RS" dirty="0"/>
              <a:t>č</a:t>
            </a:r>
            <a:r>
              <a:rPr lang="en-GB" dirty="0" smtClean="0"/>
              <a:t>e</a:t>
            </a:r>
            <a:r>
              <a:rPr lang="sr-Latn-RS" dirty="0" err="1" smtClean="0"/>
              <a:t>šć</a:t>
            </a:r>
            <a:r>
              <a:rPr lang="en-GB" dirty="0" smtClean="0"/>
              <a:t>e </a:t>
            </a:r>
            <a:r>
              <a:rPr lang="en-GB" dirty="0" err="1"/>
              <a:t>postoji</a:t>
            </a:r>
            <a:r>
              <a:rPr lang="en-GB" dirty="0"/>
              <a:t> </a:t>
            </a:r>
            <a:r>
              <a:rPr lang="en-GB" dirty="0" err="1" smtClean="0"/>
              <a:t>otvaraju</a:t>
            </a:r>
            <a:r>
              <a:rPr lang="sr-Latn-RS" dirty="0"/>
              <a:t>ć</a:t>
            </a:r>
            <a:r>
              <a:rPr lang="en-GB" dirty="0" smtClean="0"/>
              <a:t>a </a:t>
            </a:r>
            <a:r>
              <a:rPr lang="en-GB" dirty="0" err="1"/>
              <a:t>oznaka</a:t>
            </a:r>
            <a:r>
              <a:rPr lang="en-GB" dirty="0"/>
              <a:t> </a:t>
            </a:r>
            <a:r>
              <a:rPr lang="en-GB" dirty="0" err="1"/>
              <a:t>oblika</a:t>
            </a:r>
            <a:r>
              <a:rPr lang="en-GB" dirty="0"/>
              <a:t> </a:t>
            </a:r>
            <a:r>
              <a:rPr lang="en-GB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ime-elementa</a:t>
            </a:r>
            <a:r>
              <a:rPr lang="en-GB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dirty="0" err="1" smtClean="0"/>
              <a:t>i</a:t>
            </a:r>
            <a:r>
              <a:rPr lang="sr-Latn-RS" dirty="0" smtClean="0"/>
              <a:t> </a:t>
            </a:r>
            <a:r>
              <a:rPr lang="en-GB" dirty="0" err="1" smtClean="0"/>
              <a:t>zatvaraju</a:t>
            </a:r>
            <a:r>
              <a:rPr lang="sr-Latn-RS" dirty="0" smtClean="0"/>
              <a:t>ć</a:t>
            </a:r>
            <a:r>
              <a:rPr lang="en-GB" dirty="0" smtClean="0"/>
              <a:t>a </a:t>
            </a:r>
            <a:r>
              <a:rPr lang="en-GB" dirty="0" err="1"/>
              <a:t>oznaka</a:t>
            </a:r>
            <a:r>
              <a:rPr lang="en-GB" dirty="0"/>
              <a:t> </a:t>
            </a:r>
            <a:r>
              <a:rPr lang="en-GB" dirty="0" err="1"/>
              <a:t>oblika</a:t>
            </a:r>
            <a:r>
              <a:rPr lang="en-GB" dirty="0"/>
              <a:t> </a:t>
            </a:r>
            <a:r>
              <a:rPr lang="en-GB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ime-elementa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dirty="0" err="1"/>
              <a:t>i</a:t>
            </a:r>
            <a:r>
              <a:rPr lang="en-GB" dirty="0"/>
              <a:t> one </a:t>
            </a:r>
            <a:r>
              <a:rPr lang="en-GB" dirty="0" err="1"/>
              <a:t>ograuju</a:t>
            </a:r>
            <a:r>
              <a:rPr lang="en-GB" dirty="0"/>
              <a:t> </a:t>
            </a:r>
            <a:r>
              <a:rPr lang="en-GB" dirty="0" err="1" smtClean="0"/>
              <a:t>sadr</a:t>
            </a:r>
            <a:r>
              <a:rPr lang="sr-Latn-RS" dirty="0"/>
              <a:t>ž</a:t>
            </a:r>
            <a:r>
              <a:rPr lang="en-GB" dirty="0" err="1" smtClean="0"/>
              <a:t>aj</a:t>
            </a:r>
            <a:r>
              <a:rPr lang="sr-Latn-RS" dirty="0" smtClean="0"/>
              <a:t> </a:t>
            </a:r>
            <a:r>
              <a:rPr lang="en-GB" dirty="0" err="1" smtClean="0"/>
              <a:t>elementa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dirty="0" err="1"/>
              <a:t>Neki</a:t>
            </a:r>
            <a:r>
              <a:rPr lang="en-GB" dirty="0"/>
              <a:t> </a:t>
            </a:r>
            <a:r>
              <a:rPr lang="en-GB" dirty="0" err="1"/>
              <a:t>elementi</a:t>
            </a:r>
            <a:r>
              <a:rPr lang="en-GB" dirty="0"/>
              <a:t> </a:t>
            </a:r>
            <a:r>
              <a:rPr lang="en-GB" dirty="0" err="1"/>
              <a:t>nemaju</a:t>
            </a:r>
            <a:r>
              <a:rPr lang="en-GB" dirty="0"/>
              <a:t> </a:t>
            </a:r>
            <a:r>
              <a:rPr lang="en-GB" dirty="0" err="1" smtClean="0"/>
              <a:t>sadr</a:t>
            </a:r>
            <a:r>
              <a:rPr lang="sr-Latn-RS" dirty="0"/>
              <a:t>ž</a:t>
            </a:r>
            <a:r>
              <a:rPr lang="en-GB" dirty="0" err="1" smtClean="0"/>
              <a:t>aj</a:t>
            </a:r>
            <a:r>
              <a:rPr lang="en-GB" dirty="0" smtClean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njih</a:t>
            </a:r>
            <a:r>
              <a:rPr lang="en-GB" dirty="0"/>
              <a:t> se </a:t>
            </a:r>
            <a:r>
              <a:rPr lang="en-GB" dirty="0" err="1"/>
              <a:t>koriste</a:t>
            </a:r>
            <a:r>
              <a:rPr lang="en-GB" dirty="0"/>
              <a:t> </a:t>
            </a:r>
            <a:r>
              <a:rPr lang="en-GB" dirty="0" err="1" smtClean="0"/>
              <a:t>samozatvaraju</a:t>
            </a:r>
            <a:r>
              <a:rPr lang="sr-Latn-RS" dirty="0"/>
              <a:t>ć</a:t>
            </a:r>
            <a:r>
              <a:rPr lang="en-GB" dirty="0" smtClean="0"/>
              <a:t>e</a:t>
            </a:r>
            <a:r>
              <a:rPr lang="sr-Latn-RS" dirty="0" smtClean="0"/>
              <a:t> </a:t>
            </a:r>
            <a:r>
              <a:rPr lang="en-GB" dirty="0" err="1" smtClean="0"/>
              <a:t>oznake</a:t>
            </a:r>
            <a:r>
              <a:rPr lang="en-GB" dirty="0" smtClean="0"/>
              <a:t> </a:t>
            </a:r>
            <a:r>
              <a:rPr lang="en-GB" dirty="0" err="1"/>
              <a:t>oblika</a:t>
            </a:r>
            <a:r>
              <a:rPr lang="en-GB" dirty="0"/>
              <a:t> </a:t>
            </a:r>
            <a:r>
              <a:rPr lang="en-GB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ime-elementa</a:t>
            </a:r>
            <a:r>
              <a:rPr lang="en-GB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lvl="1">
              <a:spcBef>
                <a:spcPts val="1200"/>
              </a:spcBef>
            </a:pPr>
            <a:r>
              <a:rPr lang="en-GB" dirty="0" err="1"/>
              <a:t>Elementi</a:t>
            </a:r>
            <a:r>
              <a:rPr lang="en-GB" dirty="0"/>
              <a:t> </a:t>
            </a:r>
            <a:r>
              <a:rPr lang="en-GB" dirty="0" err="1"/>
              <a:t>mogu</a:t>
            </a:r>
            <a:r>
              <a:rPr lang="en-GB" dirty="0"/>
              <a:t> da </a:t>
            </a:r>
            <a:r>
              <a:rPr lang="en-GB" dirty="0" err="1"/>
              <a:t>imaju</a:t>
            </a:r>
            <a:r>
              <a:rPr lang="en-GB" dirty="0"/>
              <a:t> </a:t>
            </a:r>
            <a:r>
              <a:rPr lang="en-GB" dirty="0" err="1">
                <a:solidFill>
                  <a:srgbClr val="0070C0"/>
                </a:solidFill>
              </a:rPr>
              <a:t>atribute</a:t>
            </a:r>
            <a:r>
              <a:rPr lang="en-GB" dirty="0"/>
              <a:t> </a:t>
            </a:r>
            <a:r>
              <a:rPr lang="en-GB" dirty="0" err="1"/>
              <a:t>koji</a:t>
            </a:r>
            <a:r>
              <a:rPr lang="en-GB" dirty="0"/>
              <a:t> </a:t>
            </a:r>
            <a:r>
              <a:rPr lang="en-GB" dirty="0" err="1"/>
              <a:t>ih</a:t>
            </a:r>
            <a:r>
              <a:rPr lang="en-GB" dirty="0"/>
              <a:t> </a:t>
            </a:r>
            <a:r>
              <a:rPr lang="en-GB" dirty="0" err="1"/>
              <a:t>dodatno</a:t>
            </a:r>
            <a:r>
              <a:rPr lang="en-GB" dirty="0"/>
              <a:t> </a:t>
            </a:r>
            <a:r>
              <a:rPr lang="en-GB" dirty="0" err="1"/>
              <a:t>opisuju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dirty="0" err="1"/>
              <a:t>Vrednosti</a:t>
            </a:r>
            <a:r>
              <a:rPr lang="en-GB" dirty="0"/>
              <a:t> se </a:t>
            </a:r>
            <a:r>
              <a:rPr lang="en-GB" dirty="0" err="1"/>
              <a:t>atributima</a:t>
            </a:r>
            <a:r>
              <a:rPr lang="en-GB" dirty="0"/>
              <a:t> </a:t>
            </a:r>
            <a:r>
              <a:rPr lang="en-GB" dirty="0" err="1"/>
              <a:t>zadaju</a:t>
            </a:r>
            <a:r>
              <a:rPr lang="en-GB" dirty="0"/>
              <a:t> u </a:t>
            </a:r>
            <a:r>
              <a:rPr lang="en-GB" dirty="0" err="1"/>
              <a:t>okviru</a:t>
            </a:r>
            <a:r>
              <a:rPr lang="en-GB" dirty="0"/>
              <a:t> </a:t>
            </a:r>
            <a:r>
              <a:rPr lang="en-GB" dirty="0" err="1"/>
              <a:t>otvarajuce</a:t>
            </a:r>
            <a:r>
              <a:rPr lang="en-GB" dirty="0"/>
              <a:t> </a:t>
            </a:r>
            <a:r>
              <a:rPr lang="en-GB" dirty="0" err="1"/>
              <a:t>oznake</a:t>
            </a:r>
            <a:r>
              <a:rPr lang="en-GB" dirty="0"/>
              <a:t> u </a:t>
            </a:r>
            <a:r>
              <a:rPr lang="en-GB" dirty="0" err="1" smtClean="0"/>
              <a:t>obliku</a:t>
            </a:r>
            <a:r>
              <a:rPr lang="en-GB" dirty="0" smtClean="0"/>
              <a:t> </a:t>
            </a:r>
            <a:r>
              <a:rPr lang="en-GB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ime-atributa</a:t>
            </a:r>
            <a:r>
              <a:rPr lang="en-GB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vrednost-atributa</a:t>
            </a:r>
            <a:r>
              <a:rPr lang="en-GB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sr-Latn-CS" altLang="en-U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401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 smtClean="0"/>
              <a:t>Sintaksa </a:t>
            </a:r>
            <a:r>
              <a:rPr lang="sr-Latn-RS" dirty="0"/>
              <a:t>jezika </a:t>
            </a:r>
            <a:r>
              <a:rPr lang="sr-Latn-RS" dirty="0" smtClean="0"/>
              <a:t>HTML</a:t>
            </a:r>
            <a:r>
              <a:rPr lang="en-US" dirty="0" smtClean="0"/>
              <a:t> (2)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391525" cy="5257800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/>
              <a:t>Elementi</a:t>
            </a:r>
            <a:r>
              <a:rPr lang="en-GB" dirty="0"/>
              <a:t> </a:t>
            </a:r>
            <a:r>
              <a:rPr lang="en-GB" dirty="0" err="1"/>
              <a:t>mogu</a:t>
            </a:r>
            <a:r>
              <a:rPr lang="en-GB" dirty="0"/>
              <a:t> </a:t>
            </a:r>
            <a:r>
              <a:rPr lang="en-GB" dirty="0" err="1"/>
              <a:t>biti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 smtClean="0"/>
              <a:t>ugn</a:t>
            </a:r>
            <a:r>
              <a:rPr lang="sr-Latn-RS" dirty="0" smtClean="0"/>
              <a:t>j</a:t>
            </a:r>
            <a:r>
              <a:rPr lang="en-GB" dirty="0" smtClean="0"/>
              <a:t>e</a:t>
            </a:r>
            <a:r>
              <a:rPr lang="sr-Latn-RS" dirty="0"/>
              <a:t>ž</a:t>
            </a:r>
            <a:r>
              <a:rPr lang="en-GB" dirty="0" err="1" smtClean="0"/>
              <a:t>den</a:t>
            </a:r>
            <a:r>
              <a:rPr lang="sr-Latn-RS" dirty="0" smtClean="0"/>
              <a:t>i</a:t>
            </a:r>
          </a:p>
          <a:p>
            <a:pPr lvl="1">
              <a:spcBef>
                <a:spcPts val="1200"/>
              </a:spcBef>
            </a:pPr>
            <a:endParaRPr lang="sr-Latn-RS" altLang="en-US" dirty="0"/>
          </a:p>
          <a:p>
            <a:pPr lvl="1">
              <a:spcBef>
                <a:spcPts val="1200"/>
              </a:spcBef>
            </a:pPr>
            <a:endParaRPr lang="sr-Latn-RS" altLang="en-US" dirty="0" smtClean="0"/>
          </a:p>
          <a:p>
            <a:pPr lvl="1">
              <a:spcBef>
                <a:spcPts val="1200"/>
              </a:spcBef>
            </a:pPr>
            <a:endParaRPr lang="sr-Latn-RS" altLang="en-US" dirty="0"/>
          </a:p>
          <a:p>
            <a:pPr lvl="1">
              <a:spcBef>
                <a:spcPts val="1200"/>
              </a:spcBef>
            </a:pPr>
            <a:endParaRPr lang="sr-Latn-CS" altLang="en-US" dirty="0" smtClean="0"/>
          </a:p>
          <a:p>
            <a:pPr lvl="1">
              <a:spcBef>
                <a:spcPts val="1200"/>
              </a:spcBef>
            </a:pPr>
            <a:endParaRPr lang="sr-Latn-CS" altLang="en-US" dirty="0" smtClean="0"/>
          </a:p>
          <a:p>
            <a:pPr lvl="1">
              <a:spcBef>
                <a:spcPts val="1200"/>
              </a:spcBef>
            </a:pPr>
            <a:endParaRPr lang="sr-Latn-CS" altLang="en-US" dirty="0" smtClean="0"/>
          </a:p>
          <a:p>
            <a:pPr lvl="1">
              <a:spcBef>
                <a:spcPts val="1200"/>
              </a:spcBef>
            </a:pPr>
            <a:r>
              <a:rPr lang="sr-Latn-CS" altLang="en-US" dirty="0" smtClean="0"/>
              <a:t>Nekada </a:t>
            </a:r>
            <a:r>
              <a:rPr lang="sr-Latn-CS" altLang="en-US" dirty="0"/>
              <a:t>je dozvoljeno izostaviti </a:t>
            </a:r>
            <a:r>
              <a:rPr lang="sr-Latn-CS" altLang="en-US" dirty="0" err="1" smtClean="0"/>
              <a:t>zatvaraju</a:t>
            </a:r>
            <a:r>
              <a:rPr lang="sr-Latn-CS" altLang="en-US" dirty="0" err="1"/>
              <a:t>ć</a:t>
            </a:r>
            <a:r>
              <a:rPr lang="sr-Latn-CS" altLang="en-US" dirty="0" err="1" smtClean="0"/>
              <a:t>u</a:t>
            </a:r>
            <a:r>
              <a:rPr lang="sr-Latn-CS" altLang="en-US" dirty="0" smtClean="0"/>
              <a:t> </a:t>
            </a:r>
            <a:r>
              <a:rPr lang="sr-Latn-CS" altLang="en-US" dirty="0"/>
              <a:t>oznaku (kada </a:t>
            </a:r>
            <a:r>
              <a:rPr lang="sr-Latn-CS" altLang="en-US" dirty="0" smtClean="0"/>
              <a:t>po</a:t>
            </a:r>
            <a:r>
              <a:rPr lang="sr-Latn-CS" altLang="en-US" dirty="0"/>
              <a:t>č</a:t>
            </a:r>
            <a:r>
              <a:rPr lang="sr-Latn-CS" altLang="en-US" dirty="0" smtClean="0"/>
              <a:t>etak ili kraj </a:t>
            </a:r>
            <a:r>
              <a:rPr lang="sr-Latn-CS" altLang="en-US" dirty="0"/>
              <a:t>nekog drugog elementa ukazuju na </a:t>
            </a:r>
            <a:r>
              <a:rPr lang="sr-Latn-CS" altLang="en-US" dirty="0" smtClean="0"/>
              <a:t>zavr</a:t>
            </a:r>
            <a:r>
              <a:rPr lang="sr-Latn-CS" altLang="en-US" dirty="0"/>
              <a:t>š</a:t>
            </a:r>
            <a:r>
              <a:rPr lang="sr-Latn-CS" altLang="en-US" dirty="0" smtClean="0"/>
              <a:t>etak prethodnog elementa</a:t>
            </a:r>
            <a:r>
              <a:rPr lang="sr-Latn-CS" altLang="en-US" dirty="0"/>
              <a:t>)</a:t>
            </a:r>
          </a:p>
          <a:p>
            <a:pPr lvl="1">
              <a:spcBef>
                <a:spcPts val="1200"/>
              </a:spcBef>
            </a:pPr>
            <a:r>
              <a:rPr lang="sr-Latn-CS" altLang="en-US" dirty="0" smtClean="0"/>
              <a:t>Veb pregledači veba su veoma fleksibilni </a:t>
            </a:r>
            <a:r>
              <a:rPr lang="sr-Latn-CS" altLang="en-US" dirty="0"/>
              <a:t>i </a:t>
            </a:r>
            <a:r>
              <a:rPr lang="sr-Latn-CS" altLang="en-US" dirty="0" smtClean="0"/>
              <a:t>tolerišu </a:t>
            </a:r>
            <a:r>
              <a:rPr lang="sr-Latn-CS" altLang="en-US" dirty="0"/>
              <a:t>veliki broj </a:t>
            </a:r>
            <a:r>
              <a:rPr lang="sr-Latn-CS" altLang="en-US" dirty="0" smtClean="0"/>
              <a:t>grešaka</a:t>
            </a:r>
            <a:endParaRPr lang="sr-Latn-CS" altLang="en-US" dirty="0"/>
          </a:p>
          <a:p>
            <a:pPr lvl="1">
              <a:spcBef>
                <a:spcPts val="1200"/>
              </a:spcBef>
            </a:pPr>
            <a:endParaRPr lang="sr-Latn-CS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2" t="3391" r="1949" b="4586"/>
          <a:stretch/>
        </p:blipFill>
        <p:spPr bwMode="auto">
          <a:xfrm>
            <a:off x="2051720" y="2060848"/>
            <a:ext cx="4329106" cy="2499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923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13151</TotalTime>
  <Words>1743</Words>
  <Application>Microsoft Office PowerPoint</Application>
  <PresentationFormat>On-screen Show (4:3)</PresentationFormat>
  <Paragraphs>229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4_Watermark</vt:lpstr>
      <vt:lpstr>Uvod u veb i internet tehnologije</vt:lpstr>
      <vt:lpstr>HTML 5</vt:lpstr>
      <vt:lpstr>HTML ilustracija</vt:lpstr>
      <vt:lpstr>HTML ilustracija (2)</vt:lpstr>
      <vt:lpstr>HTML ilustracija (3)</vt:lpstr>
      <vt:lpstr>Veb strana</vt:lpstr>
      <vt:lpstr>Istorijat HTML</vt:lpstr>
      <vt:lpstr>Sintaksa jezika HTML</vt:lpstr>
      <vt:lpstr>Sintaksa jezika HTML (2)</vt:lpstr>
      <vt:lpstr>Sintaksa jezika HTML (3)</vt:lpstr>
      <vt:lpstr>Sintaksa jezika HTML (4)</vt:lpstr>
      <vt:lpstr>Elementi html, body i head</vt:lpstr>
      <vt:lpstr>Zaglavlje veb strane - element title</vt:lpstr>
      <vt:lpstr>Zaglavlje veb strane - element meta</vt:lpstr>
      <vt:lpstr>Zaglavlje veb strane - elementi script, style, link</vt:lpstr>
      <vt:lpstr>Celine u telu veb strane</vt:lpstr>
      <vt:lpstr>Elementi h1, h2, h3, h4, h5 и h6</vt:lpstr>
      <vt:lpstr>Elementi article, section</vt:lpstr>
      <vt:lpstr>Elementi article, section (2)</vt:lpstr>
      <vt:lpstr>Elementi</vt:lpstr>
      <vt:lpstr>Zahvalnica</vt:lpstr>
    </vt:vector>
  </TitlesOfParts>
  <Company>Matf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</dc:creator>
  <cp:lastModifiedBy>Vlado Filipovic</cp:lastModifiedBy>
  <cp:revision>873</cp:revision>
  <dcterms:created xsi:type="dcterms:W3CDTF">1601-01-01T00:00:00Z</dcterms:created>
  <dcterms:modified xsi:type="dcterms:W3CDTF">2018-10-07T21:50:21Z</dcterms:modified>
</cp:coreProperties>
</file>