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96" r:id="rId2"/>
    <p:sldId id="297" r:id="rId3"/>
    <p:sldId id="308" r:id="rId4"/>
    <p:sldId id="311" r:id="rId5"/>
    <p:sldId id="312" r:id="rId6"/>
    <p:sldId id="310" r:id="rId7"/>
    <p:sldId id="309" r:id="rId8"/>
    <p:sldId id="30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8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Jezici za opis veb stranica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36580"/>
            <a:ext cx="6628670" cy="392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Jezici za opis veb stranica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#f0f0f0; /* sivkasta boja pozadine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white; /*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Jezici za opis veb stranica (3)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Jezici za opis veb stranica (4)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Veb-stranice</a:t>
            </a:r>
            <a:r>
              <a:rPr lang="en-GB" dirty="0"/>
              <a:t> se </a:t>
            </a:r>
            <a:r>
              <a:rPr lang="en-GB" dirty="0" err="1"/>
              <a:t>opisuju</a:t>
            </a:r>
            <a:r>
              <a:rPr lang="en-GB" dirty="0"/>
              <a:t> u </a:t>
            </a:r>
            <a:r>
              <a:rPr lang="en-GB" dirty="0" err="1"/>
              <a:t>vidu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/>
              <a:t>veb-strane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Elementi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html, head, body,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meta, title, script, style, link (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uklju</a:t>
            </a:r>
            <a:r>
              <a:rPr lang="sr-Latn-RS" dirty="0" smtClean="0"/>
              <a:t>č</a:t>
            </a:r>
            <a:r>
              <a:rPr lang="en-GB" dirty="0" err="1" smtClean="0"/>
              <a:t>ivanje</a:t>
            </a:r>
            <a:r>
              <a:rPr lang="en-GB" dirty="0" smtClean="0"/>
              <a:t> </a:t>
            </a:r>
            <a:r>
              <a:rPr lang="sr-Latn-RS" dirty="0" smtClean="0"/>
              <a:t>kaskadnih stilova</a:t>
            </a:r>
            <a:r>
              <a:rPr lang="en-GB" dirty="0" smtClean="0"/>
              <a:t>),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header, main, footer, aside, article, section, </a:t>
            </a:r>
            <a:r>
              <a:rPr lang="en-GB" dirty="0" err="1"/>
              <a:t>nav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p, h1-h6, </a:t>
            </a:r>
            <a:r>
              <a:rPr lang="en-GB" dirty="0" err="1"/>
              <a:t>em</a:t>
            </a:r>
            <a:r>
              <a:rPr lang="en-GB" dirty="0"/>
              <a:t>, strong, small, b, </a:t>
            </a:r>
            <a:r>
              <a:rPr lang="en-GB" dirty="0" err="1"/>
              <a:t>i</a:t>
            </a:r>
            <a:r>
              <a:rPr lang="en-GB" dirty="0"/>
              <a:t>, u, sub, sup,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address, </a:t>
            </a:r>
            <a:r>
              <a:rPr lang="en-GB" dirty="0" err="1"/>
              <a:t>blockquote</a:t>
            </a:r>
            <a:r>
              <a:rPr lang="en-GB" dirty="0"/>
              <a:t>, q, cite, pre, code,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ul</a:t>
            </a:r>
            <a:r>
              <a:rPr lang="en-GB" dirty="0"/>
              <a:t>, </a:t>
            </a:r>
            <a:r>
              <a:rPr lang="en-GB" dirty="0" err="1"/>
              <a:t>ol</a:t>
            </a:r>
            <a:r>
              <a:rPr lang="en-GB" dirty="0"/>
              <a:t>, li, dl, </a:t>
            </a:r>
            <a:r>
              <a:rPr lang="en-GB" dirty="0" err="1"/>
              <a:t>dd</a:t>
            </a:r>
            <a:r>
              <a:rPr lang="en-GB" dirty="0"/>
              <a:t>, </a:t>
            </a:r>
            <a:r>
              <a:rPr lang="en-GB" dirty="0" err="1"/>
              <a:t>dt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img</a:t>
            </a:r>
            <a:r>
              <a:rPr lang="en-GB" dirty="0"/>
              <a:t>, audio, video, iframe,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table, </a:t>
            </a:r>
            <a:r>
              <a:rPr lang="en-GB" dirty="0" err="1"/>
              <a:t>tr</a:t>
            </a:r>
            <a:r>
              <a:rPr lang="en-GB" dirty="0"/>
              <a:t>, td, </a:t>
            </a:r>
            <a:r>
              <a:rPr lang="en-GB" dirty="0" err="1"/>
              <a:t>th</a:t>
            </a:r>
            <a:r>
              <a:rPr lang="en-GB" dirty="0"/>
              <a:t>, caption,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input, select, option, </a:t>
            </a:r>
            <a:r>
              <a:rPr lang="en-GB" dirty="0" err="1"/>
              <a:t>textarea</a:t>
            </a:r>
            <a:r>
              <a:rPr lang="en-GB" dirty="0"/>
              <a:t>, label,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div, span</a:t>
            </a:r>
            <a:endParaRPr 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12964</TotalTime>
  <Words>735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4_Watermark</vt:lpstr>
      <vt:lpstr>Uvod u veb i internet tehnologije</vt:lpstr>
      <vt:lpstr>HTML 5</vt:lpstr>
      <vt:lpstr>Jezici za opis veb stranica</vt:lpstr>
      <vt:lpstr>Jezici za opis veb stranica (2)</vt:lpstr>
      <vt:lpstr>Jezici za opis veb stranica (3)</vt:lpstr>
      <vt:lpstr>Jezici za opis veb stranica (4)</vt:lpstr>
      <vt:lpstr>Elementi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850</cp:revision>
  <dcterms:created xsi:type="dcterms:W3CDTF">1601-01-01T00:00:00Z</dcterms:created>
  <dcterms:modified xsi:type="dcterms:W3CDTF">2018-10-04T20:58:16Z</dcterms:modified>
</cp:coreProperties>
</file>