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0" y="274072"/>
            <a:ext cx="409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/9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</a:t>
            </a:r>
            <a:r>
              <a:rPr lang="en-US" altLang="en-US" dirty="0" smtClean="0"/>
              <a:t>x,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11135</TotalTime>
  <Words>697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4_Watermark</vt:lpstr>
      <vt:lpstr>Uvod u veb i internet tehnologije</vt:lpstr>
      <vt:lpstr>Jezici za obeležavanje 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769</cp:revision>
  <dcterms:created xsi:type="dcterms:W3CDTF">1601-01-01T00:00:00Z</dcterms:created>
  <dcterms:modified xsi:type="dcterms:W3CDTF">2021-02-27T14:32:03Z</dcterms:modified>
</cp:coreProperties>
</file>