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t%20use\repos\final-control-stuff\new%20modeling%20data\PID%201.fig" TargetMode="External"/><Relationship Id="rId2" Type="http://schemas.openxmlformats.org/officeDocument/2006/relationships/hyperlink" Target="file:///D:\At%20use\repos\final-control-stuff\newest-PID\newest-PID.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At%20use\repos\final-control-stuff\new%20modeling%20data\diverging%20system.fig" TargetMode="External"/><Relationship Id="rId5" Type="http://schemas.openxmlformats.org/officeDocument/2006/relationships/hyperlink" Target="file:///D:\At%20use\repos\final-control-stuff\new%20modeling%20data\PID%203.fig" TargetMode="External"/><Relationship Id="rId4" Type="http://schemas.openxmlformats.org/officeDocument/2006/relationships/hyperlink" Target="file:///D:\At%20use\repos\final-control-stuff\new%20modeling%20data\PID%202.fi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t%20use\repos\final-control-stuff\linearization.fi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t%20use\repos\final-control-stuff\modeling%20data\modeling.m" TargetMode="External"/><Relationship Id="rId2" Type="http://schemas.openxmlformats.org/officeDocument/2006/relationships/hyperlink" Target="file:///D:\At%20use\repos\final-control-stuff\final-controlling-code\final-controlling-code.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D:\At%20use\repos\final-control-stuff\sysID.fi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5B7-F1AE-4A5B-97C2-2CAD473A3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Angle Controlled rod using Brushless motor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0458B-551E-4396-BF51-7C81BC42E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Moustafa</a:t>
            </a:r>
            <a:r>
              <a:rPr lang="en-US" dirty="0"/>
              <a:t> Elsayed 201600848</a:t>
            </a:r>
          </a:p>
          <a:p>
            <a:r>
              <a:rPr lang="en-US" dirty="0"/>
              <a:t>Khaled Osama 201600515</a:t>
            </a:r>
          </a:p>
        </p:txBody>
      </p:sp>
    </p:spTree>
    <p:extLst>
      <p:ext uri="{BB962C8B-B14F-4D97-AF65-F5344CB8AC3E}">
        <p14:creationId xmlns:p14="http://schemas.microsoft.com/office/powerpoint/2010/main" val="322981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7DC2-D651-4828-ABD2-D7B5C50F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(heuristic)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FD46-44CA-4133-89DE-4F792173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PID code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PID1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 2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 3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 to disturbance (nonstable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Response to disturbance (stable)</a:t>
            </a:r>
          </a:p>
        </p:txBody>
      </p:sp>
    </p:spTree>
    <p:extLst>
      <p:ext uri="{BB962C8B-B14F-4D97-AF65-F5344CB8AC3E}">
        <p14:creationId xmlns:p14="http://schemas.microsoft.com/office/powerpoint/2010/main" val="33700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95B5-977F-4884-8D14-F716D42F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Demo Time !!!!</a:t>
            </a:r>
          </a:p>
        </p:txBody>
      </p:sp>
    </p:spTree>
    <p:extLst>
      <p:ext uri="{BB962C8B-B14F-4D97-AF65-F5344CB8AC3E}">
        <p14:creationId xmlns:p14="http://schemas.microsoft.com/office/powerpoint/2010/main" val="18923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D0CF-666E-4290-A948-99FD38B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61253-D583-459A-B7A2-82DB9BAE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11" y="2389289"/>
            <a:ext cx="3353513" cy="354244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352F0-FB95-4CB6-BF1D-0B9EA24055DE}"/>
                  </a:ext>
                </a:extLst>
              </p:cNvPr>
              <p:cNvSpPr txBox="1"/>
              <p:nvPr/>
            </p:nvSpPr>
            <p:spPr>
              <a:xfrm>
                <a:off x="5964572" y="3273075"/>
                <a:ext cx="4941116" cy="2140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352F0-FB95-4CB6-BF1D-0B9EA2405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72" y="3273075"/>
                <a:ext cx="4941116" cy="2140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C9275C-CEAC-4479-A226-BD1B64963CCC}"/>
              </a:ext>
            </a:extLst>
          </p:cNvPr>
          <p:cNvSpPr txBox="1"/>
          <p:nvPr/>
        </p:nvSpPr>
        <p:spPr>
          <a:xfrm>
            <a:off x="6170103" y="2616311"/>
            <a:ext cx="453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 (white box modeling)</a:t>
            </a:r>
          </a:p>
        </p:txBody>
      </p:sp>
    </p:spTree>
    <p:extLst>
      <p:ext uri="{BB962C8B-B14F-4D97-AF65-F5344CB8AC3E}">
        <p14:creationId xmlns:p14="http://schemas.microsoft.com/office/powerpoint/2010/main" val="16266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27D3-F441-4F9E-9212-72EDE74E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linearization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06C26-5F99-4777-B3C4-5D6A2388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293" y="2639862"/>
            <a:ext cx="3543300" cy="248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E996C-349D-4A2C-B680-CA4A0DEA6D86}"/>
              </a:ext>
            </a:extLst>
          </p:cNvPr>
          <p:cNvSpPr txBox="1"/>
          <p:nvPr/>
        </p:nvSpPr>
        <p:spPr>
          <a:xfrm flipH="1">
            <a:off x="744718" y="3590488"/>
            <a:ext cx="504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Linearization</a:t>
            </a: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Graph </a:t>
            </a: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822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90EF-EEAF-49AA-BD98-B19A34CE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1D01-C163-4F35-8EC3-506C2FD5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Brushless motor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Potentiometers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BB45-1504-4BF1-9011-496E91C0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system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9EF6-A7EA-437F-9E64-962BADF9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 Controlling code</a:t>
            </a:r>
            <a:endParaRPr lang="en-US" sz="3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 modeling code</a:t>
            </a:r>
            <a:endParaRPr lang="en-US" sz="3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0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F6A1-CC94-40DF-94AA-B43D49C3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best model we found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8BE67-F6EF-4A7C-A060-6F9A97EC4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01965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-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05547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08616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02151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072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8BE67-F6EF-4A7C-A060-6F9A97EC4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89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7210-BB0E-46F4-85FD-1B775263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different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081E-EF29-452D-ADC7-C0072008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transfer function of the motor is included</a:t>
            </a:r>
          </a:p>
          <a:p>
            <a:pPr marL="0" indent="0" algn="ctr">
              <a:buNone/>
            </a:pPr>
            <a:r>
              <a:rPr lang="en-US" sz="3200" dirty="0"/>
              <a:t>Along with other system properties that doesn’t match our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1688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4BAA-62D8-4D6F-87A4-52CECFD7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C473-8B5D-4540-8689-7E521B39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2F92-85AF-4FDD-A398-1A3BD4C6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EC3E-80B9-45AF-BBB6-88EECAA2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quantization of the system</a:t>
            </a:r>
          </a:p>
          <a:p>
            <a:r>
              <a:rPr lang="en-US" dirty="0"/>
              <a:t>The constrains over the ESC</a:t>
            </a:r>
          </a:p>
        </p:txBody>
      </p:sp>
    </p:spTree>
    <p:extLst>
      <p:ext uri="{BB962C8B-B14F-4D97-AF65-F5344CB8AC3E}">
        <p14:creationId xmlns:p14="http://schemas.microsoft.com/office/powerpoint/2010/main" val="17782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242</TotalTime>
  <Words>123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Mesh</vt:lpstr>
      <vt:lpstr>Angle Controlled rod using Brushless motor</vt:lpstr>
      <vt:lpstr>Introduction to the model</vt:lpstr>
      <vt:lpstr>Our linearization</vt:lpstr>
      <vt:lpstr>Main components</vt:lpstr>
      <vt:lpstr>Data Acquisition and system identification</vt:lpstr>
      <vt:lpstr>The best model we found</vt:lpstr>
      <vt:lpstr>Why so different ?</vt:lpstr>
      <vt:lpstr>Root locus</vt:lpstr>
      <vt:lpstr>Application problem</vt:lpstr>
      <vt:lpstr>Another approach (heuristic)</vt:lpstr>
      <vt:lpstr>Demo Time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Controlled rod using Brushless motor</dc:title>
  <dc:creator>khaled Osama</dc:creator>
  <cp:lastModifiedBy>khaled Osama</cp:lastModifiedBy>
  <cp:revision>10</cp:revision>
  <dcterms:created xsi:type="dcterms:W3CDTF">2019-05-07T23:24:31Z</dcterms:created>
  <dcterms:modified xsi:type="dcterms:W3CDTF">2019-05-08T03:27:04Z</dcterms:modified>
</cp:coreProperties>
</file>