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8" r:id="rId9"/>
    <p:sldId id="263" r:id="rId10"/>
    <p:sldId id="262" r:id="rId11"/>
    <p:sldId id="264" r:id="rId12"/>
    <p:sldId id="265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2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2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2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577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8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0" name="Group 1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1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2" name="Rectangle 22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D2927-885E-4F2B-DF5D-2CF839FB6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/>
              <a:t>Kidney disease prediction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3" name="Picture 3">
            <a:extLst>
              <a:ext uri="{FF2B5EF4-FFF2-40B4-BE49-F238E27FC236}">
                <a16:creationId xmlns:a16="http://schemas.microsoft.com/office/drawing/2014/main" id="{08D6969B-566E-7463-988B-F791EF00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62" r="6087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0EB0544-F024-72BB-0023-0D03C097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/>
              <a:t>Course: Professional training in programming ||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b="1" i="1" spc="50" dirty="0"/>
              <a:t>Group members: 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/>
              <a:t>Youssef </a:t>
            </a:r>
            <a:r>
              <a:rPr lang="en-US" sz="1800" spc="50" dirty="0" err="1"/>
              <a:t>moustafa</a:t>
            </a:r>
            <a:r>
              <a:rPr lang="en-US" sz="1800" spc="50" dirty="0"/>
              <a:t> 20104848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/>
              <a:t>Anas Magdy 20104847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/>
              <a:t>Khaled Ehab 20106166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/>
              <a:t>Abdelrahman Sherif 20107171</a:t>
            </a:r>
          </a:p>
        </p:txBody>
      </p:sp>
    </p:spTree>
    <p:extLst>
      <p:ext uri="{BB962C8B-B14F-4D97-AF65-F5344CB8AC3E}">
        <p14:creationId xmlns:p14="http://schemas.microsoft.com/office/powerpoint/2010/main" val="52920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0245C-C1E7-C0A0-6907-B3A2F397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/>
              <a:t>4. SVM – Support Vector Machine</a:t>
            </a:r>
            <a:br>
              <a:rPr lang="en-US" sz="5500"/>
            </a:br>
            <a:endParaRPr lang="en-US" sz="550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8F9BEE7-72DD-C009-6244-AA1DE732A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2199296"/>
            <a:ext cx="6049714" cy="24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2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A71C2C-2214-987A-7000-6A44366A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1909" y="2345620"/>
            <a:ext cx="11101135" cy="24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7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4D326E6-DCF1-49C2-A73B-F2163348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90A48-D962-947E-2CA3-42F503BE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768810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/>
              <a:t>So, It appeared that the SVM had the highest accuracy. As a result, we exported this model as pickle. To conclude with our predication.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6691C1-9E86-0FDA-B3C1-A1215792D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866676"/>
            <a:ext cx="11101135" cy="21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4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DE283047-F4C4-C414-E054-FB0EA95B9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58" y="549274"/>
            <a:ext cx="3326083" cy="5759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2003E-B5B3-709C-09E6-10C6FB813626}"/>
              </a:ext>
            </a:extLst>
          </p:cNvPr>
          <p:cNvSpPr txBox="1"/>
          <p:nvPr/>
        </p:nvSpPr>
        <p:spPr>
          <a:xfrm>
            <a:off x="1900899" y="3105833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367876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28B2-4763-3DB6-C755-B39C8ED0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713" y="549276"/>
            <a:ext cx="4416423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Implementation using Flask &amp; pickle.</a:t>
            </a:r>
            <a:br>
              <a:rPr lang="en-US" sz="4800" dirty="0"/>
            </a:br>
            <a:r>
              <a:rPr lang="en-US" sz="1800" dirty="0"/>
              <a:t>Note that the model takes 25 inputs as a data for the prediction.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EF2AD7F-EA6B-3852-7480-47CB586CA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32" y="540000"/>
            <a:ext cx="2942049" cy="5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B4CC6-C871-6696-DFCA-E4610492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Based on the data prompted. The prediction will be made. The result will either be 0 or 1.</a:t>
            </a:r>
            <a:br>
              <a:rPr lang="en-US" sz="2900" dirty="0"/>
            </a:br>
            <a:r>
              <a:rPr lang="en-US" sz="2900" dirty="0"/>
              <a:t>0 – There is a risk of having a kidney disease.</a:t>
            </a:r>
            <a:br>
              <a:rPr lang="en-US" sz="2900" dirty="0"/>
            </a:br>
            <a:r>
              <a:rPr lang="en-US" sz="2900" dirty="0"/>
              <a:t>1- There is no risk of having a kidney disease.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2AD39C0-878C-33D6-8166-4B04E6EAA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1949744"/>
            <a:ext cx="6049714" cy="29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EF03-068C-16EF-D24A-D20CBAC1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75B99-BCA6-A41E-1C7E-AD1EF201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make the most accurate prediction of whether a person will have a risk of getting a heart disease or not based on a dataset we’ve selected on Kaggle. </a:t>
            </a:r>
          </a:p>
          <a:p>
            <a:r>
              <a:rPr lang="en-US" dirty="0"/>
              <a:t>In order to accomplish that we’ve worked on all 5 models covered throughout the semester to select the model with the best accuracy. And therefore, conclude with our prediction that will be made later on flask. </a:t>
            </a:r>
          </a:p>
          <a:p>
            <a:r>
              <a:rPr lang="en-US" dirty="0"/>
              <a:t>The model will consist of 25 independent variables (predictors) and 1 dependent variable which shows if that person has a disease or not.</a:t>
            </a:r>
          </a:p>
        </p:txBody>
      </p:sp>
    </p:spTree>
    <p:extLst>
      <p:ext uri="{BB962C8B-B14F-4D97-AF65-F5344CB8AC3E}">
        <p14:creationId xmlns:p14="http://schemas.microsoft.com/office/powerpoint/2010/main" val="418260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7D18-B618-F088-714D-F997B3CF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465E-6170-00F8-C5C7-3BE866D2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 linear regression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Polynomial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KNN – K nearest neighbors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SVM – Support Vector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Implementation using Flask &amp; pickle.</a:t>
            </a:r>
          </a:p>
        </p:txBody>
      </p:sp>
    </p:spTree>
    <p:extLst>
      <p:ext uri="{BB962C8B-B14F-4D97-AF65-F5344CB8AC3E}">
        <p14:creationId xmlns:p14="http://schemas.microsoft.com/office/powerpoint/2010/main" val="316092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0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32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48" name="Rectangle 1033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34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35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1" name="Group 1037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C0B4A-81EB-6AE8-1F17-FD21ECFB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dirty="0"/>
              <a:t>Models: </a:t>
            </a:r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achine Learning for Today's Business World — FinTechtris">
            <a:extLst>
              <a:ext uri="{FF2B5EF4-FFF2-40B4-BE49-F238E27FC236}">
                <a16:creationId xmlns:a16="http://schemas.microsoft.com/office/drawing/2014/main" id="{45A326DC-D5FA-A8A9-1182-3B2C7F1D3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2184380"/>
            <a:ext cx="5353200" cy="24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F9C2-3E2E-F262-E58D-A3FED0E9E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When coming to the models. We’ve used all 5 models to identify the model with the highest accuracy to work on it then on flask.</a:t>
            </a:r>
          </a:p>
          <a:p>
            <a:r>
              <a:rPr lang="en-US" dirty="0"/>
              <a:t>Afterwards, It was shown that the SVM was the model with the highest accuracy which was around 95.8%. So,  we’ve decided to work on that model.</a:t>
            </a:r>
          </a:p>
          <a:p>
            <a:r>
              <a:rPr lang="en-US" dirty="0"/>
              <a:t>Note : Each model takes 25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8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0031F-15D2-0165-3C12-D5CE2505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/>
              <a:t>1. Multi linear regression </a:t>
            </a:r>
            <a:br>
              <a:rPr lang="en-US" sz="7500"/>
            </a:br>
            <a:endParaRPr lang="en-US" sz="750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65F05A2-89CF-E744-0CAB-4FADA76E8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2184170"/>
            <a:ext cx="6049714" cy="24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422B5-6C21-DD03-E28B-164C4A8C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9276"/>
            <a:ext cx="4500561" cy="42598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800" dirty="0"/>
              <a:t>2. Polynomial regression</a:t>
            </a:r>
            <a:br>
              <a:rPr lang="en-US" sz="6800" dirty="0"/>
            </a:br>
            <a:br>
              <a:rPr lang="en-US" sz="6800" dirty="0"/>
            </a:br>
            <a:r>
              <a:rPr lang="en-US" sz="3600" dirty="0"/>
              <a:t>degree= 3.</a:t>
            </a:r>
            <a:br>
              <a:rPr lang="en-US" sz="6800" dirty="0"/>
            </a:br>
            <a:endParaRPr lang="en-US" sz="6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51F12-F41F-0E56-4579-D22C80FA7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2259793"/>
            <a:ext cx="6049714" cy="23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CF12D-66B2-B225-FA97-EA9E9756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dirty="0"/>
              <a:t>3. KNN – K nearest neighbors</a:t>
            </a:r>
            <a:br>
              <a:rPr lang="en-US" sz="8100" dirty="0"/>
            </a:br>
            <a:r>
              <a:rPr lang="en-US" sz="3600" dirty="0"/>
              <a:t>k=2</a:t>
            </a:r>
            <a:endParaRPr lang="en-US" sz="81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4A07D8-414F-D9C1-459F-5175D557C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1874124"/>
            <a:ext cx="6049714" cy="31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97D104-3B42-B944-8FE9-D28530C1A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066392"/>
            <a:ext cx="11101135" cy="29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3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7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8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A81C2-5AA8-2D01-507F-20229802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575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/>
              <a:t>5. 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1C5BB-0AA6-9327-27C9-827FD1B2A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2138797"/>
            <a:ext cx="6049714" cy="25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1115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311B25"/>
      </a:dk2>
      <a:lt2>
        <a:srgbClr val="F0F2F3"/>
      </a:lt2>
      <a:accent1>
        <a:srgbClr val="DD7433"/>
      </a:accent1>
      <a:accent2>
        <a:srgbClr val="CB2127"/>
      </a:accent2>
      <a:accent3>
        <a:srgbClr val="DD3380"/>
      </a:accent3>
      <a:accent4>
        <a:srgbClr val="CB21B4"/>
      </a:accent4>
      <a:accent5>
        <a:srgbClr val="AC33DD"/>
      </a:accent5>
      <a:accent6>
        <a:srgbClr val="5C2CCD"/>
      </a:accent6>
      <a:hlink>
        <a:srgbClr val="3F8E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357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Bell MT</vt:lpstr>
      <vt:lpstr>Wingdings</vt:lpstr>
      <vt:lpstr>GlowVTI</vt:lpstr>
      <vt:lpstr>Kidney disease prediction </vt:lpstr>
      <vt:lpstr>Introduction</vt:lpstr>
      <vt:lpstr>Contents</vt:lpstr>
      <vt:lpstr>Models: </vt:lpstr>
      <vt:lpstr>1. Multi linear regression  </vt:lpstr>
      <vt:lpstr>2. Polynomial regression  degree= 3. </vt:lpstr>
      <vt:lpstr>3. KNN – K nearest neighbors k=2</vt:lpstr>
      <vt:lpstr>PowerPoint Presentation</vt:lpstr>
      <vt:lpstr>5. Logistic regression</vt:lpstr>
      <vt:lpstr>4. SVM – Support Vector Machine </vt:lpstr>
      <vt:lpstr>PowerPoint Presentation</vt:lpstr>
      <vt:lpstr>So, It appeared that the SVM had the highest accuracy. As a result, we exported this model as pickle. To conclude with our predication.</vt:lpstr>
      <vt:lpstr>PowerPoint Presentation</vt:lpstr>
      <vt:lpstr>Implementation using Flask &amp; pickle. Note that the model takes 25 inputs as a data for the prediction.</vt:lpstr>
      <vt:lpstr>Based on the data prompted. The prediction will be made. The result will either be 0 or 1. 0 – There is a risk of having a kidney disease. 1- There is no risk of having a kidney disease.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disease prediction </dc:title>
  <dc:creator>Abdul rahman Sherif</dc:creator>
  <cp:lastModifiedBy>Abdul rahman Sherif</cp:lastModifiedBy>
  <cp:revision>2</cp:revision>
  <dcterms:created xsi:type="dcterms:W3CDTF">2023-01-03T21:33:48Z</dcterms:created>
  <dcterms:modified xsi:type="dcterms:W3CDTF">2023-01-03T22:12:32Z</dcterms:modified>
</cp:coreProperties>
</file>