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B8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657135"/>
            <a:ext cx="8968084" cy="36792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5658460"/>
            <a:ext cx="3077108" cy="3692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453437"/>
            <a:ext cx="8968085" cy="22137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3453437"/>
            <a:ext cx="3077109" cy="2213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3" y="3644945"/>
            <a:ext cx="8092357" cy="1830760"/>
          </a:xfrm>
        </p:spPr>
        <p:txBody>
          <a:bodyPr anchor="b">
            <a:noAutofit/>
          </a:bodyPr>
          <a:lstStyle>
            <a:lvl1pPr algn="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5858721"/>
            <a:ext cx="8144135" cy="1490249"/>
          </a:xfrm>
        </p:spPr>
        <p:txBody>
          <a:bodyPr>
            <a:normAutofit/>
          </a:bodyPr>
          <a:lstStyle>
            <a:lvl1pPr marL="0" indent="0" algn="r">
              <a:buNone/>
              <a:defRPr sz="2667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74207" y="7914918"/>
            <a:ext cx="2743200" cy="486833"/>
          </a:xfrm>
        </p:spPr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02" y="7914920"/>
            <a:ext cx="5362221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3667116"/>
            <a:ext cx="1827057" cy="1808589"/>
          </a:xfrm>
        </p:spPr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6096001"/>
            <a:ext cx="12215959" cy="223604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4" y="6282156"/>
            <a:ext cx="9193027" cy="72597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8852" y="812798"/>
            <a:ext cx="9195379" cy="4786100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2" y="7008132"/>
            <a:ext cx="9193029" cy="7304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6281748"/>
            <a:ext cx="1533115" cy="1454385"/>
          </a:xfrm>
        </p:spPr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3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6096001"/>
            <a:ext cx="12215959" cy="2236047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07" y="812796"/>
            <a:ext cx="9195379" cy="4790333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1" y="6280453"/>
            <a:ext cx="9185535" cy="1469019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6282156"/>
            <a:ext cx="1533115" cy="1454385"/>
          </a:xfrm>
        </p:spPr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6096001"/>
            <a:ext cx="12215959" cy="2236047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95" y="822645"/>
            <a:ext cx="8566863" cy="4048081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19252" y="4881018"/>
            <a:ext cx="7983641" cy="731957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2" y="6280453"/>
            <a:ext cx="9205225" cy="1469019"/>
          </a:xfrm>
        </p:spPr>
        <p:txBody>
          <a:bodyPr anchor="ctr"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6279902"/>
            <a:ext cx="1533115" cy="1454385"/>
          </a:xfrm>
        </p:spPr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1243" y="997488"/>
            <a:ext cx="7112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89588" y="3998098"/>
            <a:ext cx="609600" cy="77970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8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6096001"/>
            <a:ext cx="12215959" cy="2236047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1" y="6280453"/>
            <a:ext cx="9195379" cy="78641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2" y="7066867"/>
            <a:ext cx="9195379" cy="682605"/>
          </a:xfrm>
        </p:spPr>
        <p:txBody>
          <a:bodyPr anchor="t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5251" y="6279902"/>
            <a:ext cx="1533115" cy="1454385"/>
          </a:xfrm>
        </p:spPr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8852" y="1004304"/>
            <a:ext cx="9195379" cy="1441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10172" y="3105986"/>
            <a:ext cx="2926080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19703" y="4020387"/>
            <a:ext cx="2926080" cy="38846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7884" y="3115831"/>
            <a:ext cx="2926080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39613" y="4010542"/>
            <a:ext cx="2926080" cy="38846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68181" y="3115831"/>
            <a:ext cx="2926080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78027" y="4010541"/>
            <a:ext cx="2926080" cy="38846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5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8852" y="1004304"/>
            <a:ext cx="9195379" cy="1441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09856" y="5730004"/>
            <a:ext cx="2923009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09856" y="3115831"/>
            <a:ext cx="2923009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09856" y="6498353"/>
            <a:ext cx="2923009" cy="141656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329" y="5730004"/>
            <a:ext cx="295342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27329" y="3115831"/>
            <a:ext cx="2953427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25977" y="6498352"/>
            <a:ext cx="2957339" cy="141656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74705" y="5730004"/>
            <a:ext cx="292577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974704" y="3115831"/>
            <a:ext cx="2925777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74579" y="6498349"/>
            <a:ext cx="2929652" cy="141656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1004304"/>
            <a:ext cx="9195379" cy="144125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6100408" y="3662905"/>
            <a:ext cx="9150073" cy="1824265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064" y="812796"/>
            <a:ext cx="1426136" cy="59492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812798"/>
            <a:ext cx="8768479" cy="71021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525" y="7914918"/>
            <a:ext cx="2743200" cy="486833"/>
          </a:xfrm>
        </p:spPr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7914920"/>
            <a:ext cx="6025279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8203" y="7243333"/>
            <a:ext cx="1532848" cy="1697467"/>
          </a:xfrm>
        </p:spPr>
        <p:txBody>
          <a:bodyPr anchor="t"/>
          <a:lstStyle>
            <a:lvl1pPr algn="ctr">
              <a:defRPr/>
            </a:lvl1pPr>
          </a:lstStyle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3637910"/>
            <a:ext cx="12215959" cy="2236047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3826527"/>
            <a:ext cx="9185533" cy="1454384"/>
          </a:xfrm>
        </p:spPr>
        <p:txBody>
          <a:bodyPr anchor="ctr">
            <a:norm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52" y="5642897"/>
            <a:ext cx="9185533" cy="2272023"/>
          </a:xfrm>
        </p:spPr>
        <p:txBody>
          <a:bodyPr>
            <a:normAutofit/>
          </a:bodyPr>
          <a:lstStyle>
            <a:lvl1pPr marL="0" indent="0" algn="r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4413" y="7914918"/>
            <a:ext cx="2743200" cy="486833"/>
          </a:xfrm>
        </p:spPr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01" y="7914920"/>
            <a:ext cx="6446231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5251" y="3826529"/>
            <a:ext cx="1533115" cy="1454385"/>
          </a:xfrm>
        </p:spPr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004304"/>
            <a:ext cx="9183187" cy="1441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3115831"/>
            <a:ext cx="4477199" cy="47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4838" y="3115831"/>
            <a:ext cx="4479548" cy="47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1004308"/>
            <a:ext cx="9195379" cy="14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51" y="3115833"/>
            <a:ext cx="4193440" cy="9241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52" y="4040013"/>
            <a:ext cx="4489393" cy="387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0195" y="3115831"/>
            <a:ext cx="4194036" cy="9227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4839" y="4040013"/>
            <a:ext cx="4489392" cy="387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5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289623" y="2631016"/>
            <a:ext cx="1926336" cy="192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81026" y="812800"/>
            <a:ext cx="1910975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1004303"/>
            <a:ext cx="9195379" cy="1441253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3115833"/>
            <a:ext cx="5218384" cy="4799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1" y="3115832"/>
            <a:ext cx="3728320" cy="4799089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12801"/>
            <a:ext cx="12215959" cy="223604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2" y="1004304"/>
            <a:ext cx="9195379" cy="1441251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1275" y="3115832"/>
            <a:ext cx="5222956" cy="479908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851" y="3115833"/>
            <a:ext cx="3731316" cy="4799087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852" y="1004304"/>
            <a:ext cx="9195379" cy="144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1" y="3115831"/>
            <a:ext cx="9183185" cy="479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7175" y="7914918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FBC4-8E72-4722-90BB-B6F74DC4B0DD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1" y="7914920"/>
            <a:ext cx="64462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4800" y="1004305"/>
            <a:ext cx="1543565" cy="1454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392D-60E6-45DD-BDA6-F3A09855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4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E41B-E8F4-4E67-84C3-93D2562D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244" y="2079627"/>
            <a:ext cx="8790911" cy="759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Ubuntu shell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2F99B-744D-4A3A-870A-0B4CCF1E7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464" y="4200525"/>
            <a:ext cx="7156378" cy="759668"/>
          </a:xfrm>
        </p:spPr>
        <p:txBody>
          <a:bodyPr>
            <a:noAutofit/>
          </a:bodyPr>
          <a:lstStyle/>
          <a:p>
            <a:pPr algn="ctr" rtl="1"/>
            <a:r>
              <a:rPr lang="en-US" sz="4000" dirty="0">
                <a:solidFill>
                  <a:srgbClr val="FF3300"/>
                </a:solidFill>
                <a:latin typeface="Cooper Std Black" panose="0208090304030B020404" pitchFamily="18" charset="0"/>
                <a:cs typeface="Air Strip Arabic" panose="02000500000000000000" pitchFamily="2" charset="-78"/>
              </a:rPr>
              <a:t>Team 7 - Stars</a:t>
            </a:r>
          </a:p>
        </p:txBody>
      </p:sp>
      <p:sp>
        <p:nvSpPr>
          <p:cNvPr id="5" name="AutoShape 2" descr="Hairstyle Hd Logo - Umpama p">
            <a:extLst>
              <a:ext uri="{FF2B5EF4-FFF2-40B4-BE49-F238E27FC236}">
                <a16:creationId xmlns:a16="http://schemas.microsoft.com/office/drawing/2014/main" id="{303CF5B2-69F8-4D7C-9D5E-B7D1248C9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4457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05832-35C2-431A-A9D2-B6830378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58" y="3786278"/>
            <a:ext cx="1571443" cy="15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>
            <a:extLst>
              <a:ext uri="{FF2B5EF4-FFF2-40B4-BE49-F238E27FC236}">
                <a16:creationId xmlns:a16="http://schemas.microsoft.com/office/drawing/2014/main" id="{B09846EB-305E-4E0F-AE2E-697F94519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"/>
          <a:stretch/>
        </p:blipFill>
        <p:spPr bwMode="auto">
          <a:xfrm>
            <a:off x="156312" y="3485684"/>
            <a:ext cx="6392984" cy="54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7D062E3-2F08-4AB4-8375-8D5BCEB8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61" y="232973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5FBBC-B46C-40F1-9517-98D91F4E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139" y="1203474"/>
            <a:ext cx="5126891" cy="7478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F116BF-056D-4F2F-8FEC-075332C7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002295"/>
            <a:ext cx="6392984" cy="430790"/>
          </a:xfrm>
        </p:spPr>
        <p:txBody>
          <a:bodyPr>
            <a:normAutofit/>
          </a:bodyPr>
          <a:lstStyle/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directory built-in function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02C83-B045-4930-8044-8B55B2DF0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3017" y="2989090"/>
            <a:ext cx="407963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terminal built-in function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141F2F7F-F721-404F-9CBB-3941A814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84" y="3485684"/>
            <a:ext cx="5126891" cy="196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B9D3B6B4-4CCF-46CF-9533-12B5A6CF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747" y="3707414"/>
            <a:ext cx="18473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446A56-D34C-43E8-B512-30E6BD412961}"/>
              </a:ext>
            </a:extLst>
          </p:cNvPr>
          <p:cNvCxnSpPr/>
          <p:nvPr/>
        </p:nvCxnSpPr>
        <p:spPr>
          <a:xfrm>
            <a:off x="6676308" y="3239240"/>
            <a:ext cx="0" cy="5425343"/>
          </a:xfrm>
          <a:prstGeom prst="line">
            <a:avLst/>
          </a:prstGeom>
          <a:ln>
            <a:solidFill>
              <a:srgbClr val="55AB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2AF45F-D540-4249-B88F-BE57C4590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84" y="6198355"/>
            <a:ext cx="5189403" cy="2259846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F401E86-ED28-48CB-87EC-9018B85E6485}"/>
              </a:ext>
            </a:extLst>
          </p:cNvPr>
          <p:cNvSpPr txBox="1">
            <a:spLocks/>
          </p:cNvSpPr>
          <p:nvPr/>
        </p:nvSpPr>
        <p:spPr>
          <a:xfrm>
            <a:off x="7316182" y="5593939"/>
            <a:ext cx="407963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To call built in function 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7100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1">
            <a:extLst>
              <a:ext uri="{FF2B5EF4-FFF2-40B4-BE49-F238E27FC236}">
                <a16:creationId xmlns:a16="http://schemas.microsoft.com/office/drawing/2014/main" id="{4254DAC8-B7E5-417F-B7F0-850EAFA7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751789"/>
            <a:ext cx="9864969" cy="83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DC5B8D-283D-44FA-863A-EBCBCBC27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53" y="136235"/>
            <a:ext cx="697229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 we go to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myShellLaunch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execute our command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277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4E126-1F0E-4C6D-8303-F2DC3F856214}"/>
              </a:ext>
            </a:extLst>
          </p:cNvPr>
          <p:cNvSpPr txBox="1"/>
          <p:nvPr/>
        </p:nvSpPr>
        <p:spPr>
          <a:xfrm>
            <a:off x="175848" y="71268"/>
            <a:ext cx="124499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Last but not least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All of previous code is inside a while loop taking our command line then separate  and execute it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F5220-A876-4720-ABC2-7B3350F2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6" y="3115548"/>
            <a:ext cx="9917722" cy="49597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8E8EFE-6482-4AD0-97A3-FD39434A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606" y="1068686"/>
            <a:ext cx="2667394" cy="144125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Code run</a:t>
            </a:r>
          </a:p>
        </p:txBody>
      </p:sp>
    </p:spTree>
    <p:extLst>
      <p:ext uri="{BB962C8B-B14F-4D97-AF65-F5344CB8AC3E}">
        <p14:creationId xmlns:p14="http://schemas.microsoft.com/office/powerpoint/2010/main" val="282293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00B0-2470-47D0-8583-E3E85B7C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99" y="986720"/>
            <a:ext cx="3282856" cy="144125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End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E728-B9C0-402F-81D9-CED5C3C0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682" y="4572000"/>
            <a:ext cx="8634635" cy="1104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Thanks for your Attention ^_^</a:t>
            </a:r>
          </a:p>
        </p:txBody>
      </p:sp>
    </p:spTree>
    <p:extLst>
      <p:ext uri="{BB962C8B-B14F-4D97-AF65-F5344CB8AC3E}">
        <p14:creationId xmlns:p14="http://schemas.microsoft.com/office/powerpoint/2010/main" val="36717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75AC-4694-4F3F-84EB-8953F011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932" y="1205403"/>
            <a:ext cx="4388366" cy="1133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5E81-3866-4F34-8000-54BEF3DD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923" y="4061353"/>
            <a:ext cx="8334153" cy="3222237"/>
          </a:xfrm>
        </p:spPr>
        <p:txBody>
          <a:bodyPr>
            <a:noAutofit/>
          </a:bodyPr>
          <a:lstStyle/>
          <a:p>
            <a:pPr algn="r" rtl="1"/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lawi Naskh" pitchFamily="2" charset="-78"/>
              </a:rPr>
              <a:t> </a:t>
            </a:r>
            <a:r>
              <a:rPr lang="ar-EG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lawi Naskh" pitchFamily="2" charset="-78"/>
              </a:rPr>
              <a:t>عبدالرحمن محمد </a:t>
            </a:r>
            <a:r>
              <a:rPr lang="ar-EG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lawi Naskh" pitchFamily="2" charset="-78"/>
              </a:rPr>
              <a:t>محمد</a:t>
            </a:r>
            <a:r>
              <a:rPr lang="ar-EG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lawi Naskh" pitchFamily="2" charset="-78"/>
              </a:rPr>
              <a:t> الدبة</a:t>
            </a:r>
          </a:p>
          <a:p>
            <a:pPr algn="r" rtl="1"/>
            <a:r>
              <a:rPr lang="ar-EG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lawi Naskh" pitchFamily="2" charset="-78"/>
              </a:rPr>
              <a:t> أحمد عبدالناصر شاكر محمد أبورية</a:t>
            </a:r>
          </a:p>
          <a:p>
            <a:pPr algn="r" rtl="1"/>
            <a:r>
              <a:rPr lang="ar-EG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lawi Naskh" pitchFamily="2" charset="-78"/>
              </a:rPr>
              <a:t> خالد محمد السيد عبدالمعطي</a:t>
            </a:r>
          </a:p>
          <a:p>
            <a:pPr marL="0" indent="0" algn="r" rtl="1">
              <a:buNone/>
            </a:pPr>
            <a:r>
              <a:rPr lang="ar-EG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anose="02020502060506020403" pitchFamily="18" charset="0"/>
                <a:cs typeface="Alawi Naskh" pitchFamily="2" charset="-78"/>
              </a:rPr>
              <a:t>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2368C86-A1C0-493E-9CF7-C771E18E8F78}"/>
              </a:ext>
            </a:extLst>
          </p:cNvPr>
          <p:cNvSpPr/>
          <p:nvPr/>
        </p:nvSpPr>
        <p:spPr>
          <a:xfrm>
            <a:off x="9853277" y="3966127"/>
            <a:ext cx="468717" cy="514617"/>
          </a:xfrm>
          <a:prstGeom prst="star5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822DD0D-14F2-4DAC-8F3E-4E750D0A6451}"/>
              </a:ext>
            </a:extLst>
          </p:cNvPr>
          <p:cNvSpPr/>
          <p:nvPr/>
        </p:nvSpPr>
        <p:spPr>
          <a:xfrm>
            <a:off x="9853277" y="4748587"/>
            <a:ext cx="468717" cy="514617"/>
          </a:xfrm>
          <a:prstGeom prst="star5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A045F42-0D72-4318-8388-52C265BB7200}"/>
              </a:ext>
            </a:extLst>
          </p:cNvPr>
          <p:cNvSpPr/>
          <p:nvPr/>
        </p:nvSpPr>
        <p:spPr>
          <a:xfrm>
            <a:off x="9853277" y="5672471"/>
            <a:ext cx="468717" cy="514617"/>
          </a:xfrm>
          <a:prstGeom prst="star5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3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757B-35E0-431A-A3E5-7E3F2E32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3C8D-0DE5-42D8-BF33-9F2C5703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1" y="2992739"/>
            <a:ext cx="12191999" cy="47990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92D050"/>
                </a:solidFill>
              </a:rPr>
              <a:t>1- Taking the command line and sperate and parse 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92D050"/>
                </a:solidFill>
              </a:rPr>
              <a:t>2- Execute commands with </a:t>
            </a:r>
            <a:r>
              <a:rPr lang="en-US" sz="3600" dirty="0" err="1">
                <a:solidFill>
                  <a:srgbClr val="92D050"/>
                </a:solidFill>
              </a:rPr>
              <a:t>execvp</a:t>
            </a:r>
            <a:r>
              <a:rPr lang="en-US" sz="3600" dirty="0">
                <a:solidFill>
                  <a:srgbClr val="92D050"/>
                </a:solidFill>
              </a:rPr>
              <a:t>() 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92D050"/>
                </a:solidFill>
              </a:rPr>
              <a:t>3- Detecting and printing possible errors.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92D050"/>
                </a:solidFill>
              </a:rPr>
              <a:t>4- Continue taking command lines to be executed without ending the terminal : using fork() to create child process.</a:t>
            </a:r>
            <a:br>
              <a:rPr lang="en-US" sz="3600" dirty="0">
                <a:solidFill>
                  <a:srgbClr val="92D050"/>
                </a:solidFill>
              </a:rPr>
            </a:br>
            <a:r>
              <a:rPr lang="en-US" sz="3600" dirty="0">
                <a:solidFill>
                  <a:srgbClr val="92D050"/>
                </a:solidFill>
              </a:rPr>
              <a:t>5- ending terminal only with exit () function.</a:t>
            </a:r>
          </a:p>
        </p:txBody>
      </p:sp>
    </p:spTree>
    <p:extLst>
      <p:ext uri="{BB962C8B-B14F-4D97-AF65-F5344CB8AC3E}">
        <p14:creationId xmlns:p14="http://schemas.microsoft.com/office/powerpoint/2010/main" val="28202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37FE283-34C4-4B82-851D-9425B699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43000" y="20332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102E0E6-0B5F-4533-94A8-57E271AE1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48" y="3692356"/>
            <a:ext cx="8273703" cy="37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E14AA3D-0C8E-4D54-8E60-1BBE6E80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85" y="1286844"/>
            <a:ext cx="7705062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Needed libraries for our project </a:t>
            </a:r>
            <a:endParaRPr lang="en-US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196AB-5BAC-498B-BAEA-0BCA2B1C85A5}"/>
              </a:ext>
            </a:extLst>
          </p:cNvPr>
          <p:cNvSpPr txBox="1"/>
          <p:nvPr/>
        </p:nvSpPr>
        <p:spPr>
          <a:xfrm>
            <a:off x="0" y="1069003"/>
            <a:ext cx="100796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we compile our program with command 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gcc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Myshell.c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-0 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out.o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run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out.o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we go to 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myShelllInteract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;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it makes a loop to execute multiple input from the user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0A558-692A-4E05-9CD1-33B1122C99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7" y="2785730"/>
            <a:ext cx="10079665" cy="618814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F4A86E-5BAD-4B7B-B391-767470D0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851" y="1012747"/>
            <a:ext cx="1616149" cy="1441251"/>
          </a:xfrm>
        </p:spPr>
        <p:txBody>
          <a:bodyPr/>
          <a:lstStyle/>
          <a:p>
            <a:r>
              <a:rPr lang="en-US" dirty="0">
                <a:solidFill>
                  <a:srgbClr val="55AB8A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60159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55FF8-3518-45B6-B1CA-ACF6A59F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98" y="1257266"/>
            <a:ext cx="676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myShell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Interact()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called-&gt;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004409-4A87-4167-BD9A-296DA28A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4" y="2693773"/>
            <a:ext cx="11516871" cy="64502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68CF3-0C6D-4093-A21C-CFECFB728808}"/>
              </a:ext>
            </a:extLst>
          </p:cNvPr>
          <p:cNvSpPr txBox="1"/>
          <p:nvPr/>
        </p:nvSpPr>
        <p:spPr>
          <a:xfrm>
            <a:off x="7610728" y="4202668"/>
            <a:ext cx="11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----------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B70DD-FF17-4A92-A2BA-1C69BD97E972}"/>
              </a:ext>
            </a:extLst>
          </p:cNvPr>
          <p:cNvSpPr/>
          <p:nvPr/>
        </p:nvSpPr>
        <p:spPr>
          <a:xfrm>
            <a:off x="2790093" y="4290645"/>
            <a:ext cx="6125307" cy="24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//pointer to pointer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45EB0-80F0-461D-931E-7BFD57BE6DCA}"/>
              </a:ext>
            </a:extLst>
          </p:cNvPr>
          <p:cNvSpPr/>
          <p:nvPr/>
        </p:nvSpPr>
        <p:spPr>
          <a:xfrm>
            <a:off x="2772508" y="3833336"/>
            <a:ext cx="483822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//pointer to character</a:t>
            </a:r>
          </a:p>
        </p:txBody>
      </p:sp>
    </p:spTree>
    <p:extLst>
      <p:ext uri="{BB962C8B-B14F-4D97-AF65-F5344CB8AC3E}">
        <p14:creationId xmlns:p14="http://schemas.microsoft.com/office/powerpoint/2010/main" val="246764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B1F5-8664-4960-8537-D497CC8C2A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814" y="1042742"/>
            <a:ext cx="8747125" cy="547688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 read a line from command into the buffer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7763E-FCD1-48CB-A615-814A12A118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" r="11046"/>
          <a:stretch/>
        </p:blipFill>
        <p:spPr>
          <a:xfrm>
            <a:off x="238814" y="1793631"/>
            <a:ext cx="9960263" cy="7174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825C1-725E-459F-B127-23D3F34DA692}"/>
              </a:ext>
            </a:extLst>
          </p:cNvPr>
          <p:cNvSpPr txBox="1"/>
          <p:nvPr/>
        </p:nvSpPr>
        <p:spPr>
          <a:xfrm>
            <a:off x="238814" y="581077"/>
            <a:ext cx="4722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First we call </a:t>
            </a:r>
            <a:r>
              <a:rPr lang="en-US" sz="2400" b="1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readline</a:t>
            </a:r>
            <a:r>
              <a:rPr lang="en-US" sz="24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function :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5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7B175B-7A7B-4790-8365-C201D5D5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72" y="304259"/>
            <a:ext cx="45881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second we called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spliteline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()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097" name="Picture 7">
            <a:extLst>
              <a:ext uri="{FF2B5EF4-FFF2-40B4-BE49-F238E27FC236}">
                <a16:creationId xmlns:a16="http://schemas.microsoft.com/office/drawing/2014/main" id="{02306370-7D20-4DD8-A049-A15F18384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" r="21809"/>
          <a:stretch/>
        </p:blipFill>
        <p:spPr bwMode="auto">
          <a:xfrm>
            <a:off x="143978" y="1477942"/>
            <a:ext cx="10020300" cy="766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C5A5C1-5E68-4EF9-AF0C-758461F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5739"/>
            <a:ext cx="102487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haroni" panose="02010803020104030203" pitchFamily="2" charset="-79"/>
              </a:rPr>
              <a:t>Which split command into a commands without any separation between them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43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8">
            <a:extLst>
              <a:ext uri="{FF2B5EF4-FFF2-40B4-BE49-F238E27FC236}">
                <a16:creationId xmlns:a16="http://schemas.microsoft.com/office/drawing/2014/main" id="{4E9C7800-4787-4B44-A2D4-6127EAB6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3" y="3660502"/>
            <a:ext cx="9863504" cy="530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C6DE6-BDB5-4A41-BBC5-3463FA48B6BB}"/>
              </a:ext>
            </a:extLst>
          </p:cNvPr>
          <p:cNvSpPr txBox="1"/>
          <p:nvPr/>
        </p:nvSpPr>
        <p:spPr>
          <a:xfrm>
            <a:off x="106972" y="428848"/>
            <a:ext cx="100569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 we call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99CC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execShell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6CC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99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 it is the function responsible for execution of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 first it check if the command match any built in function which are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1- change the current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2-exit from our terminal. and then execute built-in function and after then it go to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MyshellLanch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which make a child process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fork()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 then go to </a:t>
            </a:r>
            <a:endParaRPr lang="en-US" altLang="en-US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xec</a:t>
            </a:r>
            <a:r>
              <a:rPr lang="en-US" altLang="en-US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vp</a:t>
            </a:r>
            <a:r>
              <a:rPr lang="en-US" alt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() if the fork() success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2BB8A-D7D7-42FC-A7A2-CAAF58062CDF}"/>
              </a:ext>
            </a:extLst>
          </p:cNvPr>
          <p:cNvSpPr txBox="1"/>
          <p:nvPr/>
        </p:nvSpPr>
        <p:spPr>
          <a:xfrm>
            <a:off x="106972" y="2737172"/>
            <a:ext cx="10883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execvp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 execute child process as it take two argument first is the path of file that contain some execution code and the second argument is array of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Plus to previous thin</a:t>
            </a:r>
            <a:r>
              <a:rPr lang="en-US" alt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has built-in commands like : ls </a:t>
            </a:r>
            <a:r>
              <a:rPr lang="en-US" alt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17997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347</TotalTime>
  <Words>369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Garamond Pro</vt:lpstr>
      <vt:lpstr>Aharoni</vt:lpstr>
      <vt:lpstr>Arial</vt:lpstr>
      <vt:lpstr>Calibri</vt:lpstr>
      <vt:lpstr>Consolas</vt:lpstr>
      <vt:lpstr>Cooper Std Black</vt:lpstr>
      <vt:lpstr>Times New Roman</vt:lpstr>
      <vt:lpstr>Trebuchet MS</vt:lpstr>
      <vt:lpstr>Berlin</vt:lpstr>
      <vt:lpstr>Ubuntu shell project</vt:lpstr>
      <vt:lpstr>Team members</vt:lpstr>
      <vt:lpstr>Our Challenge</vt:lpstr>
      <vt:lpstr>PowerPoint Presentation</vt:lpstr>
      <vt:lpstr>Main</vt:lpstr>
      <vt:lpstr>PowerPoint Presentation</vt:lpstr>
      <vt:lpstr>to read a line from command into the buffer</vt:lpstr>
      <vt:lpstr>PowerPoint Presentation</vt:lpstr>
      <vt:lpstr>PowerPoint Presentation</vt:lpstr>
      <vt:lpstr>Built-in functions</vt:lpstr>
      <vt:lpstr>PowerPoint Presentation</vt:lpstr>
      <vt:lpstr>Code run</vt:lpstr>
      <vt:lpstr>End of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shell project</dc:title>
  <dc:creator>ahmed aboraya</dc:creator>
  <cp:lastModifiedBy>خالد محمد السيد عبدالمعطى</cp:lastModifiedBy>
  <cp:revision>36</cp:revision>
  <dcterms:created xsi:type="dcterms:W3CDTF">2020-12-22T14:34:40Z</dcterms:created>
  <dcterms:modified xsi:type="dcterms:W3CDTF">2021-03-26T17:30:32Z</dcterms:modified>
</cp:coreProperties>
</file>