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4" r:id="rId5"/>
    <p:sldId id="257" r:id="rId6"/>
    <p:sldId id="258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FA6BAC-7756-4AA4-8E9C-720FED1537D3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474155A-C906-45C2-AD1A-076579DB3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Data Engineering Final Project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Any questions??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8458200" cy="3352800"/>
          </a:xfrm>
        </p:spPr>
        <p:txBody>
          <a:bodyPr/>
          <a:lstStyle/>
          <a:p>
            <a:pPr algn="l"/>
            <a:r>
              <a:rPr lang="en-US" sz="4400" dirty="0" smtClean="0"/>
              <a:t>The Android App Market on Google Play.</a:t>
            </a:r>
            <a:r>
              <a:rPr lang="en-US" dirty="0" smtClean="0"/>
              <a:t> </a:t>
            </a:r>
          </a:p>
          <a:p>
            <a:pPr algn="l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Investigated Data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Team Members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Ahmed </a:t>
            </a:r>
            <a:r>
              <a:rPr lang="en-US" sz="3200" dirty="0" err="1" smtClean="0"/>
              <a:t>Alaa</a:t>
            </a:r>
            <a:r>
              <a:rPr lang="en-US" sz="3200" dirty="0" smtClean="0"/>
              <a:t>: Regression model showing correlation between variables.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Omar </a:t>
            </a:r>
            <a:r>
              <a:rPr lang="en-US" sz="3200" dirty="0" err="1" smtClean="0"/>
              <a:t>Ashraf</a:t>
            </a:r>
            <a:r>
              <a:rPr lang="en-US" sz="3200" dirty="0" smtClean="0"/>
              <a:t>: Optimizing </a:t>
            </a:r>
            <a:r>
              <a:rPr lang="en-US" sz="3200" dirty="0" smtClean="0"/>
              <a:t>r</a:t>
            </a:r>
            <a:r>
              <a:rPr lang="en-US" sz="3200" dirty="0" smtClean="0"/>
              <a:t>eviews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Khaled</a:t>
            </a:r>
            <a:r>
              <a:rPr lang="en-US" sz="3200" dirty="0" smtClean="0"/>
              <a:t> Ahmed: Data Cleaning for applications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Karim</a:t>
            </a:r>
            <a:r>
              <a:rPr lang="en-US" sz="3200" dirty="0" smtClean="0"/>
              <a:t> </a:t>
            </a:r>
            <a:r>
              <a:rPr lang="en-US" sz="3200" dirty="0" err="1" smtClean="0"/>
              <a:t>Nashaat</a:t>
            </a:r>
            <a:r>
              <a:rPr lang="en-US" sz="3200" dirty="0" smtClean="0"/>
              <a:t>: Data Cleaning for </a:t>
            </a:r>
            <a:r>
              <a:rPr lang="en-US" sz="3200" dirty="0" smtClean="0"/>
              <a:t>applications dataset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Khaled</a:t>
            </a:r>
            <a:r>
              <a:rPr lang="en-US" sz="3200" dirty="0" smtClean="0"/>
              <a:t> </a:t>
            </a:r>
            <a:r>
              <a:rPr lang="en-US" sz="3200" dirty="0" smtClean="0"/>
              <a:t>Hassan: Visualizing results and conclusions.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Yara</a:t>
            </a:r>
            <a:r>
              <a:rPr lang="en-US" sz="3200" dirty="0" smtClean="0"/>
              <a:t> </a:t>
            </a:r>
            <a:r>
              <a:rPr lang="en-US" sz="3200" dirty="0" err="1" smtClean="0"/>
              <a:t>Dorgham</a:t>
            </a:r>
            <a:r>
              <a:rPr lang="en-US" sz="3200" dirty="0" smtClean="0"/>
              <a:t>: Visualizing results and conclusions.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382000" cy="3352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How to assess the success of an application?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How can an application’s attributes affect its rating and number of installs?</a:t>
            </a:r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Initial Questions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8534400" cy="3200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1-Data Collection</a:t>
            </a:r>
          </a:p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2-Data Cleaning</a:t>
            </a:r>
          </a:p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3-Exploratory Analysis</a:t>
            </a:r>
          </a:p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4-Final Analysis </a:t>
            </a:r>
          </a:p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5-Summary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Data Analysis Stages</a:t>
            </a:r>
            <a:endParaRPr 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Data Cleaning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Dealing with incorrect and null values.</a:t>
            </a:r>
          </a:p>
          <a:p>
            <a:r>
              <a:rPr lang="en-US" sz="6000" dirty="0" smtClean="0"/>
              <a:t>Adjusting Data Types. </a:t>
            </a:r>
            <a:endParaRPr lang="en-US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Exploratory Analysis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Bar Chart graphs.</a:t>
            </a:r>
          </a:p>
          <a:p>
            <a:r>
              <a:rPr lang="en-US" sz="5400" dirty="0" smtClean="0"/>
              <a:t>Regression Model</a:t>
            </a:r>
            <a:endParaRPr 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Final Analysis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Correlation between different attributes and number of Installs.</a:t>
            </a:r>
          </a:p>
          <a:p>
            <a:r>
              <a:rPr lang="en-US" sz="4800" dirty="0" smtClean="0"/>
              <a:t>Correlation between different attributes and applications’ ratings.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Summary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6000" dirty="0" smtClean="0"/>
              <a:t>Strengths and Short-comings on Analysis.</a:t>
            </a:r>
            <a:endParaRPr lang="en-US" sz="6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</TotalTime>
  <Words>156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Data Engineering Final Project </vt:lpstr>
      <vt:lpstr>Investigated Data</vt:lpstr>
      <vt:lpstr>Team Members</vt:lpstr>
      <vt:lpstr>Initial Questions</vt:lpstr>
      <vt:lpstr>Data Analysis Stages</vt:lpstr>
      <vt:lpstr>Data Cleaning</vt:lpstr>
      <vt:lpstr>Exploratory Analysis</vt:lpstr>
      <vt:lpstr>Final Analysis</vt:lpstr>
      <vt:lpstr>Summary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Final Project</dc:title>
  <dc:creator>user</dc:creator>
  <cp:lastModifiedBy>user</cp:lastModifiedBy>
  <cp:revision>4</cp:revision>
  <dcterms:created xsi:type="dcterms:W3CDTF">2019-12-06T10:52:52Z</dcterms:created>
  <dcterms:modified xsi:type="dcterms:W3CDTF">2019-12-07T12:36:42Z</dcterms:modified>
</cp:coreProperties>
</file>