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16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52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7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0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8A99-0CA7-4E30-9B07-3A11C8AB2F23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D9FDA4-90F9-40D2-AEFD-330CDD0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380067" y="22013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Airplanes Safe Distance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888999" y="4571533"/>
            <a:ext cx="2987503" cy="15879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Abdulaziz Al-Maghlouth</a:t>
            </a:r>
          </a:p>
          <a:p>
            <a:pPr algn="l"/>
            <a:r>
              <a:rPr lang="en-US" dirty="0"/>
              <a:t>Khaled Al-Mana</a:t>
            </a:r>
          </a:p>
          <a:p>
            <a:pPr algn="l"/>
            <a:r>
              <a:rPr lang="en-US" dirty="0"/>
              <a:t>Salman Al-Quaimi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63" y="3364324"/>
            <a:ext cx="2819048" cy="27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Presentation Content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Intended Audience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What are the procedures to predict the collision? ‘Algorithm’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Program workflow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Why we are doing this project?</a:t>
            </a: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What are the pros of this project?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Is it a useful project?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3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Intended Audience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457700"/>
          </a:xfrm>
        </p:spPr>
        <p:txBody>
          <a:bodyPr>
            <a:normAutofit/>
          </a:bodyPr>
          <a:lstStyle/>
          <a:p>
            <a:pPr fontAlgn="base"/>
            <a:r>
              <a:rPr lang="en-US" sz="2500" dirty="0">
                <a:solidFill>
                  <a:srgbClr val="0070C0"/>
                </a:solidFill>
              </a:rPr>
              <a:t>Air Traffic Controller:</a:t>
            </a:r>
          </a:p>
          <a:p>
            <a:pPr marL="0" indent="0" fontAlgn="base">
              <a:buNone/>
            </a:pPr>
            <a:r>
              <a:rPr lang="en-US" sz="2500" dirty="0"/>
              <a:t>People with high skills and expert enough who’s job to maintain the following: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landing and departing of Airplanes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Monitoring all airplanes in the airspace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Keeping all airplanes in a safe distance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Preventing collision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fontAlgn="base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18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0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are the procedures to predict the collision? “Algorithm”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65" y="5188134"/>
            <a:ext cx="4622335" cy="1669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7436" y="5590807"/>
            <a:ext cx="198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Pythagorean Theorem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 the Algorithm: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Comparing elements up to [ n-1, n ] using 2 for loops.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Using “Pythagorean theorem” to checks the distance.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Calculating the time needed to reach the intersection point by			[ t = d/s ].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Returns the status of predicted collisions to take action.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6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Program workflow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Using Java The program will: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Read the input from file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Calculate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Show the result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Show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15311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35" y="2505512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							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ar-SA" sz="4800" dirty="0"/>
          </a:p>
        </p:txBody>
      </p:sp>
    </p:spTree>
    <p:extLst>
      <p:ext uri="{BB962C8B-B14F-4D97-AF65-F5344CB8AC3E}">
        <p14:creationId xmlns:p14="http://schemas.microsoft.com/office/powerpoint/2010/main" val="160120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05" y="265651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Questions and Answers</a:t>
            </a:r>
            <a:endParaRPr lang="ar-SA" sz="4800" dirty="0"/>
          </a:p>
        </p:txBody>
      </p:sp>
    </p:spTree>
    <p:extLst>
      <p:ext uri="{BB962C8B-B14F-4D97-AF65-F5344CB8AC3E}">
        <p14:creationId xmlns:p14="http://schemas.microsoft.com/office/powerpoint/2010/main" val="22743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836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ar-SA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85631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4243</TotalTime>
  <Words>172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Tahoma</vt:lpstr>
      <vt:lpstr>Trebuchet MS</vt:lpstr>
      <vt:lpstr>Wingdings</vt:lpstr>
      <vt:lpstr>Wingdings 3</vt:lpstr>
      <vt:lpstr>واجهة</vt:lpstr>
      <vt:lpstr>Airplanes Safe Distance </vt:lpstr>
      <vt:lpstr>Presentation Content</vt:lpstr>
      <vt:lpstr>Introduction </vt:lpstr>
      <vt:lpstr>Intended Audience</vt:lpstr>
      <vt:lpstr>What are the procedures to predict the collision? “Algorithm” </vt:lpstr>
      <vt:lpstr>Program workflow</vt:lpstr>
      <vt:lpstr>        Conclusion</vt:lpstr>
      <vt:lpstr>Questions and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Cybercrimes in Saudi Arabia </dc:title>
  <dc:creator>user</dc:creator>
  <cp:lastModifiedBy>Khaled M</cp:lastModifiedBy>
  <cp:revision>30</cp:revision>
  <dcterms:created xsi:type="dcterms:W3CDTF">2016-05-11T00:23:57Z</dcterms:created>
  <dcterms:modified xsi:type="dcterms:W3CDTF">2017-01-09T22:39:21Z</dcterms:modified>
</cp:coreProperties>
</file>