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7524" autoAdjust="0"/>
  </p:normalViewPr>
  <p:slideViewPr>
    <p:cSldViewPr snapToGrid="0">
      <p:cViewPr varScale="1">
        <p:scale>
          <a:sx n="66" d="100"/>
          <a:sy n="66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4ECDB-3E86-4865-8F6A-620F5A9BABE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FDC1-88D3-462F-8E3A-2B6CE1317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2FDC1-88D3-462F-8E3A-2B6CE1317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benefits</a:t>
            </a:r>
            <a:r>
              <a:rPr lang="en-US" baseline="0" dirty="0" smtClean="0"/>
              <a:t> of using truffle, is for the sake of simplicity and the lack of effort needed to make an interpreter using truffle.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other example of available implementations using Truffle for Ruby and JavaScript for example.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implementer would basically be doing an AST interpreter for the target language.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During interpretation truffle gives the ability of tree writing of the AST.  And when the tree reaches a stable state, partial evaluation is done, which would compiles the tree into optimized machine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debatable of whether there are specific speed ups, of using Truffle as opposed to making an interpreter the “old fashioned way”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seen previously for example </a:t>
            </a:r>
            <a:r>
              <a:rPr lang="en-US" baseline="0" dirty="0" err="1" smtClean="0"/>
              <a:t>PyPy</a:t>
            </a:r>
            <a:r>
              <a:rPr lang="en-US" baseline="0" dirty="0" smtClean="0"/>
              <a:t> in one of the previous papers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implementations thus far have proved to be very promising.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Making small DSLs as an interpreter is somewhat easy. But for larger DSLs it may be a little more complex.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2FDC1-88D3-462F-8E3A-2B6CE1317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4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r>
              <a:rPr lang="en-US" baseline="0" dirty="0" smtClean="0"/>
              <a:t> Labs released a new VM that aims at making the process of writing a language interpreter easier and faster. The new JIT compiler in the VM is called </a:t>
            </a:r>
            <a:r>
              <a:rPr lang="en-US" baseline="0" dirty="0" err="1" smtClean="0"/>
              <a:t>Graal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the </a:t>
            </a:r>
            <a:r>
              <a:rPr lang="en-US" baseline="0" dirty="0" err="1" smtClean="0"/>
              <a:t>Graal</a:t>
            </a:r>
            <a:r>
              <a:rPr lang="en-US" baseline="0" dirty="0" smtClean="0"/>
              <a:t> you get the benefits of using the Truffle library as well as,  </a:t>
            </a:r>
            <a:r>
              <a:rPr lang="en-US" baseline="0" dirty="0" err="1" smtClean="0"/>
              <a:t>Graal</a:t>
            </a:r>
            <a:r>
              <a:rPr lang="en-US" baseline="0" dirty="0" smtClean="0"/>
              <a:t> and the JIT compilation.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Graal</a:t>
            </a:r>
            <a:r>
              <a:rPr lang="en-US" baseline="0" dirty="0" smtClean="0"/>
              <a:t> is basically where the partial evaluation previously mentioned is done.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2FDC1-88D3-462F-8E3A-2B6CE1317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would be the data types we will be using</a:t>
            </a:r>
            <a:r>
              <a:rPr lang="en-US" baseline="0" dirty="0" smtClean="0"/>
              <a:t> for our interpreter.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first glance it may seem sort of short and brief, but that’s pretty much the core of how scheme works.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2FDC1-88D3-462F-8E3A-2B6CE1317C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case for Scheme Lists</a:t>
            </a:r>
            <a:r>
              <a:rPr lang="en-US" baseline="0" dirty="0" smtClean="0"/>
              <a:t> are evaluated sort of differently.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Define is used to define a function/variable. With this said it binds the variable within the current environment for which it holds.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Lambda Expressions are simply functions in Scheme, usually called an anonymous lambda if it is not part of a function definition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Expressions, have 3 parameters, the test, the </a:t>
            </a:r>
            <a:r>
              <a:rPr lang="en-US" baseline="0" dirty="0" err="1" smtClean="0"/>
              <a:t>conseq</a:t>
            </a:r>
            <a:r>
              <a:rPr lang="en-US" baseline="0" dirty="0" smtClean="0"/>
              <a:t>, and the </a:t>
            </a:r>
            <a:r>
              <a:rPr lang="en-US" baseline="0" dirty="0" err="1" smtClean="0"/>
              <a:t>altern</a:t>
            </a:r>
            <a:r>
              <a:rPr lang="en-US" baseline="0" dirty="0" smtClean="0"/>
              <a:t>.  Evaluates the test expression, and then based on that would evaluate the </a:t>
            </a:r>
            <a:r>
              <a:rPr lang="en-US" baseline="0" dirty="0" err="1" smtClean="0"/>
              <a:t>conseq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altern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Quote is something specific to the Lisp family in some way, where it has one argument, and would return that argument without evaluating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Arithmetic Functions are basically the mathematical operators. And List functions are list, cons, car, </a:t>
            </a:r>
            <a:r>
              <a:rPr lang="en-US" baseline="0" dirty="0" err="1" smtClean="0"/>
              <a:t>cdr.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2FDC1-88D3-462F-8E3A-2B6CE1317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0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top node is evaluated in a default environment. </a:t>
            </a:r>
          </a:p>
          <a:p>
            <a:endParaRPr lang="en-US" dirty="0" smtClean="0"/>
          </a:p>
          <a:p>
            <a:r>
              <a:rPr lang="en-US" dirty="0" smtClean="0"/>
              <a:t>Reader</a:t>
            </a:r>
            <a:r>
              <a:rPr lang="en-US" baseline="0" dirty="0" smtClean="0"/>
              <a:t> has two stages. </a:t>
            </a:r>
            <a:r>
              <a:rPr lang="en-US" baseline="0" dirty="0" err="1" smtClean="0"/>
              <a:t>Lexing</a:t>
            </a:r>
            <a:r>
              <a:rPr lang="en-US" baseline="0" dirty="0" smtClean="0"/>
              <a:t> (text to tokens). Parsing (tokens to syntax tree)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Readingg</a:t>
            </a:r>
            <a:r>
              <a:rPr lang="en-US" baseline="0" dirty="0" smtClean="0"/>
              <a:t> has 4 distinct matches, either an open parenthesis, a # , close parenthesis, and a symbol read.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reader would then return a bunch of nodes, that extend from the abstract class Node. For most 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 explained before, we can simply return there values from within java such as Numbers and Booleans for example..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2FDC1-88D3-462F-8E3A-2B6CE1317C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087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2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0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F0695D8-19FA-4CF3-B224-5AD4C72BAC1C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E84A6DB-5F71-4B90-9957-C664DF9C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Little Schemer: A Scheme Interpreter Using Truffle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Khaled </a:t>
            </a:r>
            <a:r>
              <a:rPr lang="en-US" dirty="0" err="1" smtClean="0"/>
              <a:t>AlQahtani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Truffle?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Truffle is a framework to implement languages in Java</a:t>
            </a:r>
          </a:p>
          <a:p>
            <a:r>
              <a:rPr lang="en-US" dirty="0" smtClean="0"/>
              <a:t>AST</a:t>
            </a:r>
          </a:p>
          <a:p>
            <a:r>
              <a:rPr lang="en-US" dirty="0" smtClean="0"/>
              <a:t>Tree Rewriting </a:t>
            </a:r>
          </a:p>
          <a:p>
            <a:r>
              <a:rPr lang="en-US" dirty="0" smtClean="0"/>
              <a:t>Partial Evaluation of AST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Small DSLs vs Larger DSLs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JIT compiler</a:t>
            </a:r>
          </a:p>
          <a:p>
            <a:r>
              <a:rPr lang="en-US" dirty="0" smtClean="0"/>
              <a:t>Benefits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(integer values)</a:t>
            </a:r>
          </a:p>
          <a:p>
            <a:r>
              <a:rPr lang="en-US" dirty="0" smtClean="0"/>
              <a:t>Booleans (#f, #t)</a:t>
            </a:r>
          </a:p>
          <a:p>
            <a:r>
              <a:rPr lang="en-US" dirty="0" smtClean="0"/>
              <a:t>Symbols (variables)</a:t>
            </a:r>
          </a:p>
          <a:p>
            <a:r>
              <a:rPr lang="en-US" dirty="0" smtClean="0"/>
              <a:t>Lists </a:t>
            </a:r>
            <a:endParaRPr lang="en-US" dirty="0"/>
          </a:p>
          <a:p>
            <a:r>
              <a:rPr lang="en-US" dirty="0" smtClean="0"/>
              <a:t>Functions ( lambda expressions)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4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Define</a:t>
            </a:r>
          </a:p>
          <a:p>
            <a:r>
              <a:rPr lang="en-US" dirty="0" smtClean="0"/>
              <a:t>Lambda</a:t>
            </a:r>
          </a:p>
          <a:p>
            <a:r>
              <a:rPr lang="en-US" dirty="0" smtClean="0"/>
              <a:t>If</a:t>
            </a:r>
          </a:p>
          <a:p>
            <a:r>
              <a:rPr lang="en-US" dirty="0" smtClean="0"/>
              <a:t>Quote and </a:t>
            </a:r>
            <a:r>
              <a:rPr lang="en-US" dirty="0" err="1" smtClean="0"/>
              <a:t>Quasiquote</a:t>
            </a:r>
            <a:endParaRPr lang="en-US" dirty="0" smtClean="0"/>
          </a:p>
          <a:p>
            <a:r>
              <a:rPr lang="en-US" dirty="0" smtClean="0"/>
              <a:t>Arithmetic Functions, List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Pipeline: Read program, return tree of expressions -&gt; evaluate tree</a:t>
            </a:r>
          </a:p>
          <a:p>
            <a:r>
              <a:rPr lang="en-US" dirty="0" smtClean="0"/>
              <a:t>Top Node Environment</a:t>
            </a:r>
          </a:p>
          <a:p>
            <a:r>
              <a:rPr lang="en-US" dirty="0" smtClean="0"/>
              <a:t>REPL </a:t>
            </a:r>
          </a:p>
          <a:p>
            <a:r>
              <a:rPr lang="en-US" dirty="0" smtClean="0"/>
              <a:t>Reading (</a:t>
            </a:r>
            <a:r>
              <a:rPr lang="en-US" dirty="0" err="1" smtClean="0"/>
              <a:t>Lexing</a:t>
            </a:r>
            <a:r>
              <a:rPr lang="en-US" dirty="0" smtClean="0"/>
              <a:t> and Parsing)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Special forms such as define, lambda, if and quote</a:t>
            </a:r>
          </a:p>
          <a:p>
            <a:r>
              <a:rPr lang="en-US" dirty="0" err="1" smtClean="0"/>
              <a:t>OpenJDK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1147</TotalTime>
  <Words>621</Words>
  <Application>Microsoft Office PowerPoint</Application>
  <PresentationFormat>Widescreen</PresentationFormat>
  <Paragraphs>83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Little Schemer: A Scheme Interpreter Using Truffle</vt:lpstr>
      <vt:lpstr>What is Truffle?</vt:lpstr>
      <vt:lpstr>What is Graal?</vt:lpstr>
      <vt:lpstr>Data types</vt:lpstr>
      <vt:lpstr>Evaluations</vt:lpstr>
      <vt:lpstr>Project Contents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 Interpreter Using Truffle</dc:title>
  <dc:creator>Kal</dc:creator>
  <cp:lastModifiedBy>Kal</cp:lastModifiedBy>
  <cp:revision>19</cp:revision>
  <dcterms:created xsi:type="dcterms:W3CDTF">2014-12-08T02:01:38Z</dcterms:created>
  <dcterms:modified xsi:type="dcterms:W3CDTF">2014-12-08T21:29:56Z</dcterms:modified>
</cp:coreProperties>
</file>