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873B9-E7D5-4168-A37B-F46519B9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916" y="814754"/>
            <a:ext cx="8825658" cy="3329581"/>
          </a:xfrm>
        </p:spPr>
        <p:txBody>
          <a:bodyPr/>
          <a:lstStyle/>
          <a:p>
            <a:r>
              <a:rPr lang="de-DE" dirty="0" err="1"/>
              <a:t>Alowidat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662077-A9D4-41AC-BC19-0C0616B84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de-DE" dirty="0"/>
              <a:t>Dein </a:t>
            </a:r>
            <a:r>
              <a:rPr lang="de-DE" dirty="0" err="1"/>
              <a:t>DUFt</a:t>
            </a:r>
            <a:r>
              <a:rPr lang="de-DE"/>
              <a:t> -deine </a:t>
            </a:r>
            <a:r>
              <a:rPr lang="de-DE" dirty="0" err="1"/>
              <a:t>GEschichte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678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Alowidat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Alowidat</dc:title>
  <dc:creator>Bailassan</dc:creator>
  <cp:lastModifiedBy>Bailassan</cp:lastModifiedBy>
  <cp:revision>2</cp:revision>
  <dcterms:created xsi:type="dcterms:W3CDTF">2024-12-02T18:01:23Z</dcterms:created>
  <dcterms:modified xsi:type="dcterms:W3CDTF">2024-12-02T18:07:03Z</dcterms:modified>
</cp:coreProperties>
</file>