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NmZiNTcyNjMtMDRhMi00N2RlLTgzZmMtOGQ2MmY1NWI5MmE0IiwidCI6ImY3YjI1YzhjLTJhNjAtNDc3ZC04M2Q4LTNhZDEyZGJjZmFhYSJ9&amp;pageName=ReportSection4d1e02b5e8bcb9c6995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Airplane Crashes Analysis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995347"/>
                  </p:ext>
                </p:extLst>
              </p:nvPr>
            </p:nvGraphicFramePr>
            <p:xfrm>
              <a:off x="133165" y="1170879"/>
              <a:ext cx="11922711" cy="55583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5" y="1170879"/>
                <a:ext cx="11922711" cy="55583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ad376c1-5c6c-44e6-b246-d4d80550c12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51SQW7CMBD8SuVzVCVxAgnH9lpVqFRcEIe1vaYuJo5sg6CIv3edIKGqByQusXc8nhlv9syUCb2F0zvskM3Yi3PbHfjtU8Ey1v3FeJVLLEUBOMnVhLc1ViWxXB+N6wKbnVkEv8G4NGEPNgkSuFpnDKydwyZVGmzAjPXog+vAmh8cyXQU/R4vGcNjb52HJLmIEDHJHohONUUpnjk5gozmgAuUcUQ/sHc+XutKFZiXosZGSNHKSdvWmu6E8XSIeZ+fTIdgr66LYDoKkDCN06pV1AWo6jaXvJDIEx5Mt7HXp9zufp761L7wBbRSn8Q3OSady4UeWjUTUZS5KhFRK4W6EPquVsRjFO74X01zTdGEklzXNSWUiv7Ng8lkwfMca91Mq2kD1JKSN48mGwRvCNshTUjauH0MPUicQ0f16sx672gsosGBR2MAnUJ13fu0vpmIfrRegt0n12Ge2GCzTp9fUnypS88CAAA=&quot;"/>
    <we:property name="creatorSessionId" value="&quot;ce0be52b-9c03-4227-bb31-9c7d4b2f04ec&quot;"/>
    <we:property name="creatorTenantId" value="&quot;f7b25c8c-2a60-477d-83d8-3ad12dbcfaaa&quot;"/>
    <we:property name="creatorUserId" value="&quot;1003200283E4E108&quot;"/>
    <we:property name="datasetId" value="&quot;dadafb42-0824-4001-9c7a-b522aca6e018&quot;"/>
    <we:property name="embedUrl" value="&quot;/reportEmbed?reportId=9d126e4a-6ff2-4691-9592-28da990cae63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51STU8CMRD9K6ZnYvYTdr2h8YR8BI0XY8y0nWKlbDdtISDhvztdNuHggYRLp/M6897rZI5Mat8aOMxgg+yBPVq73oBb36VswJoem88n0/Fy8jUbT58Jtm3QtvHs4cgCuBWGd+23YCIDgR+fAwbGLGAVMwXG44C16LxtwOhfPBfTU3BbPA0Y7ltjHUTK1wABI+2Oyikn7fQ+J0UQQe/wFUU4o0tsrQt9XsgUk4yXWHHBazGs61JRjz+/djav10fRztiTbQLohgxETOGoqGUiEIqyTkSeCswj7nWzMv1XLr1vhzbOy38DRZoT/yHFyHM60UeLasjTLJEZIiopUaVcXeUKuA/c7v+zqVyRNS5FrsqSHApZZLc6E2meJFiqalSMKqCRZHl1q7OO8IKwDdKGxIvdBt+CwAU0lH8cWessrUXQ2NXRGkAjUfZ3F+OLDujO0u9gtlG12yfWiZAbzQ1eaYhbxjpbn/H4A4fpwV7wAgAA&quot;"/>
    <we:property name="isFiltersActionButtonVisible" value="true"/>
    <we:property name="isVisualContainerHeaderHidden" value="false"/>
    <we:property name="pageDisplayName" value="&quot;Page 3&quot;"/>
    <we:property name="pageName" value="&quot;ReportSection4d1e02b5e8bcb9c6995f&quot;"/>
    <we:property name="reportEmbeddedTime" value="&quot;2024-05-02T06:58:52.754Z&quot;"/>
    <we:property name="reportName" value="&quot;Airplane Crashes Analysis&quot;"/>
    <we:property name="reportState" value="&quot;CONNECTED&quot;"/>
    <we:property name="reportUrl" value="&quot;/groups/me/reports/9d126e4a-6ff2-4691-9592-28da990cae63/ReportSection4d1e02b5e8bcb9c6995f?bookmarkGuid=92bf621c-a1a8-4d55-92d6-92876bbfa1fb&amp;bookmarkUsage=1&amp;ctid=f7b25c8c-2a60-477d-83d8-3ad12dbcfaaa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Airplane Crashes Analysis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khaled walid</cp:lastModifiedBy>
  <cp:revision>8</cp:revision>
  <dcterms:created xsi:type="dcterms:W3CDTF">2018-06-07T21:39:02Z</dcterms:created>
  <dcterms:modified xsi:type="dcterms:W3CDTF">2024-05-02T07:45:03Z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