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1" r:id="rId5"/>
    <p:sldId id="270" r:id="rId6"/>
    <p:sldId id="271" r:id="rId7"/>
    <p:sldId id="272" r:id="rId8"/>
    <p:sldId id="268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8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5779-2B8A-B215-1C00-A3A7080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Hospitalization and Mortality Risk with Underlying Conditions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9524-84F5-8783-073E-94315CAA4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07170" cy="4130040"/>
          </a:xfrm>
        </p:spPr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Are hospitalized patients with underlying medical conditions and/or risk behaviors more likely to die from COVID-19?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Yes, hospitalized patients with underlying conditions and/or risk behaviors are more likely to die from COVID-19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Prioritize medical care and resources for high-risk individuals. Focus on preventive measures and early treatment for those with known risk factors.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76631-C656-516E-3E8A-1ECB1EEE81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58" y="1445540"/>
            <a:ext cx="7325280" cy="396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56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D312-38C6-0188-7433-086B3D3C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 of Underlying Medical Conditions on Hospitalization Timing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4A7B2-EAA7-9511-E1BB-C272CCB64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Does the presence of underlying medical conditions influence the interval between case onset and hospitalization?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Patients with underlying medical conditions (e.g., diabetes) have a longer interval between symptom onset and hospitalization.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Insights into how pre-existing health issues affect the progression of COVID-19 and the timing of medical intervention.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87A68B-4189-1674-B072-38EF1F03D9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453937"/>
            <a:ext cx="7280477" cy="39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1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CEBD-A8C6-49A8-B5D8-457539A9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Demographic Risk of COVID-19 Death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9E20A-B3D4-A682-B736-CB7E1836F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Who are the people most at risk of death due to COVID-19? Who is the least at risk?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Most at risk: White females aged 18-49 years. Least at risk: Native Hawaiian males aged 65 years and above.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Targeted healthcare interventions for high-risk groups. Tailored public health messaging.</a:t>
            </a:r>
          </a:p>
        </p:txBody>
      </p:sp>
      <p:pic>
        <p:nvPicPr>
          <p:cNvPr id="6" name="slide3" descr="Sheet 22">
            <a:extLst>
              <a:ext uri="{FF2B5EF4-FFF2-40B4-BE49-F238E27FC236}">
                <a16:creationId xmlns:a16="http://schemas.microsoft.com/office/drawing/2014/main" id="{68E01C4F-81B1-4B08-A828-FBD6520E5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82"/>
          <a:stretch/>
        </p:blipFill>
        <p:spPr>
          <a:xfrm>
            <a:off x="5173028" y="1185155"/>
            <a:ext cx="6895096" cy="448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31C-C410-DA96-499B-0614E4D7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Hospitalization Rates Related to Travel or Congregation Exposure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977CB-32B2-AAEE-6EEF-DFB8910C9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What percent of patients who reported exposure to travel or congregation within 14 days prior to illness onset end up hospitalized?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 4.55% of hospitalized patients reported exposure to travel or congregation, with significant missing data likely affecting the figure.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Improve data collection for accurate risk assessment.</a:t>
            </a:r>
          </a:p>
        </p:txBody>
      </p:sp>
      <p:pic>
        <p:nvPicPr>
          <p:cNvPr id="6" name="slide4" descr="Sheet 33">
            <a:extLst>
              <a:ext uri="{FF2B5EF4-FFF2-40B4-BE49-F238E27FC236}">
                <a16:creationId xmlns:a16="http://schemas.microsoft.com/office/drawing/2014/main" id="{7DD30331-A369-4AAE-86C3-688CB0EF3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5" b="22737"/>
          <a:stretch/>
        </p:blipFill>
        <p:spPr>
          <a:xfrm>
            <a:off x="5183188" y="1523206"/>
            <a:ext cx="6863448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F62B-A59D-B6CF-FC79-601AA28A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Hospitalization and Mortality Rates of Asymptomatic COVID-19 Patients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DD4A9-7A0E-0983-E613-800AB4399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Are asymptomatic COVID patients less likely to be hospitalized? Are they less likely to die from their illness?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 Yes, asymptomatic COVID patients are less likely to be hospitalized and less likely to die.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Hospitals can allocate resources more efficiently by focusing on symptomatic cases.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9DCA3DD-F8C6-1F8C-D1FE-94B3FB690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7" y="905714"/>
            <a:ext cx="6977903" cy="5046572"/>
          </a:xfr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579689-7735-67DB-63BF-35B7306D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with Highest Economic Impact Payments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7160A-A207-517D-872F-09BAC835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Which state is associated with the highest percentage of Economic Impact (stimulus) payments among survey respondents?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California has the highest economic impact payments.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 Identify states requiring more economic support and target relief efforts accordingly.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887E12-69F8-5F12-9324-C9D0F3774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47" y="1523206"/>
            <a:ext cx="7482873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0238-59EC-A2A7-73D6-846030AB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 Between Time from Positive Test to Case Onset and Hospitalization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8D62A-49AE-742A-EFD8-BDD6940B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 Is there a relationship between the time from positive specimen collection to case onset and the likelihood of hospitalization?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There's a correlation between longer time from positive specimen collection to case onset and higher likelihood of hospitalization.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Expedite testing processes to promptly identify and isolate positive cases.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AB4594-8B6F-78A6-292D-D3660A0A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28" y="1442721"/>
            <a:ext cx="7391689" cy="39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1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17C6-3CDC-3A25-BD81-09C7AE92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ICU Admission Rates by Age and Gender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D72F5-E9D1-D149-9641-C1BC6D65D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How does the ICU admission rate vary across different age groups and genders?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 ICU admission rates are higher among females aged 18-49 years.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Allocate resources to meet the intensive care needs of vulnerable populations, particularly females aged 18-49 years.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7589C5-2163-644F-3EF2-CC734B35C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6" y="1423758"/>
            <a:ext cx="7433884" cy="40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4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A0A22B-D837-A19E-3AED-60DFDD6B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Race and Ethnicity on Hospitalization Rates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E0B580-2FE1-2C77-7F80-49ABFF50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What is the impact of race and ethnicity on the hospitalization rates of COVID-19 patients?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 White Non-Hispanic/Latino individuals have a higher percentage of hospitalization rates among COVID-19 patients.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Develop tailored interventions to address disparities in hospitalization risks among different racial and ethnic groups.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814A37-9429-2713-6288-2E477D373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6" y="1463205"/>
            <a:ext cx="7357584" cy="393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5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8E59-315E-1B9A-A984-29A12C8A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Exposure on Symptom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21DB6-A399-34E8-501A-5B0C19C33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u="sng" dirty="0"/>
              <a:t>Question:</a:t>
            </a:r>
          </a:p>
          <a:p>
            <a:r>
              <a:rPr lang="en-US" dirty="0"/>
              <a:t>How does exposure affect the symptom status of COVID-19 patients?</a:t>
            </a:r>
          </a:p>
          <a:p>
            <a:r>
              <a:rPr lang="en-US" b="1" u="sng" dirty="0"/>
              <a:t>Finding: </a:t>
            </a:r>
          </a:p>
          <a:p>
            <a:r>
              <a:rPr lang="en-US" dirty="0"/>
              <a:t>More than 90% of COVID-19 patients who report exposure develop symptoms.</a:t>
            </a:r>
          </a:p>
          <a:p>
            <a:r>
              <a:rPr lang="en-US" b="1" u="sng" dirty="0"/>
              <a:t>Implications: </a:t>
            </a:r>
          </a:p>
          <a:p>
            <a:r>
              <a:rPr lang="en-US" dirty="0"/>
              <a:t>Inform public health guidelines and risk assessments for various exposure scenarios.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1705CAC-CC39-66F0-26BE-7BF3ABD17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423705"/>
            <a:ext cx="7419975" cy="40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3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628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Hospitalization and Mortality Risk with Underlying Conditions</vt:lpstr>
      <vt:lpstr>Demographic Risk of COVID-19 Death</vt:lpstr>
      <vt:lpstr>Hospitalization Rates Related to Travel or Congregation Exposure</vt:lpstr>
      <vt:lpstr>Hospitalization and Mortality Rates of Asymptomatic COVID-19 Patients</vt:lpstr>
      <vt:lpstr>State with Highest Economic Impact Payments</vt:lpstr>
      <vt:lpstr>Relationship Between Time from Positive Test to Case Onset and Hospitalization</vt:lpstr>
      <vt:lpstr>ICU Admission Rates by Age and Gender</vt:lpstr>
      <vt:lpstr>Impact of Race and Ethnicity on Hospitalization Rates</vt:lpstr>
      <vt:lpstr>Effect of Exposure on Symptom Development</vt:lpstr>
      <vt:lpstr>Influence of Underlying Medical Conditions on Hospitalization Timing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Khaled Ashraf</cp:lastModifiedBy>
  <cp:revision>1</cp:revision>
  <dcterms:created xsi:type="dcterms:W3CDTF">2024-05-23T06:25:16Z</dcterms:created>
  <dcterms:modified xsi:type="dcterms:W3CDTF">2024-05-23T11:14:28Z</dcterms:modified>
</cp:coreProperties>
</file>