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3B5BC7-54FA-44F8-AF1A-326A51614B3E}"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62B49-1F62-4BE9-B3CA-7EDD31E4E12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B5BC7-54FA-44F8-AF1A-326A51614B3E}"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62B49-1F62-4BE9-B3CA-7EDD31E4E1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B5BC7-54FA-44F8-AF1A-326A51614B3E}"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62B49-1F62-4BE9-B3CA-7EDD31E4E1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B5BC7-54FA-44F8-AF1A-326A51614B3E}"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62B49-1F62-4BE9-B3CA-7EDD31E4E1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3B5BC7-54FA-44F8-AF1A-326A51614B3E}"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62B49-1F62-4BE9-B3CA-7EDD31E4E12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3B5BC7-54FA-44F8-AF1A-326A51614B3E}"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62B49-1F62-4BE9-B3CA-7EDD31E4E1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3B5BC7-54FA-44F8-AF1A-326A51614B3E}" type="datetimeFigureOut">
              <a:rPr lang="en-US" smtClean="0"/>
              <a:t>8/25/2022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62B49-1F62-4BE9-B3CA-7EDD31E4E12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3B5BC7-54FA-44F8-AF1A-326A51614B3E}" type="datetimeFigureOut">
              <a:rPr lang="en-US" smtClean="0"/>
              <a:t>8/25/2022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62B49-1F62-4BE9-B3CA-7EDD31E4E1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B5BC7-54FA-44F8-AF1A-326A51614B3E}" type="datetimeFigureOut">
              <a:rPr lang="en-US" smtClean="0"/>
              <a:t>8/25/2022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62B49-1F62-4BE9-B3CA-7EDD31E4E1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B5BC7-54FA-44F8-AF1A-326A51614B3E}"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62B49-1F62-4BE9-B3CA-7EDD31E4E127}"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B3B5BC7-54FA-44F8-AF1A-326A51614B3E}" type="datetimeFigureOut">
              <a:rPr lang="en-US" smtClean="0"/>
              <a:t>8/25/2022</a:t>
            </a:fld>
            <a:endParaRPr lang="en-US"/>
          </a:p>
        </p:txBody>
      </p:sp>
      <p:sp>
        <p:nvSpPr>
          <p:cNvPr id="9" name="Slide Number Placeholder 8"/>
          <p:cNvSpPr>
            <a:spLocks noGrp="1"/>
          </p:cNvSpPr>
          <p:nvPr>
            <p:ph type="sldNum" sz="quarter" idx="11"/>
          </p:nvPr>
        </p:nvSpPr>
        <p:spPr/>
        <p:txBody>
          <a:bodyPr/>
          <a:lstStyle/>
          <a:p>
            <a:fld id="{23E62B49-1F62-4BE9-B3CA-7EDD31E4E12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3E62B49-1F62-4BE9-B3CA-7EDD31E4E127}"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B3B5BC7-54FA-44F8-AF1A-326A51614B3E}" type="datetimeFigureOut">
              <a:rPr lang="en-US" smtClean="0"/>
              <a:t>8/25/2022</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tlassian.com/devops/what-is-devops/devops-best-practi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772400" cy="2686050"/>
          </a:xfrm>
        </p:spPr>
        <p:txBody>
          <a:bodyPr/>
          <a:lstStyle/>
          <a:p>
            <a:r>
              <a:rPr lang="en-US" sz="9600" dirty="0" err="1" smtClean="0"/>
              <a:t>CiCd</a:t>
            </a:r>
            <a:r>
              <a:rPr lang="en-US" sz="9600" dirty="0" smtClean="0"/>
              <a:t> </a:t>
            </a:r>
            <a:br>
              <a:rPr lang="en-US" sz="9600" dirty="0" smtClean="0"/>
            </a:br>
            <a:endParaRPr lang="en-US" sz="9600" dirty="0"/>
          </a:p>
        </p:txBody>
      </p:sp>
    </p:spTree>
    <p:extLst>
      <p:ext uri="{BB962C8B-B14F-4D97-AF65-F5344CB8AC3E}">
        <p14:creationId xmlns:p14="http://schemas.microsoft.com/office/powerpoint/2010/main" val="353752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47800"/>
            <a:ext cx="7620000" cy="1143000"/>
          </a:xfrm>
        </p:spPr>
        <p:txBody>
          <a:bodyPr/>
          <a:lstStyle/>
          <a:p>
            <a:pPr fontAlgn="base"/>
            <a:r>
              <a:rPr lang="en-US" sz="3200" dirty="0" smtClean="0"/>
              <a:t/>
            </a:r>
            <a:br>
              <a:rPr lang="en-US" sz="3200" dirty="0" smtClean="0"/>
            </a:br>
            <a:r>
              <a:rPr lang="en-US" sz="3200" dirty="0"/>
              <a:t/>
            </a:r>
            <a:br>
              <a:rPr lang="en-US" sz="3200" dirty="0"/>
            </a:br>
            <a:r>
              <a:rPr lang="en-US" sz="3200" dirty="0" smtClean="0"/>
              <a:t/>
            </a:r>
            <a:br>
              <a:rPr lang="en-US" sz="3200" dirty="0" smtClean="0"/>
            </a:br>
            <a:r>
              <a:rPr lang="en-US" sz="2400" dirty="0" smtClean="0"/>
              <a:t>What </a:t>
            </a:r>
            <a:r>
              <a:rPr lang="en-US" sz="2400" dirty="0"/>
              <a:t>is continuous integration</a:t>
            </a:r>
            <a:r>
              <a:rPr lang="en-US" sz="2400" dirty="0" smtClean="0"/>
              <a:t>?</a:t>
            </a:r>
            <a:r>
              <a:rPr lang="en-US" sz="1600" dirty="0" smtClean="0"/>
              <a:t/>
            </a:r>
            <a:br>
              <a:rPr lang="en-US" sz="1600" dirty="0" smtClean="0"/>
            </a:br>
            <a:r>
              <a:rPr lang="en-US" sz="1600" dirty="0"/>
              <a:t/>
            </a:r>
            <a:br>
              <a:rPr lang="en-US" sz="1600" dirty="0"/>
            </a:br>
            <a:r>
              <a:rPr lang="en-US" sz="1600" dirty="0"/>
              <a:t>Build your team's agility with faster feedback. Because you only move as fast as your tests.</a:t>
            </a:r>
            <a:br>
              <a:rPr lang="en-US" sz="1600" dirty="0"/>
            </a:br>
            <a:r>
              <a:rPr lang="en-US" sz="1600" dirty="0"/>
              <a:t>Continuous integration (CI) is the practice of automating the integration of code changes from multiple contributors into a single software project. It’s a primary </a:t>
            </a:r>
            <a:r>
              <a:rPr lang="en-US" sz="1600" u="sng" dirty="0" err="1">
                <a:hlinkClick r:id="rId2"/>
              </a:rPr>
              <a:t>DevOps</a:t>
            </a:r>
            <a:r>
              <a:rPr lang="en-US" sz="1600" u="sng" dirty="0">
                <a:hlinkClick r:id="rId2"/>
              </a:rPr>
              <a:t> best practice</a:t>
            </a:r>
            <a:r>
              <a:rPr lang="en-US" sz="1600" dirty="0"/>
              <a:t>, allowing developers to frequently merge code changes into a central repository where builds and tests then run. Automated tools are used to assert the new code’s correctness before integration.</a:t>
            </a:r>
            <a:br>
              <a:rPr lang="en-US" sz="1600" dirty="0"/>
            </a:br>
            <a:r>
              <a:rPr lang="en-US" sz="1600" dirty="0"/>
              <a:t>A source code version control system is the crux of the CI process. The version control system is also supplemented with other checks like automated code quality tests, syntax style review tools, and more.  </a:t>
            </a:r>
            <a:r>
              <a:rPr lang="en-US" sz="2000" dirty="0"/>
              <a:t/>
            </a:r>
            <a:br>
              <a:rPr lang="en-US" sz="2000" dirty="0"/>
            </a:br>
            <a:endParaRPr lang="en-US" sz="2000" dirty="0"/>
          </a:p>
        </p:txBody>
      </p:sp>
      <p:pic>
        <p:nvPicPr>
          <p:cNvPr id="1026" name="Picture 2" descr="C:\Users\system32\Desktop\what-is-continuous-integr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780467"/>
            <a:ext cx="5867400" cy="3070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129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28800"/>
            <a:ext cx="7620000" cy="1143000"/>
          </a:xfrm>
        </p:spPr>
        <p:txBody>
          <a:bodyPr/>
          <a:lstStyle/>
          <a:p>
            <a:r>
              <a:rPr lang="en-US" sz="3600" b="1" dirty="0"/>
              <a:t>Continuous delivery</a:t>
            </a:r>
            <a:r>
              <a:rPr lang="en-US" sz="1600" b="1" dirty="0"/>
              <a:t/>
            </a:r>
            <a:br>
              <a:rPr lang="en-US" sz="1600" b="1" dirty="0"/>
            </a:br>
            <a:r>
              <a:rPr lang="en-US" sz="1800" dirty="0"/>
              <a:t>Following the automation of builds and unit and integration testing in CI, continuous delivery automates the release of that validated code to a repository. So, in order to have an effective continuous delivery process, it’s important that CI is already built into your development pipeline. The goal of continuous delivery is to have a codebase that is always ready for deployment to a production environment.</a:t>
            </a:r>
            <a:br>
              <a:rPr lang="en-US" sz="1800" dirty="0"/>
            </a:br>
            <a:r>
              <a:rPr lang="en-US" sz="1800" dirty="0"/>
              <a:t>In continuous delivery, every stage—from the merger of code changes to the delivery of production-ready builds—involves test automation and code release automation. At the end of that process, the operations team is able to deploy an app to production quickly and easily.</a:t>
            </a:r>
            <a:r>
              <a:rPr lang="en-US" sz="1600" dirty="0"/>
              <a:t/>
            </a:r>
            <a:br>
              <a:rPr lang="en-US" sz="1600" dirty="0"/>
            </a:br>
            <a:endParaRPr lang="en-US" sz="1600" dirty="0"/>
          </a:p>
        </p:txBody>
      </p:sp>
      <p:pic>
        <p:nvPicPr>
          <p:cNvPr id="2050" name="Picture 2" descr="C:\Users\system32\Desktop\what-is-continuous-delive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271640"/>
            <a:ext cx="7620000" cy="2537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598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Benefits of continuous integration-continuous deployment (CI-CD)</a:t>
            </a:r>
            <a:br>
              <a:rPr lang="en-US" sz="3200" dirty="0"/>
            </a:br>
            <a:endParaRPr lang="en-US" sz="3200" dirty="0"/>
          </a:p>
        </p:txBody>
      </p:sp>
      <p:sp>
        <p:nvSpPr>
          <p:cNvPr id="3" name="Content Placeholder 2"/>
          <p:cNvSpPr>
            <a:spLocks noGrp="1"/>
          </p:cNvSpPr>
          <p:nvPr>
            <p:ph idx="1"/>
          </p:nvPr>
        </p:nvSpPr>
        <p:spPr/>
        <p:txBody>
          <a:bodyPr>
            <a:normAutofit lnSpcReduction="10000"/>
          </a:bodyPr>
          <a:lstStyle/>
          <a:p>
            <a:r>
              <a:rPr lang="en-US" sz="1800" dirty="0"/>
              <a:t>Smaller code changes are simpler (more atomic) and have fewer unintended consequences.</a:t>
            </a:r>
          </a:p>
          <a:p>
            <a:r>
              <a:rPr lang="en-US" sz="1800" dirty="0"/>
              <a:t>Fault isolation is simpler and quicker.</a:t>
            </a:r>
          </a:p>
          <a:p>
            <a:r>
              <a:rPr lang="en-US" sz="1800" dirty="0"/>
              <a:t>Mean time to resolution (MTTR) is shorter because of the smaller code changes and quicker fault isolation.</a:t>
            </a:r>
          </a:p>
          <a:p>
            <a:r>
              <a:rPr lang="en-US" sz="1800" dirty="0"/>
              <a:t>Testability improves due to smaller, specific changes. These smaller changes allow more accurate positive and negative tests.</a:t>
            </a:r>
          </a:p>
          <a:p>
            <a:r>
              <a:rPr lang="en-US" sz="1800" dirty="0"/>
              <a:t>Elapsed time to detect and correct production escapes is shorter with a faster rate of release.</a:t>
            </a:r>
          </a:p>
          <a:p>
            <a:r>
              <a:rPr lang="en-US" sz="1800" dirty="0"/>
              <a:t>The backlog of non-critical defects is lower because defects are often fixed before other feature pressures arise.</a:t>
            </a:r>
          </a:p>
          <a:p>
            <a:r>
              <a:rPr lang="en-US" sz="1800" dirty="0"/>
              <a:t>The product improves rapidly through fast feature introduction and fast turn-around on feature changes.</a:t>
            </a:r>
          </a:p>
          <a:p>
            <a:r>
              <a:rPr lang="en-US" sz="1800" dirty="0"/>
              <a:t>Upgrades introduce smaller units of change and are less disruptive</a:t>
            </a:r>
          </a:p>
          <a:p>
            <a:r>
              <a:rPr lang="en-US" sz="1800" dirty="0"/>
              <a:t>CI-CD product feature velocity is high. The high velocity improves the time spent investigating and patching defects.</a:t>
            </a:r>
          </a:p>
          <a:p>
            <a:endParaRPr lang="en-US" sz="1800" dirty="0"/>
          </a:p>
        </p:txBody>
      </p:sp>
    </p:spTree>
    <p:extLst>
      <p:ext uri="{BB962C8B-B14F-4D97-AF65-F5344CB8AC3E}">
        <p14:creationId xmlns:p14="http://schemas.microsoft.com/office/powerpoint/2010/main" val="2351658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a:xfrm>
            <a:off x="457200" y="1295400"/>
            <a:ext cx="7620000" cy="4800600"/>
          </a:xfrm>
        </p:spPr>
        <p:txBody>
          <a:bodyPr>
            <a:normAutofit/>
          </a:bodyPr>
          <a:lstStyle/>
          <a:p>
            <a:r>
              <a:rPr lang="en-US" sz="1600" dirty="0" smtClean="0"/>
              <a:t>Feature </a:t>
            </a:r>
            <a:r>
              <a:rPr lang="en-US" sz="1600" dirty="0"/>
              <a:t>toggles and blue-green deploys enable seamless, targeted introduction of new production features. </a:t>
            </a:r>
          </a:p>
          <a:p>
            <a:r>
              <a:rPr lang="en-US" sz="1600" dirty="0"/>
              <a:t>You can introduce critical changes during non-critical (regional) hours. This non-critical hour change introduction limits the potential impact of a deployment problem.</a:t>
            </a:r>
          </a:p>
          <a:p>
            <a:r>
              <a:rPr lang="en-US" sz="1600" dirty="0"/>
              <a:t>Release cycles are shorter with targeted releases and this blocks fewer features that aren’t ready for release. </a:t>
            </a:r>
          </a:p>
          <a:p>
            <a:r>
              <a:rPr lang="en-US" sz="1600" dirty="0"/>
              <a:t>End-user involvement and feedback during continuous development leads to usability improvements. You can add new requirements based on customer’s needs on a daily basis.</a:t>
            </a:r>
          </a:p>
          <a:p>
            <a:endParaRPr lang="en-US" sz="1600" dirty="0"/>
          </a:p>
        </p:txBody>
      </p:sp>
      <p:pic>
        <p:nvPicPr>
          <p:cNvPr id="3074" name="Picture 2" descr="C:\Users\system32\Desktop\7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449782"/>
            <a:ext cx="3422073" cy="3422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814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19</TotalTime>
  <Words>81</Words>
  <Application>Microsoft Office PowerPoint</Application>
  <PresentationFormat>On-screen Show (4:3)</PresentationFormat>
  <Paragraphs>18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Adjacency</vt:lpstr>
      <vt:lpstr>CiCd  </vt:lpstr>
      <vt:lpstr>   What is continuous integration?  Build your team's agility with faster feedback. Because you only move as fast as your tests. Continuous integration (CI) is the practice of automating the integration of code changes from multiple contributors into a single software project. It’s a primary DevOps best practice, allowing developers to frequently merge code changes into a central repository where builds and tests then run. Automated tools are used to assert the new code’s correctness before integration. A source code version control system is the crux of the CI process. The version control system is also supplemented with other checks like automated code quality tests, syntax style review tools, and more.   </vt:lpstr>
      <vt:lpstr>Continuous delivery Following the automation of builds and unit and integration testing in CI, continuous delivery automates the release of that validated code to a repository. So, in order to have an effective continuous delivery process, it’s important that CI is already built into your development pipeline. The goal of continuous delivery is to have a codebase that is always ready for deployment to a production environment. In continuous delivery, every stage—from the merger of code changes to the delivery of production-ready builds—involves test automation and code release automation. At the end of that process, the operations team is able to deploy an app to production quickly and easily. </vt:lpstr>
      <vt:lpstr>Benefits of continuous integration-continuous deployment (CI-CD) </vt:lpstr>
      <vt:lpstr>Continue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system32</dc:creator>
  <cp:lastModifiedBy>system32</cp:lastModifiedBy>
  <cp:revision>2</cp:revision>
  <dcterms:created xsi:type="dcterms:W3CDTF">2022-08-25T18:47:54Z</dcterms:created>
  <dcterms:modified xsi:type="dcterms:W3CDTF">2022-08-25T19:07:05Z</dcterms:modified>
</cp:coreProperties>
</file>