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sl/insta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F89D-E69C-4793-B82B-79AE552C5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6F91D-692C-44DC-86A3-EB001B13A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mostafa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2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A9555-CD51-4221-AC93-9D83C46D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0"/>
            <a:ext cx="5257800" cy="66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7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60C2-4E2F-4DF4-AA24-9529E08B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 (in-memory data store)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A0D0-F79F-4809-8013-DFFDFA2F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essentially a type of database and more specifically it is a </a:t>
            </a:r>
            <a:r>
              <a:rPr lang="en-US" sz="2400" dirty="0" err="1"/>
              <a:t>nosql</a:t>
            </a:r>
            <a:r>
              <a:rPr lang="en-US" sz="2400" dirty="0"/>
              <a:t> database</a:t>
            </a:r>
          </a:p>
          <a:p>
            <a:r>
              <a:rPr lang="en-US" sz="2400" dirty="0"/>
              <a:t>But it is not very similar to any other </a:t>
            </a:r>
            <a:r>
              <a:rPr lang="en-US" sz="2400" dirty="0" err="1"/>
              <a:t>nosql</a:t>
            </a:r>
            <a:r>
              <a:rPr lang="en-US" sz="2400" dirty="0"/>
              <a:t> </a:t>
            </a:r>
            <a:r>
              <a:rPr lang="en-US" sz="2400" dirty="0" err="1"/>
              <a:t>dbs</a:t>
            </a:r>
            <a:r>
              <a:rPr lang="en-US" sz="2400" dirty="0"/>
              <a:t> it is definitely not similar to </a:t>
            </a:r>
            <a:r>
              <a:rPr lang="en-US" sz="2400" dirty="0" err="1"/>
              <a:t>mongodb</a:t>
            </a:r>
            <a:r>
              <a:rPr lang="en-US" sz="2400" dirty="0"/>
              <a:t> &amp; it’s obviously very different than </a:t>
            </a:r>
            <a:r>
              <a:rPr lang="en-US" sz="2400" dirty="0" err="1"/>
              <a:t>sql</a:t>
            </a:r>
            <a:r>
              <a:rPr lang="en-US" sz="2400" dirty="0"/>
              <a:t> db.</a:t>
            </a:r>
          </a:p>
          <a:p>
            <a:r>
              <a:rPr lang="en-US" sz="2400" dirty="0"/>
              <a:t>Why?</a:t>
            </a:r>
          </a:p>
          <a:p>
            <a:r>
              <a:rPr lang="en-US" sz="2400" dirty="0"/>
              <a:t>Because </a:t>
            </a:r>
            <a:r>
              <a:rPr lang="en-US" sz="2400" dirty="0" err="1"/>
              <a:t>redis</a:t>
            </a:r>
            <a:r>
              <a:rPr lang="en-US" sz="2400" dirty="0"/>
              <a:t> doesn’t really have any idea of tables or documents</a:t>
            </a:r>
          </a:p>
        </p:txBody>
      </p:sp>
    </p:spTree>
    <p:extLst>
      <p:ext uri="{BB962C8B-B14F-4D97-AF65-F5344CB8AC3E}">
        <p14:creationId xmlns:p14="http://schemas.microsoft.com/office/powerpoint/2010/main" val="401678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01131D-A70A-4657-8659-2C5F941F1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156" y="2218659"/>
            <a:ext cx="4959698" cy="3674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9C7902-00BA-4256-9A0D-EA9150421AEB}"/>
              </a:ext>
            </a:extLst>
          </p:cNvPr>
          <p:cNvSpPr/>
          <p:nvPr/>
        </p:nvSpPr>
        <p:spPr>
          <a:xfrm>
            <a:off x="1276767" y="2218659"/>
            <a:ext cx="44234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all the data in </a:t>
            </a:r>
            <a:r>
              <a:rPr lang="en-US" sz="3200" dirty="0" err="1"/>
              <a:t>redis</a:t>
            </a:r>
            <a:r>
              <a:rPr lang="en-US" sz="3200" dirty="0"/>
              <a:t> is stored inside of key value pairs so think about a json obj . </a:t>
            </a:r>
          </a:p>
          <a:p>
            <a:endParaRPr lang="en-US" sz="3200" dirty="0"/>
          </a:p>
          <a:p>
            <a:r>
              <a:rPr lang="en-US" sz="3200" dirty="0"/>
              <a:t>Redis is just like one giant json obj.</a:t>
            </a:r>
          </a:p>
        </p:txBody>
      </p:sp>
    </p:spTree>
    <p:extLst>
      <p:ext uri="{BB962C8B-B14F-4D97-AF65-F5344CB8AC3E}">
        <p14:creationId xmlns:p14="http://schemas.microsoft.com/office/powerpoint/2010/main" val="235178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E1F5-4F51-4EA2-8361-AF9ED46C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1" y="804889"/>
            <a:ext cx="10163312" cy="1001051"/>
          </a:xfrm>
        </p:spPr>
        <p:txBody>
          <a:bodyPr/>
          <a:lstStyle/>
          <a:p>
            <a:r>
              <a:rPr lang="en-US" dirty="0"/>
              <a:t>Info about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A8B8-1F81-4B6B-A9F8-826289D86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It’s not very good at storing a bunch of structured data like you have in </a:t>
            </a:r>
            <a:r>
              <a:rPr lang="en-US" sz="2400" dirty="0" err="1"/>
              <a:t>sql</a:t>
            </a:r>
            <a:endParaRPr lang="en-US" sz="2400" dirty="0"/>
          </a:p>
          <a:p>
            <a:r>
              <a:rPr lang="en-US" sz="2400" dirty="0"/>
              <a:t>It’s really good for storing individual key value pairs that you need to access or get data from</a:t>
            </a:r>
          </a:p>
          <a:p>
            <a:r>
              <a:rPr lang="en-US" sz="2400" dirty="0"/>
              <a:t>another important thing to note about </a:t>
            </a:r>
            <a:r>
              <a:rPr lang="en-US" sz="2400" dirty="0" err="1"/>
              <a:t>redis</a:t>
            </a:r>
            <a:r>
              <a:rPr lang="en-US" sz="2400" dirty="0"/>
              <a:t> is that unlike a normal database that runs on your disk and stores all info in disk 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0FAD9-B4D0-413B-9B7B-C43A5CFCA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313409" cy="403576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Redis run inside your working memory (Ram)</a:t>
            </a:r>
          </a:p>
          <a:p>
            <a:r>
              <a:rPr lang="en-US" sz="2400" dirty="0"/>
              <a:t>This means that </a:t>
            </a:r>
            <a:r>
              <a:rPr lang="en-US" sz="2400" dirty="0" err="1"/>
              <a:t>redis</a:t>
            </a:r>
            <a:r>
              <a:rPr lang="en-US" sz="2400" dirty="0"/>
              <a:t> is fast because it runs in ram but it’s more volatile (unless you are backing it up)</a:t>
            </a:r>
          </a:p>
        </p:txBody>
      </p:sp>
    </p:spTree>
    <p:extLst>
      <p:ext uri="{BB962C8B-B14F-4D97-AF65-F5344CB8AC3E}">
        <p14:creationId xmlns:p14="http://schemas.microsoft.com/office/powerpoint/2010/main" val="134687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8FD5-9E52-4636-879E-4E6A94B1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redis</a:t>
            </a:r>
            <a:r>
              <a:rPr lang="en-US" dirty="0"/>
              <a:t> is not used as persistent </a:t>
            </a:r>
            <a:r>
              <a:rPr lang="en-US" dirty="0" err="1"/>
              <a:t>db</a:t>
            </a:r>
            <a:r>
              <a:rPr lang="en-US" dirty="0"/>
              <a:t> like </a:t>
            </a:r>
            <a:r>
              <a:rPr lang="en-US" dirty="0" err="1"/>
              <a:t>mongodb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53D3-6993-4D52-B8AB-A27D91D0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used caching where you access a lot of data that take along time to compute and you store those values inside of </a:t>
            </a:r>
            <a:r>
              <a:rPr lang="en-US" sz="2400" dirty="0" err="1"/>
              <a:t>redis</a:t>
            </a:r>
            <a:r>
              <a:rPr lang="en-US" sz="2400" dirty="0"/>
              <a:t>  that way when you need to access them in the future it’s incredibly quick since </a:t>
            </a:r>
            <a:r>
              <a:rPr lang="en-US" sz="2400" dirty="0" err="1"/>
              <a:t>redis</a:t>
            </a:r>
            <a:r>
              <a:rPr lang="en-US" sz="2400" dirty="0"/>
              <a:t> in the memory already loaded it’s milliseconds to get data</a:t>
            </a:r>
          </a:p>
          <a:p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379263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5369-0E68-463A-BAD6-378DA075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need </a:t>
            </a:r>
            <a:r>
              <a:rPr lang="en-US" dirty="0" err="1"/>
              <a:t>redis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2C12-6A3F-4D21-A036-21254D45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any time that you have a really long or slow query</a:t>
            </a:r>
            <a:r>
              <a:rPr lang="ar-EG" sz="2400" dirty="0"/>
              <a:t> </a:t>
            </a:r>
            <a:r>
              <a:rPr lang="en-US" sz="2400" dirty="0"/>
              <a:t> or you have a data you access all the time but doesn’t change that much you are going to do is you are going to store that data inside of </a:t>
            </a:r>
            <a:r>
              <a:rPr lang="en-US" sz="2400" dirty="0" err="1"/>
              <a:t>redis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we are going to speed this app up by about 10 to 50 times just by implementing </a:t>
            </a:r>
            <a:r>
              <a:rPr lang="en-US" sz="2400" dirty="0" err="1"/>
              <a:t>redis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82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DB2D-276C-4495-B10A-79A03B52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install </a:t>
            </a:r>
            <a:r>
              <a:rPr lang="en-US" dirty="0" err="1"/>
              <a:t>redis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5FBA-FDC0-4FA1-9A7F-A0D3EF6E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really simple with mac or </a:t>
            </a:r>
            <a:r>
              <a:rPr lang="en-US" sz="2800" dirty="0" err="1"/>
              <a:t>linux</a:t>
            </a:r>
            <a:endParaRPr lang="en-US" sz="2800" dirty="0"/>
          </a:p>
          <a:p>
            <a:pPr lvl="1"/>
            <a:r>
              <a:rPr lang="en-US" sz="2400" dirty="0"/>
              <a:t>If you are on mac just use homebrew  to do the install</a:t>
            </a:r>
          </a:p>
          <a:p>
            <a:pPr lvl="1"/>
            <a:r>
              <a:rPr lang="en-US" sz="2400" dirty="0"/>
              <a:t>If you are on </a:t>
            </a:r>
            <a:r>
              <a:rPr lang="en-US" sz="2400" dirty="0" err="1"/>
              <a:t>linux</a:t>
            </a:r>
            <a:r>
              <a:rPr lang="en-US" sz="2400" dirty="0"/>
              <a:t> just use your package manager of choice to install it</a:t>
            </a:r>
            <a:endParaRPr lang="en-US" sz="2800" dirty="0"/>
          </a:p>
          <a:p>
            <a:r>
              <a:rPr lang="en-US" sz="2800" dirty="0"/>
              <a:t>It’s a bit more complex with windows</a:t>
            </a:r>
          </a:p>
          <a:p>
            <a:pPr lvl="1"/>
            <a:r>
              <a:rPr lang="en-US" sz="2600" dirty="0"/>
              <a:t>You need to do through the widows subsystem for </a:t>
            </a:r>
            <a:r>
              <a:rPr lang="en-US" sz="2600" dirty="0" err="1"/>
              <a:t>linux</a:t>
            </a:r>
            <a:endParaRPr lang="en-US" sz="2600" dirty="0"/>
          </a:p>
          <a:p>
            <a:r>
              <a:rPr lang="en-US" sz="2800" dirty="0">
                <a:hlinkClick r:id="rId2"/>
              </a:rPr>
              <a:t>https://learn.microsoft.com/en-us/windows/wsl/install</a:t>
            </a:r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9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F478-5419-4850-A31C-51A95F1D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redis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19CD-4225-4FB6-B104-309E11BB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SET name </a:t>
            </a:r>
            <a:r>
              <a:rPr lang="en-US" sz="2400" dirty="0" err="1"/>
              <a:t>kyle</a:t>
            </a:r>
            <a:r>
              <a:rPr lang="en-US" sz="2400" dirty="0"/>
              <a:t>       //set value</a:t>
            </a:r>
          </a:p>
          <a:p>
            <a:r>
              <a:rPr lang="en-US" sz="2400" dirty="0"/>
              <a:t>GET name            //get value       “</a:t>
            </a:r>
            <a:r>
              <a:rPr lang="en-US" sz="2400" dirty="0" err="1"/>
              <a:t>kyle</a:t>
            </a:r>
            <a:r>
              <a:rPr lang="en-US" sz="2400" dirty="0"/>
              <a:t>”</a:t>
            </a:r>
          </a:p>
          <a:p>
            <a:r>
              <a:rPr lang="en-US" sz="2400" dirty="0"/>
              <a:t>Every thing you store inside of </a:t>
            </a:r>
            <a:r>
              <a:rPr lang="en-US" sz="2400" dirty="0" err="1"/>
              <a:t>redis</a:t>
            </a:r>
            <a:r>
              <a:rPr lang="en-US" sz="2400" dirty="0"/>
              <a:t> is string by default </a:t>
            </a:r>
          </a:p>
          <a:p>
            <a:r>
              <a:rPr lang="en-US" sz="2400" dirty="0"/>
              <a:t>SET age 26</a:t>
            </a:r>
          </a:p>
          <a:p>
            <a:r>
              <a:rPr lang="en-US" sz="2400" dirty="0"/>
              <a:t>GET age              //”26”</a:t>
            </a:r>
          </a:p>
          <a:p>
            <a:r>
              <a:rPr lang="en-US" sz="2400" dirty="0"/>
              <a:t>Redis is smart enough to know this is an integer but it </a:t>
            </a:r>
            <a:r>
              <a:rPr lang="en-US" sz="2400" dirty="0" err="1"/>
              <a:t>dosen’t</a:t>
            </a:r>
            <a:r>
              <a:rPr lang="en-US" sz="2400" dirty="0"/>
              <a:t> matter because when you are accessing and dealing with these data . It is always going to come back to you as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3C43-C98F-4D66-BCE4-EE05F21D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B438-ED8B-4134-B782-BEC9F5B6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 age </a:t>
            </a:r>
          </a:p>
          <a:p>
            <a:r>
              <a:rPr lang="en-US" dirty="0"/>
              <a:t>GET age     //null</a:t>
            </a:r>
          </a:p>
          <a:p>
            <a:r>
              <a:rPr lang="en-US" dirty="0"/>
              <a:t>EXISTS name    // 1               1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true      0</a:t>
            </a:r>
            <a:r>
              <a:rPr lang="en-US" dirty="0">
                <a:sym typeface="Wingdings" panose="05000000000000000000" pitchFamily="2" charset="2"/>
              </a:rPr>
              <a:t>false</a:t>
            </a:r>
          </a:p>
          <a:p>
            <a:r>
              <a:rPr lang="en-US" dirty="0">
                <a:sym typeface="Wingdings" panose="05000000000000000000" pitchFamily="2" charset="2"/>
              </a:rPr>
              <a:t>KEYS *            //”name”             find all keys</a:t>
            </a:r>
          </a:p>
          <a:p>
            <a:r>
              <a:rPr lang="en-US" dirty="0" err="1">
                <a:sym typeface="Wingdings" panose="05000000000000000000" pitchFamily="2" charset="2"/>
              </a:rPr>
              <a:t>Flushall</a:t>
            </a:r>
            <a:r>
              <a:rPr lang="en-US" dirty="0">
                <a:sym typeface="Wingdings" panose="05000000000000000000" pitchFamily="2" charset="2"/>
              </a:rPr>
              <a:t>           //delete every thing in database</a:t>
            </a:r>
          </a:p>
          <a:p>
            <a:r>
              <a:rPr lang="en-US" dirty="0">
                <a:sym typeface="Wingdings" panose="05000000000000000000" pitchFamily="2" charset="2"/>
              </a:rPr>
              <a:t>KEYS *           //(empty list or set)</a:t>
            </a:r>
          </a:p>
        </p:txBody>
      </p:sp>
    </p:spTree>
    <p:extLst>
      <p:ext uri="{BB962C8B-B14F-4D97-AF65-F5344CB8AC3E}">
        <p14:creationId xmlns:p14="http://schemas.microsoft.com/office/powerpoint/2010/main" val="35027577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1915C041D234DB7038381C78C7B29" ma:contentTypeVersion="11" ma:contentTypeDescription="Create a new document." ma:contentTypeScope="" ma:versionID="22eba724faa22027bdec7671f2cd5b4a">
  <xsd:schema xmlns:xsd="http://www.w3.org/2001/XMLSchema" xmlns:xs="http://www.w3.org/2001/XMLSchema" xmlns:p="http://schemas.microsoft.com/office/2006/metadata/properties" xmlns:ns2="7da998e5-79da-4052-852c-6a57b6178f71" xmlns:ns3="970461df-4378-4849-95d0-2df00632bbc5" targetNamespace="http://schemas.microsoft.com/office/2006/metadata/properties" ma:root="true" ma:fieldsID="6c936828e6ed47cd0b1f600dfc37b34f" ns2:_="" ns3:_="">
    <xsd:import namespace="7da998e5-79da-4052-852c-6a57b6178f71"/>
    <xsd:import namespace="970461df-4378-4849-95d0-2df00632bb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98e5-79da-4052-852c-6a57b6178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461df-4378-4849-95d0-2df00632bbc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55a9d5c-e30e-4c90-b057-2fe6fdcb442c}" ma:internalName="TaxCatchAll" ma:showField="CatchAllData" ma:web="970461df-4378-4849-95d0-2df00632bb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0461df-4378-4849-95d0-2df00632bbc5" xsi:nil="true"/>
    <lcf76f155ced4ddcb4097134ff3c332f xmlns="7da998e5-79da-4052-852c-6a57b6178f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0243A9-BE9C-4510-B1D9-99707179DC0D}"/>
</file>

<file path=customXml/itemProps2.xml><?xml version="1.0" encoding="utf-8"?>
<ds:datastoreItem xmlns:ds="http://schemas.openxmlformats.org/officeDocument/2006/customXml" ds:itemID="{26783CE7-77B5-45B8-92B2-8BE241405DEE}"/>
</file>

<file path=customXml/itemProps3.xml><?xml version="1.0" encoding="utf-8"?>
<ds:datastoreItem xmlns:ds="http://schemas.openxmlformats.org/officeDocument/2006/customXml" ds:itemID="{4DFE2DB5-D1C8-40D2-B182-6E90D8AB2F97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2956</TotalTime>
  <Words>494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Redis</vt:lpstr>
      <vt:lpstr>Redis  (in-memory data store)</vt:lpstr>
      <vt:lpstr>PowerPoint Presentation</vt:lpstr>
      <vt:lpstr>Info about redis</vt:lpstr>
      <vt:lpstr>Why redis is not used as persistent db like mongodb?</vt:lpstr>
      <vt:lpstr>When we need redis </vt:lpstr>
      <vt:lpstr>How we can install redis </vt:lpstr>
      <vt:lpstr>Basic redis commands</vt:lpstr>
      <vt:lpstr>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Redius</dc:title>
  <dc:creator>nada160917@feng.bu.edu.eg</dc:creator>
  <cp:lastModifiedBy>nada160917@feng.bu.edu.eg</cp:lastModifiedBy>
  <cp:revision>15</cp:revision>
  <dcterms:created xsi:type="dcterms:W3CDTF">2023-01-10T01:46:42Z</dcterms:created>
  <dcterms:modified xsi:type="dcterms:W3CDTF">2023-02-21T04:03:13Z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0x010100DEE1915C041D234DB7038381C78C7B29</vt:lpwstr>
  </property>
</Properties>
</file>