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84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1CE8B8-E5A0-4893-B5A0-F36C0F4AB96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07C7D554-940E-4885-B00F-C0D6C652D3C9}">
      <dgm:prSet/>
      <dgm:spPr/>
      <dgm:t>
        <a:bodyPr/>
        <a:lstStyle/>
        <a:p>
          <a:r>
            <a:rPr lang="en-US" dirty="0"/>
            <a:t>Collect Flaky Tests</a:t>
          </a:r>
        </a:p>
      </dgm:t>
    </dgm:pt>
    <dgm:pt modelId="{5EEE7EFD-0524-4BA9-8608-A58D9515C5E3}" type="parTrans" cxnId="{84844545-6C38-4AA0-A590-28860F46E441}">
      <dgm:prSet/>
      <dgm:spPr/>
      <dgm:t>
        <a:bodyPr/>
        <a:lstStyle/>
        <a:p>
          <a:endParaRPr lang="en-US"/>
        </a:p>
      </dgm:t>
    </dgm:pt>
    <dgm:pt modelId="{F529CA84-3F78-42ED-93BD-1F42AC5A8B14}" type="sibTrans" cxnId="{84844545-6C38-4AA0-A590-28860F46E441}">
      <dgm:prSet/>
      <dgm:spPr/>
      <dgm:t>
        <a:bodyPr/>
        <a:lstStyle/>
        <a:p>
          <a:endParaRPr lang="en-US"/>
        </a:p>
      </dgm:t>
    </dgm:pt>
    <dgm:pt modelId="{C6231EF9-5D3E-4CDB-B2C6-10B46A45D6DA}">
      <dgm:prSet/>
      <dgm:spPr/>
      <dgm:t>
        <a:bodyPr/>
        <a:lstStyle/>
        <a:p>
          <a:r>
            <a:rPr lang="en-US" dirty="0"/>
            <a:t>Extract Test Smells</a:t>
          </a:r>
        </a:p>
      </dgm:t>
    </dgm:pt>
    <dgm:pt modelId="{476847DB-4015-4321-A36F-2B96C79A8CE1}" type="parTrans" cxnId="{C68D4EF9-B6B6-43C8-9560-760E76BC30E9}">
      <dgm:prSet/>
      <dgm:spPr/>
      <dgm:t>
        <a:bodyPr/>
        <a:lstStyle/>
        <a:p>
          <a:endParaRPr lang="en-US"/>
        </a:p>
      </dgm:t>
    </dgm:pt>
    <dgm:pt modelId="{4E370D25-9FA8-4A84-98D9-B91EC04093F3}" type="sibTrans" cxnId="{C68D4EF9-B6B6-43C8-9560-760E76BC30E9}">
      <dgm:prSet/>
      <dgm:spPr/>
      <dgm:t>
        <a:bodyPr/>
        <a:lstStyle/>
        <a:p>
          <a:endParaRPr lang="en-US"/>
        </a:p>
      </dgm:t>
    </dgm:pt>
    <dgm:pt modelId="{D4A28D07-1CDC-4DB2-9C7B-0E84358696CB}">
      <dgm:prSet/>
      <dgm:spPr/>
      <dgm:t>
        <a:bodyPr/>
        <a:lstStyle/>
        <a:p>
          <a:r>
            <a:rPr lang="en-US" dirty="0"/>
            <a:t>Extract Vocabulary</a:t>
          </a:r>
        </a:p>
      </dgm:t>
    </dgm:pt>
    <dgm:pt modelId="{AE76545F-8E9A-4A5D-BBF0-E0E814F5C13D}" type="parTrans" cxnId="{1EE3D48F-2C20-4AA5-99B8-6FABA7BCB4A1}">
      <dgm:prSet/>
      <dgm:spPr/>
      <dgm:t>
        <a:bodyPr/>
        <a:lstStyle/>
        <a:p>
          <a:endParaRPr lang="en-US"/>
        </a:p>
      </dgm:t>
    </dgm:pt>
    <dgm:pt modelId="{CD338947-E5BC-434E-AF83-7797F0B9C553}" type="sibTrans" cxnId="{1EE3D48F-2C20-4AA5-99B8-6FABA7BCB4A1}">
      <dgm:prSet/>
      <dgm:spPr/>
      <dgm:t>
        <a:bodyPr/>
        <a:lstStyle/>
        <a:p>
          <a:endParaRPr lang="en-US"/>
        </a:p>
      </dgm:t>
    </dgm:pt>
    <dgm:pt modelId="{8C4F49C0-D44B-4343-BB11-05F1EB52F48A}">
      <dgm:prSet/>
      <dgm:spPr/>
      <dgm:t>
        <a:bodyPr/>
        <a:lstStyle/>
        <a:p>
          <a:r>
            <a:rPr lang="en-US" dirty="0"/>
            <a:t>Train and Test a Classifier</a:t>
          </a:r>
        </a:p>
      </dgm:t>
    </dgm:pt>
    <dgm:pt modelId="{53A763B5-3028-4E96-9D8F-8E5E7C7EBCAF}" type="parTrans" cxnId="{A9054EBD-F239-46BE-AE1C-204D21CBC9E4}">
      <dgm:prSet/>
      <dgm:spPr/>
      <dgm:t>
        <a:bodyPr/>
        <a:lstStyle/>
        <a:p>
          <a:endParaRPr lang="en-US"/>
        </a:p>
      </dgm:t>
    </dgm:pt>
    <dgm:pt modelId="{65858863-A065-4F1B-9D37-C740A08854AE}" type="sibTrans" cxnId="{A9054EBD-F239-46BE-AE1C-204D21CBC9E4}">
      <dgm:prSet/>
      <dgm:spPr/>
      <dgm:t>
        <a:bodyPr/>
        <a:lstStyle/>
        <a:p>
          <a:endParaRPr lang="en-US"/>
        </a:p>
      </dgm:t>
    </dgm:pt>
    <dgm:pt modelId="{26536E9D-C446-4425-9097-306729EEE046}">
      <dgm:prSet/>
      <dgm:spPr/>
      <dgm:t>
        <a:bodyPr/>
        <a:lstStyle/>
        <a:p>
          <a:r>
            <a:rPr lang="en-US" dirty="0"/>
            <a:t>Analyze the Results</a:t>
          </a:r>
        </a:p>
      </dgm:t>
    </dgm:pt>
    <dgm:pt modelId="{85E5A242-9DAC-40D5-9C03-9C6E907E4BB8}" type="parTrans" cxnId="{B8FFB4B6-A421-41ED-B962-781E7464AA86}">
      <dgm:prSet/>
      <dgm:spPr/>
      <dgm:t>
        <a:bodyPr/>
        <a:lstStyle/>
        <a:p>
          <a:endParaRPr lang="en-US"/>
        </a:p>
      </dgm:t>
    </dgm:pt>
    <dgm:pt modelId="{3B31C462-5BE5-44AB-B54D-579518C3DD28}" type="sibTrans" cxnId="{B8FFB4B6-A421-41ED-B962-781E7464AA86}">
      <dgm:prSet/>
      <dgm:spPr/>
      <dgm:t>
        <a:bodyPr/>
        <a:lstStyle/>
        <a:p>
          <a:endParaRPr lang="en-US"/>
        </a:p>
      </dgm:t>
    </dgm:pt>
    <dgm:pt modelId="{C58EA65C-DC9D-4CB8-844A-38BFA38165AA}" type="pres">
      <dgm:prSet presAssocID="{5B1CE8B8-E5A0-4893-B5A0-F36C0F4AB96F}" presName="root" presStyleCnt="0">
        <dgm:presLayoutVars>
          <dgm:dir/>
          <dgm:resizeHandles val="exact"/>
        </dgm:presLayoutVars>
      </dgm:prSet>
      <dgm:spPr/>
    </dgm:pt>
    <dgm:pt modelId="{D76AB400-3891-4079-86CC-64969BB74CA8}" type="pres">
      <dgm:prSet presAssocID="{07C7D554-940E-4885-B00F-C0D6C652D3C9}" presName="compNode" presStyleCnt="0"/>
      <dgm:spPr/>
    </dgm:pt>
    <dgm:pt modelId="{9B2AF617-6528-4D9B-8F81-7B44697D0069}" type="pres">
      <dgm:prSet presAssocID="{07C7D554-940E-4885-B00F-C0D6C652D3C9}" presName="bgRect" presStyleLbl="bgShp" presStyleIdx="0" presStyleCnt="5"/>
      <dgm:spPr/>
    </dgm:pt>
    <dgm:pt modelId="{299C1B1C-48E6-4906-B149-EFCF35B460F3}" type="pres">
      <dgm:prSet presAssocID="{07C7D554-940E-4885-B00F-C0D6C652D3C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3CAD477D-5D8E-42D7-B6FB-FAC197A08B9A}" type="pres">
      <dgm:prSet presAssocID="{07C7D554-940E-4885-B00F-C0D6C652D3C9}" presName="spaceRect" presStyleCnt="0"/>
      <dgm:spPr/>
    </dgm:pt>
    <dgm:pt modelId="{6FB49FA1-83EC-4091-B258-63C970C41C17}" type="pres">
      <dgm:prSet presAssocID="{07C7D554-940E-4885-B00F-C0D6C652D3C9}" presName="parTx" presStyleLbl="revTx" presStyleIdx="0" presStyleCnt="5">
        <dgm:presLayoutVars>
          <dgm:chMax val="0"/>
          <dgm:chPref val="0"/>
        </dgm:presLayoutVars>
      </dgm:prSet>
      <dgm:spPr/>
    </dgm:pt>
    <dgm:pt modelId="{1874468F-50BF-4833-A178-3D86D8260DD4}" type="pres">
      <dgm:prSet presAssocID="{F529CA84-3F78-42ED-93BD-1F42AC5A8B14}" presName="sibTrans" presStyleCnt="0"/>
      <dgm:spPr/>
    </dgm:pt>
    <dgm:pt modelId="{81F8DC19-8A60-481E-9F4A-E80B8D680479}" type="pres">
      <dgm:prSet presAssocID="{C6231EF9-5D3E-4CDB-B2C6-10B46A45D6DA}" presName="compNode" presStyleCnt="0"/>
      <dgm:spPr/>
    </dgm:pt>
    <dgm:pt modelId="{696B8ACF-868B-473B-BC62-8A44118C50A4}" type="pres">
      <dgm:prSet presAssocID="{C6231EF9-5D3E-4CDB-B2C6-10B46A45D6DA}" presName="bgRect" presStyleLbl="bgShp" presStyleIdx="1" presStyleCnt="5"/>
      <dgm:spPr/>
    </dgm:pt>
    <dgm:pt modelId="{4C1F5302-F156-46AA-8D0A-1AF7BFC32A78}" type="pres">
      <dgm:prSet presAssocID="{C6231EF9-5D3E-4CDB-B2C6-10B46A45D6DA}" presName="iconRect" presStyleLbl="node1" presStyleIdx="1" presStyleCnt="5" custScaleX="112990" custScaleY="112990"/>
      <dgm:spPr>
        <a:blipFill>
          <a:blip xmlns:r="http://schemas.openxmlformats.org/officeDocument/2006/relationships"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F7679924-4918-4630-A362-B51D58025102}" type="pres">
      <dgm:prSet presAssocID="{C6231EF9-5D3E-4CDB-B2C6-10B46A45D6DA}" presName="spaceRect" presStyleCnt="0"/>
      <dgm:spPr/>
    </dgm:pt>
    <dgm:pt modelId="{78FA4EE6-64CE-4B28-9F87-5B544AC0565D}" type="pres">
      <dgm:prSet presAssocID="{C6231EF9-5D3E-4CDB-B2C6-10B46A45D6DA}" presName="parTx" presStyleLbl="revTx" presStyleIdx="1" presStyleCnt="5">
        <dgm:presLayoutVars>
          <dgm:chMax val="0"/>
          <dgm:chPref val="0"/>
        </dgm:presLayoutVars>
      </dgm:prSet>
      <dgm:spPr/>
    </dgm:pt>
    <dgm:pt modelId="{282DDC92-32A4-4C3C-9055-7287AD0F32B6}" type="pres">
      <dgm:prSet presAssocID="{4E370D25-9FA8-4A84-98D9-B91EC04093F3}" presName="sibTrans" presStyleCnt="0"/>
      <dgm:spPr/>
    </dgm:pt>
    <dgm:pt modelId="{F7631D12-E5F2-4D25-B11D-928A405A5C61}" type="pres">
      <dgm:prSet presAssocID="{D4A28D07-1CDC-4DB2-9C7B-0E84358696CB}" presName="compNode" presStyleCnt="0"/>
      <dgm:spPr/>
    </dgm:pt>
    <dgm:pt modelId="{7EEB8C65-CDCE-45A2-A83C-3AB0BFB0022B}" type="pres">
      <dgm:prSet presAssocID="{D4A28D07-1CDC-4DB2-9C7B-0E84358696CB}" presName="bgRect" presStyleLbl="bgShp" presStyleIdx="2" presStyleCnt="5"/>
      <dgm:spPr/>
    </dgm:pt>
    <dgm:pt modelId="{E0ACF5A6-B3EE-4100-92E8-C9A8CD3FC5AD}" type="pres">
      <dgm:prSet presAssocID="{D4A28D07-1CDC-4DB2-9C7B-0E84358696CB}" presName="iconRect" presStyleLbl="node1" presStyleIdx="2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022920AC-0558-4C6C-9CC1-C28643E4320A}" type="pres">
      <dgm:prSet presAssocID="{D4A28D07-1CDC-4DB2-9C7B-0E84358696CB}" presName="spaceRect" presStyleCnt="0"/>
      <dgm:spPr/>
    </dgm:pt>
    <dgm:pt modelId="{A2BDE3BB-0E89-48CB-A106-0FB08B7F9CCD}" type="pres">
      <dgm:prSet presAssocID="{D4A28D07-1CDC-4DB2-9C7B-0E84358696CB}" presName="parTx" presStyleLbl="revTx" presStyleIdx="2" presStyleCnt="5">
        <dgm:presLayoutVars>
          <dgm:chMax val="0"/>
          <dgm:chPref val="0"/>
        </dgm:presLayoutVars>
      </dgm:prSet>
      <dgm:spPr/>
    </dgm:pt>
    <dgm:pt modelId="{152B17E0-B67B-4943-B401-2FB90A0FEA85}" type="pres">
      <dgm:prSet presAssocID="{CD338947-E5BC-434E-AF83-7797F0B9C553}" presName="sibTrans" presStyleCnt="0"/>
      <dgm:spPr/>
    </dgm:pt>
    <dgm:pt modelId="{E2D435B0-6A58-44B1-8396-239C7AFF9CD9}" type="pres">
      <dgm:prSet presAssocID="{8C4F49C0-D44B-4343-BB11-05F1EB52F48A}" presName="compNode" presStyleCnt="0"/>
      <dgm:spPr/>
    </dgm:pt>
    <dgm:pt modelId="{425CB231-C448-483C-88DB-5E8BC03D7568}" type="pres">
      <dgm:prSet presAssocID="{8C4F49C0-D44B-4343-BB11-05F1EB52F48A}" presName="bgRect" presStyleLbl="bgShp" presStyleIdx="3" presStyleCnt="5"/>
      <dgm:spPr/>
    </dgm:pt>
    <dgm:pt modelId="{417C22EB-CA65-4937-95A0-D11808FF7612}" type="pres">
      <dgm:prSet presAssocID="{8C4F49C0-D44B-4343-BB11-05F1EB52F48A}" presName="iconRect" presStyleLbl="node1" presStyleIdx="3" presStyleCnt="5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ABC8F57-BEF3-46E2-944B-8E4613C09469}" type="pres">
      <dgm:prSet presAssocID="{8C4F49C0-D44B-4343-BB11-05F1EB52F48A}" presName="spaceRect" presStyleCnt="0"/>
      <dgm:spPr/>
    </dgm:pt>
    <dgm:pt modelId="{82365E47-4FBD-4E96-99AE-CFAA3B67B138}" type="pres">
      <dgm:prSet presAssocID="{8C4F49C0-D44B-4343-BB11-05F1EB52F48A}" presName="parTx" presStyleLbl="revTx" presStyleIdx="3" presStyleCnt="5">
        <dgm:presLayoutVars>
          <dgm:chMax val="0"/>
          <dgm:chPref val="0"/>
        </dgm:presLayoutVars>
      </dgm:prSet>
      <dgm:spPr/>
    </dgm:pt>
    <dgm:pt modelId="{696A19BA-B2FB-48FD-95B1-A57A43C34CAF}" type="pres">
      <dgm:prSet presAssocID="{65858863-A065-4F1B-9D37-C740A08854AE}" presName="sibTrans" presStyleCnt="0"/>
      <dgm:spPr/>
    </dgm:pt>
    <dgm:pt modelId="{D475B9BD-844B-48D6-8086-270D87A779B3}" type="pres">
      <dgm:prSet presAssocID="{26536E9D-C446-4425-9097-306729EEE046}" presName="compNode" presStyleCnt="0"/>
      <dgm:spPr/>
    </dgm:pt>
    <dgm:pt modelId="{C56AF882-9B54-43E1-8779-08D78DC4E0BF}" type="pres">
      <dgm:prSet presAssocID="{26536E9D-C446-4425-9097-306729EEE046}" presName="bgRect" presStyleLbl="bgShp" presStyleIdx="4" presStyleCnt="5"/>
      <dgm:spPr/>
    </dgm:pt>
    <dgm:pt modelId="{BF74C30D-E472-4883-A59D-AA2A81DC4F4C}" type="pres">
      <dgm:prSet presAssocID="{26536E9D-C446-4425-9097-306729EEE046}" presName="iconRect" presStyleLbl="node1" presStyleIdx="4" presStyleCnt="5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FD73749B-9B8C-4E0A-B93E-DA847DAB7208}" type="pres">
      <dgm:prSet presAssocID="{26536E9D-C446-4425-9097-306729EEE046}" presName="spaceRect" presStyleCnt="0"/>
      <dgm:spPr/>
    </dgm:pt>
    <dgm:pt modelId="{B963A9F4-9BF0-49B9-B6C4-122BA915664B}" type="pres">
      <dgm:prSet presAssocID="{26536E9D-C446-4425-9097-306729EEE046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84844545-6C38-4AA0-A590-28860F46E441}" srcId="{5B1CE8B8-E5A0-4893-B5A0-F36C0F4AB96F}" destId="{07C7D554-940E-4885-B00F-C0D6C652D3C9}" srcOrd="0" destOrd="0" parTransId="{5EEE7EFD-0524-4BA9-8608-A58D9515C5E3}" sibTransId="{F529CA84-3F78-42ED-93BD-1F42AC5A8B14}"/>
    <dgm:cxn modelId="{1EE3D48F-2C20-4AA5-99B8-6FABA7BCB4A1}" srcId="{5B1CE8B8-E5A0-4893-B5A0-F36C0F4AB96F}" destId="{D4A28D07-1CDC-4DB2-9C7B-0E84358696CB}" srcOrd="2" destOrd="0" parTransId="{AE76545F-8E9A-4A5D-BBF0-E0E814F5C13D}" sibTransId="{CD338947-E5BC-434E-AF83-7797F0B9C553}"/>
    <dgm:cxn modelId="{5E6F2D95-FE76-4A0D-9083-6B6DDE808120}" type="presOf" srcId="{26536E9D-C446-4425-9097-306729EEE046}" destId="{B963A9F4-9BF0-49B9-B6C4-122BA915664B}" srcOrd="0" destOrd="0" presId="urn:microsoft.com/office/officeart/2018/2/layout/IconVerticalSolidList"/>
    <dgm:cxn modelId="{B8FFB4B6-A421-41ED-B962-781E7464AA86}" srcId="{5B1CE8B8-E5A0-4893-B5A0-F36C0F4AB96F}" destId="{26536E9D-C446-4425-9097-306729EEE046}" srcOrd="4" destOrd="0" parTransId="{85E5A242-9DAC-40D5-9C03-9C6E907E4BB8}" sibTransId="{3B31C462-5BE5-44AB-B54D-579518C3DD28}"/>
    <dgm:cxn modelId="{A9054EBD-F239-46BE-AE1C-204D21CBC9E4}" srcId="{5B1CE8B8-E5A0-4893-B5A0-F36C0F4AB96F}" destId="{8C4F49C0-D44B-4343-BB11-05F1EB52F48A}" srcOrd="3" destOrd="0" parTransId="{53A763B5-3028-4E96-9D8F-8E5E7C7EBCAF}" sibTransId="{65858863-A065-4F1B-9D37-C740A08854AE}"/>
    <dgm:cxn modelId="{326A6FC7-D2E1-4305-BB63-650A89914B44}" type="presOf" srcId="{D4A28D07-1CDC-4DB2-9C7B-0E84358696CB}" destId="{A2BDE3BB-0E89-48CB-A106-0FB08B7F9CCD}" srcOrd="0" destOrd="0" presId="urn:microsoft.com/office/officeart/2018/2/layout/IconVerticalSolidList"/>
    <dgm:cxn modelId="{3B95EFD3-E42C-41B0-BADF-8A245157A2DB}" type="presOf" srcId="{8C4F49C0-D44B-4343-BB11-05F1EB52F48A}" destId="{82365E47-4FBD-4E96-99AE-CFAA3B67B138}" srcOrd="0" destOrd="0" presId="urn:microsoft.com/office/officeart/2018/2/layout/IconVerticalSolidList"/>
    <dgm:cxn modelId="{977A1FDB-D580-4EB7-AAF7-A1847B3D7593}" type="presOf" srcId="{C6231EF9-5D3E-4CDB-B2C6-10B46A45D6DA}" destId="{78FA4EE6-64CE-4B28-9F87-5B544AC0565D}" srcOrd="0" destOrd="0" presId="urn:microsoft.com/office/officeart/2018/2/layout/IconVerticalSolidList"/>
    <dgm:cxn modelId="{1B5E74E2-BD62-4C4E-A1AF-945BC26BBE56}" type="presOf" srcId="{5B1CE8B8-E5A0-4893-B5A0-F36C0F4AB96F}" destId="{C58EA65C-DC9D-4CB8-844A-38BFA38165AA}" srcOrd="0" destOrd="0" presId="urn:microsoft.com/office/officeart/2018/2/layout/IconVerticalSolidList"/>
    <dgm:cxn modelId="{C68D4EF9-B6B6-43C8-9560-760E76BC30E9}" srcId="{5B1CE8B8-E5A0-4893-B5A0-F36C0F4AB96F}" destId="{C6231EF9-5D3E-4CDB-B2C6-10B46A45D6DA}" srcOrd="1" destOrd="0" parTransId="{476847DB-4015-4321-A36F-2B96C79A8CE1}" sibTransId="{4E370D25-9FA8-4A84-98D9-B91EC04093F3}"/>
    <dgm:cxn modelId="{958A72FC-BFD2-4893-ADA8-0C33E81FC093}" type="presOf" srcId="{07C7D554-940E-4885-B00F-C0D6C652D3C9}" destId="{6FB49FA1-83EC-4091-B258-63C970C41C17}" srcOrd="0" destOrd="0" presId="urn:microsoft.com/office/officeart/2018/2/layout/IconVerticalSolidList"/>
    <dgm:cxn modelId="{BC66ADBF-ECD3-4C3C-ADAC-81181FE2596A}" type="presParOf" srcId="{C58EA65C-DC9D-4CB8-844A-38BFA38165AA}" destId="{D76AB400-3891-4079-86CC-64969BB74CA8}" srcOrd="0" destOrd="0" presId="urn:microsoft.com/office/officeart/2018/2/layout/IconVerticalSolidList"/>
    <dgm:cxn modelId="{A8A6BC29-3F89-40C2-A8A4-4DA657A901E8}" type="presParOf" srcId="{D76AB400-3891-4079-86CC-64969BB74CA8}" destId="{9B2AF617-6528-4D9B-8F81-7B44697D0069}" srcOrd="0" destOrd="0" presId="urn:microsoft.com/office/officeart/2018/2/layout/IconVerticalSolidList"/>
    <dgm:cxn modelId="{2A5C307D-9E58-45AB-9C93-FE13453CB073}" type="presParOf" srcId="{D76AB400-3891-4079-86CC-64969BB74CA8}" destId="{299C1B1C-48E6-4906-B149-EFCF35B460F3}" srcOrd="1" destOrd="0" presId="urn:microsoft.com/office/officeart/2018/2/layout/IconVerticalSolidList"/>
    <dgm:cxn modelId="{6B369145-05E0-4BAB-AEC0-5DD134023880}" type="presParOf" srcId="{D76AB400-3891-4079-86CC-64969BB74CA8}" destId="{3CAD477D-5D8E-42D7-B6FB-FAC197A08B9A}" srcOrd="2" destOrd="0" presId="urn:microsoft.com/office/officeart/2018/2/layout/IconVerticalSolidList"/>
    <dgm:cxn modelId="{4E0F5B77-81D8-46F6-8803-3CCE95E28BCB}" type="presParOf" srcId="{D76AB400-3891-4079-86CC-64969BB74CA8}" destId="{6FB49FA1-83EC-4091-B258-63C970C41C17}" srcOrd="3" destOrd="0" presId="urn:microsoft.com/office/officeart/2018/2/layout/IconVerticalSolidList"/>
    <dgm:cxn modelId="{3516FE41-3DC8-415D-A616-618686051E9B}" type="presParOf" srcId="{C58EA65C-DC9D-4CB8-844A-38BFA38165AA}" destId="{1874468F-50BF-4833-A178-3D86D8260DD4}" srcOrd="1" destOrd="0" presId="urn:microsoft.com/office/officeart/2018/2/layout/IconVerticalSolidList"/>
    <dgm:cxn modelId="{D757C583-2BDE-4522-A24F-94A81FFC6D00}" type="presParOf" srcId="{C58EA65C-DC9D-4CB8-844A-38BFA38165AA}" destId="{81F8DC19-8A60-481E-9F4A-E80B8D680479}" srcOrd="2" destOrd="0" presId="urn:microsoft.com/office/officeart/2018/2/layout/IconVerticalSolidList"/>
    <dgm:cxn modelId="{27BC848D-9266-4766-939D-5F0EFC8EF1D8}" type="presParOf" srcId="{81F8DC19-8A60-481E-9F4A-E80B8D680479}" destId="{696B8ACF-868B-473B-BC62-8A44118C50A4}" srcOrd="0" destOrd="0" presId="urn:microsoft.com/office/officeart/2018/2/layout/IconVerticalSolidList"/>
    <dgm:cxn modelId="{7BEBE91A-C7D4-44B1-903C-03C0100638B5}" type="presParOf" srcId="{81F8DC19-8A60-481E-9F4A-E80B8D680479}" destId="{4C1F5302-F156-46AA-8D0A-1AF7BFC32A78}" srcOrd="1" destOrd="0" presId="urn:microsoft.com/office/officeart/2018/2/layout/IconVerticalSolidList"/>
    <dgm:cxn modelId="{826E7F0C-5045-444C-A2DA-124FCF7E7EC9}" type="presParOf" srcId="{81F8DC19-8A60-481E-9F4A-E80B8D680479}" destId="{F7679924-4918-4630-A362-B51D58025102}" srcOrd="2" destOrd="0" presId="urn:microsoft.com/office/officeart/2018/2/layout/IconVerticalSolidList"/>
    <dgm:cxn modelId="{E1445918-1701-4BB8-BCDF-2C4E1967A75E}" type="presParOf" srcId="{81F8DC19-8A60-481E-9F4A-E80B8D680479}" destId="{78FA4EE6-64CE-4B28-9F87-5B544AC0565D}" srcOrd="3" destOrd="0" presId="urn:microsoft.com/office/officeart/2018/2/layout/IconVerticalSolidList"/>
    <dgm:cxn modelId="{79FD3EDF-06B9-4691-BFBE-05A0B092FA78}" type="presParOf" srcId="{C58EA65C-DC9D-4CB8-844A-38BFA38165AA}" destId="{282DDC92-32A4-4C3C-9055-7287AD0F32B6}" srcOrd="3" destOrd="0" presId="urn:microsoft.com/office/officeart/2018/2/layout/IconVerticalSolidList"/>
    <dgm:cxn modelId="{897899CA-FF21-4CD3-A303-6420094C892B}" type="presParOf" srcId="{C58EA65C-DC9D-4CB8-844A-38BFA38165AA}" destId="{F7631D12-E5F2-4D25-B11D-928A405A5C61}" srcOrd="4" destOrd="0" presId="urn:microsoft.com/office/officeart/2018/2/layout/IconVerticalSolidList"/>
    <dgm:cxn modelId="{44BFF771-1A7C-4B19-808A-39FDD77BF925}" type="presParOf" srcId="{F7631D12-E5F2-4D25-B11D-928A405A5C61}" destId="{7EEB8C65-CDCE-45A2-A83C-3AB0BFB0022B}" srcOrd="0" destOrd="0" presId="urn:microsoft.com/office/officeart/2018/2/layout/IconVerticalSolidList"/>
    <dgm:cxn modelId="{360D8A98-C0F0-4021-A739-A5CB81A0C389}" type="presParOf" srcId="{F7631D12-E5F2-4D25-B11D-928A405A5C61}" destId="{E0ACF5A6-B3EE-4100-92E8-C9A8CD3FC5AD}" srcOrd="1" destOrd="0" presId="urn:microsoft.com/office/officeart/2018/2/layout/IconVerticalSolidList"/>
    <dgm:cxn modelId="{113C7171-94E6-4A23-ADA4-072D0EF0A778}" type="presParOf" srcId="{F7631D12-E5F2-4D25-B11D-928A405A5C61}" destId="{022920AC-0558-4C6C-9CC1-C28643E4320A}" srcOrd="2" destOrd="0" presId="urn:microsoft.com/office/officeart/2018/2/layout/IconVerticalSolidList"/>
    <dgm:cxn modelId="{84081235-594A-4094-92A5-21D2CFBAB3C4}" type="presParOf" srcId="{F7631D12-E5F2-4D25-B11D-928A405A5C61}" destId="{A2BDE3BB-0E89-48CB-A106-0FB08B7F9CCD}" srcOrd="3" destOrd="0" presId="urn:microsoft.com/office/officeart/2018/2/layout/IconVerticalSolidList"/>
    <dgm:cxn modelId="{24604A57-C966-4D00-8889-703A19F19F0D}" type="presParOf" srcId="{C58EA65C-DC9D-4CB8-844A-38BFA38165AA}" destId="{152B17E0-B67B-4943-B401-2FB90A0FEA85}" srcOrd="5" destOrd="0" presId="urn:microsoft.com/office/officeart/2018/2/layout/IconVerticalSolidList"/>
    <dgm:cxn modelId="{957E5046-3645-442A-B333-3A8573CEC6B6}" type="presParOf" srcId="{C58EA65C-DC9D-4CB8-844A-38BFA38165AA}" destId="{E2D435B0-6A58-44B1-8396-239C7AFF9CD9}" srcOrd="6" destOrd="0" presId="urn:microsoft.com/office/officeart/2018/2/layout/IconVerticalSolidList"/>
    <dgm:cxn modelId="{3A2ED6EA-A487-41BC-8945-681A568C0A23}" type="presParOf" srcId="{E2D435B0-6A58-44B1-8396-239C7AFF9CD9}" destId="{425CB231-C448-483C-88DB-5E8BC03D7568}" srcOrd="0" destOrd="0" presId="urn:microsoft.com/office/officeart/2018/2/layout/IconVerticalSolidList"/>
    <dgm:cxn modelId="{B0CE497B-1599-407A-96B0-C6C0368155CF}" type="presParOf" srcId="{E2D435B0-6A58-44B1-8396-239C7AFF9CD9}" destId="{417C22EB-CA65-4937-95A0-D11808FF7612}" srcOrd="1" destOrd="0" presId="urn:microsoft.com/office/officeart/2018/2/layout/IconVerticalSolidList"/>
    <dgm:cxn modelId="{680A18F8-0CD9-4DA9-B3A5-1A9D40FFB794}" type="presParOf" srcId="{E2D435B0-6A58-44B1-8396-239C7AFF9CD9}" destId="{6ABC8F57-BEF3-46E2-944B-8E4613C09469}" srcOrd="2" destOrd="0" presId="urn:microsoft.com/office/officeart/2018/2/layout/IconVerticalSolidList"/>
    <dgm:cxn modelId="{D8D1B8C5-0C3F-4604-A93F-94F2DCEB7D8A}" type="presParOf" srcId="{E2D435B0-6A58-44B1-8396-239C7AFF9CD9}" destId="{82365E47-4FBD-4E96-99AE-CFAA3B67B138}" srcOrd="3" destOrd="0" presId="urn:microsoft.com/office/officeart/2018/2/layout/IconVerticalSolidList"/>
    <dgm:cxn modelId="{7C9C2A8E-45E5-47B4-9D36-5F78947803E7}" type="presParOf" srcId="{C58EA65C-DC9D-4CB8-844A-38BFA38165AA}" destId="{696A19BA-B2FB-48FD-95B1-A57A43C34CAF}" srcOrd="7" destOrd="0" presId="urn:microsoft.com/office/officeart/2018/2/layout/IconVerticalSolidList"/>
    <dgm:cxn modelId="{AFAAA0CA-CA40-4684-ACF8-156C25BA9B86}" type="presParOf" srcId="{C58EA65C-DC9D-4CB8-844A-38BFA38165AA}" destId="{D475B9BD-844B-48D6-8086-270D87A779B3}" srcOrd="8" destOrd="0" presId="urn:microsoft.com/office/officeart/2018/2/layout/IconVerticalSolidList"/>
    <dgm:cxn modelId="{53DD0C97-7E9E-4243-9A64-435FCFCE8CAB}" type="presParOf" srcId="{D475B9BD-844B-48D6-8086-270D87A779B3}" destId="{C56AF882-9B54-43E1-8779-08D78DC4E0BF}" srcOrd="0" destOrd="0" presId="urn:microsoft.com/office/officeart/2018/2/layout/IconVerticalSolidList"/>
    <dgm:cxn modelId="{2704C13B-E8C3-4079-A19C-358AD1510FE8}" type="presParOf" srcId="{D475B9BD-844B-48D6-8086-270D87A779B3}" destId="{BF74C30D-E472-4883-A59D-AA2A81DC4F4C}" srcOrd="1" destOrd="0" presId="urn:microsoft.com/office/officeart/2018/2/layout/IconVerticalSolidList"/>
    <dgm:cxn modelId="{D882D7BA-9E9E-4C45-B35E-C0636E581BF7}" type="presParOf" srcId="{D475B9BD-844B-48D6-8086-270D87A779B3}" destId="{FD73749B-9B8C-4E0A-B93E-DA847DAB7208}" srcOrd="2" destOrd="0" presId="urn:microsoft.com/office/officeart/2018/2/layout/IconVerticalSolidList"/>
    <dgm:cxn modelId="{59005262-BA97-430F-B136-7E8066D7DEEB}" type="presParOf" srcId="{D475B9BD-844B-48D6-8086-270D87A779B3}" destId="{B963A9F4-9BF0-49B9-B6C4-122BA915664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2AF617-6528-4D9B-8F81-7B44697D0069}">
      <dsp:nvSpPr>
        <dsp:cNvPr id="0" name=""/>
        <dsp:cNvSpPr/>
      </dsp:nvSpPr>
      <dsp:spPr>
        <a:xfrm>
          <a:off x="0" y="4307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9C1B1C-48E6-4906-B149-EFCF35B460F3}">
      <dsp:nvSpPr>
        <dsp:cNvPr id="0" name=""/>
        <dsp:cNvSpPr/>
      </dsp:nvSpPr>
      <dsp:spPr>
        <a:xfrm>
          <a:off x="277554" y="210753"/>
          <a:ext cx="504644" cy="5046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B49FA1-83EC-4091-B258-63C970C41C17}">
      <dsp:nvSpPr>
        <dsp:cNvPr id="0" name=""/>
        <dsp:cNvSpPr/>
      </dsp:nvSpPr>
      <dsp:spPr>
        <a:xfrm>
          <a:off x="1059754" y="430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Collect Flaky Tests</a:t>
          </a:r>
        </a:p>
      </dsp:txBody>
      <dsp:txXfrm>
        <a:off x="1059754" y="4307"/>
        <a:ext cx="5304469" cy="917536"/>
      </dsp:txXfrm>
    </dsp:sp>
    <dsp:sp modelId="{696B8ACF-868B-473B-BC62-8A44118C50A4}">
      <dsp:nvSpPr>
        <dsp:cNvPr id="0" name=""/>
        <dsp:cNvSpPr/>
      </dsp:nvSpPr>
      <dsp:spPr>
        <a:xfrm>
          <a:off x="0" y="1151227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1F5302-F156-46AA-8D0A-1AF7BFC32A78}">
      <dsp:nvSpPr>
        <dsp:cNvPr id="0" name=""/>
        <dsp:cNvSpPr/>
      </dsp:nvSpPr>
      <dsp:spPr>
        <a:xfrm>
          <a:off x="244777" y="1324896"/>
          <a:ext cx="570198" cy="570198"/>
        </a:xfrm>
        <a:prstGeom prst="rect">
          <a:avLst/>
        </a:prstGeom>
        <a:blipFill>
          <a:blip xmlns:r="http://schemas.openxmlformats.org/officeDocument/2006/relationships"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FA4EE6-64CE-4B28-9F87-5B544AC0565D}">
      <dsp:nvSpPr>
        <dsp:cNvPr id="0" name=""/>
        <dsp:cNvSpPr/>
      </dsp:nvSpPr>
      <dsp:spPr>
        <a:xfrm>
          <a:off x="1059754" y="115122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Extract Test Smells</a:t>
          </a:r>
        </a:p>
      </dsp:txBody>
      <dsp:txXfrm>
        <a:off x="1059754" y="1151227"/>
        <a:ext cx="5304469" cy="917536"/>
      </dsp:txXfrm>
    </dsp:sp>
    <dsp:sp modelId="{7EEB8C65-CDCE-45A2-A83C-3AB0BFB0022B}">
      <dsp:nvSpPr>
        <dsp:cNvPr id="0" name=""/>
        <dsp:cNvSpPr/>
      </dsp:nvSpPr>
      <dsp:spPr>
        <a:xfrm>
          <a:off x="0" y="2298147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ACF5A6-B3EE-4100-92E8-C9A8CD3FC5AD}">
      <dsp:nvSpPr>
        <dsp:cNvPr id="0" name=""/>
        <dsp:cNvSpPr/>
      </dsp:nvSpPr>
      <dsp:spPr>
        <a:xfrm>
          <a:off x="277554" y="2504593"/>
          <a:ext cx="504644" cy="504644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BDE3BB-0E89-48CB-A106-0FB08B7F9CCD}">
      <dsp:nvSpPr>
        <dsp:cNvPr id="0" name=""/>
        <dsp:cNvSpPr/>
      </dsp:nvSpPr>
      <dsp:spPr>
        <a:xfrm>
          <a:off x="1059754" y="229814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Extract Vocabulary</a:t>
          </a:r>
        </a:p>
      </dsp:txBody>
      <dsp:txXfrm>
        <a:off x="1059754" y="2298147"/>
        <a:ext cx="5304469" cy="917536"/>
      </dsp:txXfrm>
    </dsp:sp>
    <dsp:sp modelId="{425CB231-C448-483C-88DB-5E8BC03D7568}">
      <dsp:nvSpPr>
        <dsp:cNvPr id="0" name=""/>
        <dsp:cNvSpPr/>
      </dsp:nvSpPr>
      <dsp:spPr>
        <a:xfrm>
          <a:off x="0" y="3445068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7C22EB-CA65-4937-95A0-D11808FF7612}">
      <dsp:nvSpPr>
        <dsp:cNvPr id="0" name=""/>
        <dsp:cNvSpPr/>
      </dsp:nvSpPr>
      <dsp:spPr>
        <a:xfrm>
          <a:off x="277554" y="3651513"/>
          <a:ext cx="504644" cy="504644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365E47-4FBD-4E96-99AE-CFAA3B67B138}">
      <dsp:nvSpPr>
        <dsp:cNvPr id="0" name=""/>
        <dsp:cNvSpPr/>
      </dsp:nvSpPr>
      <dsp:spPr>
        <a:xfrm>
          <a:off x="1059754" y="3445068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Train and Test a Classifier</a:t>
          </a:r>
        </a:p>
      </dsp:txBody>
      <dsp:txXfrm>
        <a:off x="1059754" y="3445068"/>
        <a:ext cx="5304469" cy="917536"/>
      </dsp:txXfrm>
    </dsp:sp>
    <dsp:sp modelId="{C56AF882-9B54-43E1-8779-08D78DC4E0BF}">
      <dsp:nvSpPr>
        <dsp:cNvPr id="0" name=""/>
        <dsp:cNvSpPr/>
      </dsp:nvSpPr>
      <dsp:spPr>
        <a:xfrm>
          <a:off x="0" y="4591988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74C30D-E472-4883-A59D-AA2A81DC4F4C}">
      <dsp:nvSpPr>
        <dsp:cNvPr id="0" name=""/>
        <dsp:cNvSpPr/>
      </dsp:nvSpPr>
      <dsp:spPr>
        <a:xfrm>
          <a:off x="277554" y="4798433"/>
          <a:ext cx="504644" cy="504644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63A9F4-9BF0-49B9-B6C4-122BA915664B}">
      <dsp:nvSpPr>
        <dsp:cNvPr id="0" name=""/>
        <dsp:cNvSpPr/>
      </dsp:nvSpPr>
      <dsp:spPr>
        <a:xfrm>
          <a:off x="1059754" y="4591988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Analyze the Results</a:t>
          </a:r>
        </a:p>
      </dsp:txBody>
      <dsp:txXfrm>
        <a:off x="1059754" y="4591988"/>
        <a:ext cx="5304469" cy="9175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13853A-6CAB-4D5E-AEBC-86EB23AC768A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79FFF6-C3A0-4768-9521-333207FBE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87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7B5A7F-35C0-4272-9514-54E43C4C30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35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1597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19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70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4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09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59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70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61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86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97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27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10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76" r:id="rId6"/>
    <p:sldLayoutId id="2147483672" r:id="rId7"/>
    <p:sldLayoutId id="2147483673" r:id="rId8"/>
    <p:sldLayoutId id="2147483674" r:id="rId9"/>
    <p:sldLayoutId id="2147483675" r:id="rId10"/>
    <p:sldLayoutId id="21474836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1EA211-E492-4072-BC76-0F0DFDBCD1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/>
              <a:t>A Combined Approach to Detect Flaky Tests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63B7FB-C493-428F-BB5D-1B9D38D87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US" sz="2000" b="1" dirty="0"/>
              <a:t>Haya </a:t>
            </a:r>
            <a:r>
              <a:rPr lang="en-US" sz="2000" b="1" dirty="0" err="1"/>
              <a:t>Samaana</a:t>
            </a:r>
            <a:r>
              <a:rPr lang="en-US" sz="2000" b="1" dirty="0"/>
              <a:t>             </a:t>
            </a:r>
          </a:p>
          <a:p>
            <a:r>
              <a:rPr lang="en-US" sz="2000" b="1" dirty="0"/>
              <a:t>Khaled Badran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Handling Flaky Unit Tests in Java - Uber Engineering Blog">
            <a:extLst>
              <a:ext uri="{FF2B5EF4-FFF2-40B4-BE49-F238E27FC236}">
                <a16:creationId xmlns:a16="http://schemas.microsoft.com/office/drawing/2014/main" id="{CBC3983F-B82A-4F3A-A18D-BF6AD76D5A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9" r="57822" b="9873"/>
          <a:stretch/>
        </p:blipFill>
        <p:spPr bwMode="auto">
          <a:xfrm>
            <a:off x="6850927" y="1134641"/>
            <a:ext cx="4860044" cy="4588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127190A-D4D2-4A21-BD5A-455A3A06FF6D}"/>
              </a:ext>
            </a:extLst>
          </p:cNvPr>
          <p:cNvSpPr/>
          <p:nvPr/>
        </p:nvSpPr>
        <p:spPr>
          <a:xfrm>
            <a:off x="5647160" y="771988"/>
            <a:ext cx="6063811" cy="5205872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20000"/>
                </a:schemeClr>
              </a:gs>
              <a:gs pos="30000">
                <a:schemeClr val="bg1">
                  <a:alpha val="40000"/>
                </a:schemeClr>
              </a:gs>
              <a:gs pos="58000">
                <a:schemeClr val="bg1">
                  <a:alpha val="60000"/>
                </a:schemeClr>
              </a:gs>
              <a:gs pos="86000">
                <a:schemeClr val="bg1">
                  <a:lumMod val="10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379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C3C38F-DB32-4D9C-804E-2A6F4A558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Approach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ECE8140-F469-48E7-8930-034AA3C79C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1428037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DD005E5-684C-4858-A914-C8C5A04B13F9}"/>
              </a:ext>
            </a:extLst>
          </p:cNvPr>
          <p:cNvSpPr/>
          <p:nvPr/>
        </p:nvSpPr>
        <p:spPr>
          <a:xfrm>
            <a:off x="5303520" y="647160"/>
            <a:ext cx="6364224" cy="975163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AB93A1A-6B21-4E72-A063-AC63176A87CA}"/>
              </a:ext>
            </a:extLst>
          </p:cNvPr>
          <p:cNvSpPr/>
          <p:nvPr/>
        </p:nvSpPr>
        <p:spPr>
          <a:xfrm>
            <a:off x="5303520" y="1799992"/>
            <a:ext cx="6364224" cy="975163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168952A-05BB-4CEC-9BD5-99F84A91CFFC}"/>
              </a:ext>
            </a:extLst>
          </p:cNvPr>
          <p:cNvSpPr/>
          <p:nvPr/>
        </p:nvSpPr>
        <p:spPr>
          <a:xfrm>
            <a:off x="5296110" y="2952086"/>
            <a:ext cx="6364224" cy="975163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62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99C1B1C-48E6-4906-B149-EFCF35B460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299C1B1C-48E6-4906-B149-EFCF35B460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B2AF617-6528-4D9B-8F81-7B44697D00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9B2AF617-6528-4D9B-8F81-7B44697D00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FB49FA1-83EC-4091-B258-63C970C41C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graphicEl>
                                              <a:dgm id="{6FB49FA1-83EC-4091-B258-63C970C41C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96B8ACF-868B-473B-BC62-8A44118C50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graphicEl>
                                              <a:dgm id="{696B8ACF-868B-473B-BC62-8A44118C50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C1F5302-F156-46AA-8D0A-1AF7BFC32A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graphicEl>
                                              <a:dgm id="{4C1F5302-F156-46AA-8D0A-1AF7BFC32A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8FA4EE6-64CE-4B28-9F87-5B544AC056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graphicEl>
                                              <a:dgm id="{78FA4EE6-64CE-4B28-9F87-5B544AC056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0ACF5A6-B3EE-4100-92E8-C9A8CD3FC5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graphicEl>
                                              <a:dgm id="{E0ACF5A6-B3EE-4100-92E8-C9A8CD3FC5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EEB8C65-CDCE-45A2-A83C-3AB0BFB002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7EEB8C65-CDCE-45A2-A83C-3AB0BFB002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2BDE3BB-0E89-48CB-A106-0FB08B7F9C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graphicEl>
                                              <a:dgm id="{A2BDE3BB-0E89-48CB-A106-0FB08B7F9C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25CB231-C448-483C-88DB-5E8BC03D75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graphicEl>
                                              <a:dgm id="{425CB231-C448-483C-88DB-5E8BC03D756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17C22EB-CA65-4937-95A0-D11808FF76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graphicEl>
                                              <a:dgm id="{417C22EB-CA65-4937-95A0-D11808FF76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2365E47-4FBD-4E96-99AE-CFAA3B67B1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graphicEl>
                                              <a:dgm id="{82365E47-4FBD-4E96-99AE-CFAA3B67B1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F74C30D-E472-4883-A59D-AA2A81DC4F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graphicEl>
                                              <a:dgm id="{BF74C30D-E472-4883-A59D-AA2A81DC4F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6AF882-9B54-43E1-8779-08D78DC4E0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graphicEl>
                                              <a:dgm id="{C56AF882-9B54-43E1-8779-08D78DC4E0B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963A9F4-9BF0-49B9-B6C4-122BA91566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graphicEl>
                                              <a:dgm id="{B963A9F4-9BF0-49B9-B6C4-122BA91566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  <p:bldP spid="6" grpId="0" animBg="1"/>
      <p:bldP spid="12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5B6CF2-6E2D-48AA-803D-F3AFAAC7C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projects</a:t>
            </a:r>
          </a:p>
          <a:p>
            <a:r>
              <a:rPr lang="en-US" dirty="0"/>
              <a:t>~22,000 Repositories</a:t>
            </a:r>
          </a:p>
          <a:p>
            <a:r>
              <a:rPr lang="en-US" dirty="0"/>
              <a:t>~800,000 Test Cases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C18DC07-58E2-4AB5-972F-0C1CAC5A7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 Flaky Tests</a:t>
            </a:r>
          </a:p>
        </p:txBody>
      </p:sp>
    </p:spTree>
    <p:extLst>
      <p:ext uri="{BB962C8B-B14F-4D97-AF65-F5344CB8AC3E}">
        <p14:creationId xmlns:p14="http://schemas.microsoft.com/office/powerpoint/2010/main" val="2327589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5B6CF2-6E2D-48AA-803D-F3AFAAC7C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the test files</a:t>
            </a:r>
          </a:p>
          <a:p>
            <a:pPr algn="l"/>
            <a:r>
              <a:rPr lang="en-US" i="0" dirty="0" err="1">
                <a:solidFill>
                  <a:srgbClr val="000000"/>
                </a:solidFill>
                <a:effectLst/>
                <a:latin typeface="Lucida Grande"/>
              </a:rPr>
              <a:t>PyNose</a:t>
            </a:r>
            <a:r>
              <a:rPr lang="en-US" i="0" dirty="0">
                <a:solidFill>
                  <a:srgbClr val="000000"/>
                </a:solidFill>
                <a:effectLst/>
                <a:latin typeface="Lucida Grande"/>
              </a:rPr>
              <a:t> for test smell Extraction </a:t>
            </a:r>
          </a:p>
          <a:p>
            <a:pPr algn="l"/>
            <a:r>
              <a:rPr lang="en-US" i="0" dirty="0">
                <a:solidFill>
                  <a:srgbClr val="000000"/>
                </a:solidFill>
                <a:effectLst/>
                <a:latin typeface="Lucida Grande"/>
              </a:rPr>
              <a:t>20 different test smells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C18DC07-58E2-4AB5-972F-0C1CAC5A7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Extract Test Smells</a:t>
            </a:r>
          </a:p>
        </p:txBody>
      </p:sp>
    </p:spTree>
    <p:extLst>
      <p:ext uri="{BB962C8B-B14F-4D97-AF65-F5344CB8AC3E}">
        <p14:creationId xmlns:p14="http://schemas.microsoft.com/office/powerpoint/2010/main" val="2379798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5B6CF2-6E2D-48AA-803D-F3AFAAC7C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 Test Body</a:t>
            </a:r>
          </a:p>
          <a:p>
            <a:r>
              <a:rPr lang="en-US" i="0" dirty="0">
                <a:solidFill>
                  <a:srgbClr val="000000"/>
                </a:solidFill>
                <a:effectLst/>
                <a:latin typeface="Lucida Grande"/>
              </a:rPr>
              <a:t>Remove Stop </a:t>
            </a:r>
            <a:r>
              <a:rPr lang="en-US" dirty="0">
                <a:solidFill>
                  <a:srgbClr val="000000"/>
                </a:solidFill>
                <a:latin typeface="Lucida Grande"/>
              </a:rPr>
              <a:t>Words</a:t>
            </a:r>
          </a:p>
          <a:p>
            <a:r>
              <a:rPr lang="en-US" i="0" dirty="0">
                <a:solidFill>
                  <a:srgbClr val="000000"/>
                </a:solidFill>
                <a:effectLst/>
                <a:latin typeface="Lucida Grande"/>
              </a:rPr>
              <a:t>Tokenize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C18DC07-58E2-4AB5-972F-0C1CAC5A7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Extract Vocabulary</a:t>
            </a:r>
          </a:p>
        </p:txBody>
      </p:sp>
    </p:spTree>
    <p:extLst>
      <p:ext uri="{BB962C8B-B14F-4D97-AF65-F5344CB8AC3E}">
        <p14:creationId xmlns:p14="http://schemas.microsoft.com/office/powerpoint/2010/main" val="2332535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5B6CF2-6E2D-48AA-803D-F3AFAAC7C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Prepare the data for the model</a:t>
            </a:r>
          </a:p>
          <a:p>
            <a:r>
              <a:rPr lang="en-US" dirty="0"/>
              <a:t>Train and Test splits</a:t>
            </a:r>
          </a:p>
          <a:p>
            <a:pPr marL="0" indent="0">
              <a:buNone/>
            </a:pPr>
            <a:endParaRPr lang="en-US" dirty="0"/>
          </a:p>
          <a:p>
            <a:endParaRPr lang="en-US" i="0" dirty="0">
              <a:solidFill>
                <a:srgbClr val="000000"/>
              </a:solidFill>
              <a:effectLst/>
              <a:latin typeface="Lucida Grande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C18DC07-58E2-4AB5-972F-0C1CAC5A7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Train and Test a Classifier</a:t>
            </a:r>
          </a:p>
        </p:txBody>
      </p:sp>
    </p:spTree>
    <p:extLst>
      <p:ext uri="{BB962C8B-B14F-4D97-AF65-F5344CB8AC3E}">
        <p14:creationId xmlns:p14="http://schemas.microsoft.com/office/powerpoint/2010/main" val="3671235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5B6CF2-6E2D-48AA-803D-F3AFAAC7C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Recall, Precision and F1-Score</a:t>
            </a:r>
          </a:p>
          <a:p>
            <a:r>
              <a:rPr lang="en-US" dirty="0"/>
              <a:t>Information Gain</a:t>
            </a:r>
          </a:p>
          <a:p>
            <a:pPr marL="0" indent="0">
              <a:buNone/>
            </a:pPr>
            <a:endParaRPr lang="en-US" dirty="0"/>
          </a:p>
          <a:p>
            <a:endParaRPr lang="en-US" i="0" dirty="0">
              <a:solidFill>
                <a:srgbClr val="000000"/>
              </a:solidFill>
              <a:effectLst/>
              <a:latin typeface="Lucida Grande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C18DC07-58E2-4AB5-972F-0C1CAC5A7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Analyze the Results</a:t>
            </a:r>
          </a:p>
        </p:txBody>
      </p:sp>
    </p:spTree>
    <p:extLst>
      <p:ext uri="{BB962C8B-B14F-4D97-AF65-F5344CB8AC3E}">
        <p14:creationId xmlns:p14="http://schemas.microsoft.com/office/powerpoint/2010/main" val="240077983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_2SEEDS">
      <a:dk1>
        <a:srgbClr val="000000"/>
      </a:dk1>
      <a:lt1>
        <a:srgbClr val="FFFFFF"/>
      </a:lt1>
      <a:dk2>
        <a:srgbClr val="412524"/>
      </a:dk2>
      <a:lt2>
        <a:srgbClr val="E2E5E8"/>
      </a:lt2>
      <a:accent1>
        <a:srgbClr val="B79D7A"/>
      </a:accent1>
      <a:accent2>
        <a:srgbClr val="C3988F"/>
      </a:accent2>
      <a:accent3>
        <a:srgbClr val="A3A37B"/>
      </a:accent3>
      <a:accent4>
        <a:srgbClr val="7FA7BA"/>
      </a:accent4>
      <a:accent5>
        <a:srgbClr val="93A0C5"/>
      </a:accent5>
      <a:accent6>
        <a:srgbClr val="887FBA"/>
      </a:accent6>
      <a:hlink>
        <a:srgbClr val="6482AC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91</Words>
  <Application>Microsoft Office PowerPoint</Application>
  <PresentationFormat>Widescreen</PresentationFormat>
  <Paragraphs>30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Lucida Grande</vt:lpstr>
      <vt:lpstr>Neue Haas Grotesk Text Pro</vt:lpstr>
      <vt:lpstr>AccentBoxVTI</vt:lpstr>
      <vt:lpstr>A Combined Approach to Detect Flaky Tests</vt:lpstr>
      <vt:lpstr>Approach</vt:lpstr>
      <vt:lpstr>Collect Flaky Tests</vt:lpstr>
      <vt:lpstr>Extract Test Smells</vt:lpstr>
      <vt:lpstr>Extract Vocabulary</vt:lpstr>
      <vt:lpstr>Train and Test a Classifier</vt:lpstr>
      <vt:lpstr>Analyze the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khaled badran</dc:creator>
  <cp:lastModifiedBy>khaled badran</cp:lastModifiedBy>
  <cp:revision>28</cp:revision>
  <dcterms:created xsi:type="dcterms:W3CDTF">2021-11-09T22:03:14Z</dcterms:created>
  <dcterms:modified xsi:type="dcterms:W3CDTF">2021-11-09T22:42:22Z</dcterms:modified>
</cp:coreProperties>
</file>