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A5A7-FC5C-4EF1-9C79-924CDED245D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C225-0E4E-421A-B342-C475765C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8C225-0E4E-421A-B342-C475765C45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9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1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 descr="A purple and black background&#10;&#10;Description automatically generated">
            <a:extLst>
              <a:ext uri="{FF2B5EF4-FFF2-40B4-BE49-F238E27FC236}">
                <a16:creationId xmlns:a16="http://schemas.microsoft.com/office/drawing/2014/main" id="{655481F7-6097-943A-BC4F-0EC108ED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8191" b="1557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DA7F85-1951-D096-913A-62119D71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200">
                <a:solidFill>
                  <a:srgbClr val="FFFFFF"/>
                </a:solidFill>
              </a:rPr>
              <a:t>Docker &amp; Containerization: Simplifying the Future of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D9D39-C9AC-0949-962F-B4A2C209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Why Docker is the go-to tech for modern engineers!</a:t>
            </a:r>
          </a:p>
        </p:txBody>
      </p:sp>
    </p:spTree>
    <p:extLst>
      <p:ext uri="{BB962C8B-B14F-4D97-AF65-F5344CB8AC3E}">
        <p14:creationId xmlns:p14="http://schemas.microsoft.com/office/powerpoint/2010/main" val="11045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AF6D-8812-ADBE-BF00-7F8B44A8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53B2-D5DC-5B93-6799-880748B2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57608"/>
            <a:ext cx="6096015" cy="4687605"/>
          </a:xfrm>
        </p:spPr>
        <p:txBody>
          <a:bodyPr/>
          <a:lstStyle/>
          <a:p>
            <a:r>
              <a:rPr lang="en-US" dirty="0"/>
              <a:t>Docker is like a virtual toolbox that packages apps with everything they need to run, anywhere!</a:t>
            </a:r>
          </a:p>
          <a:p>
            <a:endParaRPr lang="en-US" dirty="0"/>
          </a:p>
          <a:p>
            <a:r>
              <a:rPr lang="en-US" dirty="0"/>
              <a:t>Think of it as a "carry-on suitcase" for your code—no need to repack at every airport (or every server).</a:t>
            </a:r>
          </a:p>
        </p:txBody>
      </p:sp>
      <p:pic>
        <p:nvPicPr>
          <p:cNvPr id="6" name="Picture 5" descr="A cartoon whale with a ship on it&#10;&#10;Description automatically generated">
            <a:extLst>
              <a:ext uri="{FF2B5EF4-FFF2-40B4-BE49-F238E27FC236}">
                <a16:creationId xmlns:a16="http://schemas.microsoft.com/office/drawing/2014/main" id="{B61083BE-3493-54EF-50C8-B36C9AD0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97" y="1926713"/>
            <a:ext cx="4762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C77B-B20C-6FD1-10D0-735A5A2A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vs. VMs: What's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03EB-3815-A3E9-E53E-24035B62F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5" y="1949450"/>
            <a:ext cx="5637305" cy="419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VMs: Heavy and bulky—like bringing an entire house when you travel.</a:t>
            </a:r>
          </a:p>
          <a:p>
            <a:r>
              <a:rPr lang="en-US" dirty="0"/>
              <a:t>Containers: Lightweight—like traveling with just your essentials!</a:t>
            </a:r>
          </a:p>
          <a:p>
            <a:r>
              <a:rPr lang="en-US" dirty="0"/>
              <a:t>Containers share the same operating system, making them faster and less resource-heavy.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BF2F16-9DB4-1961-DBA7-458AE3A74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29" y="2274008"/>
            <a:ext cx="5822184" cy="29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3C4E-0FB7-50A7-416C-7DEBE127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About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03C6-3523-7E28-9020-C2A66D0F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Instant setup: Run your app in seconds!</a:t>
            </a:r>
          </a:p>
          <a:p>
            <a:endParaRPr lang="en-US" dirty="0"/>
          </a:p>
          <a:p>
            <a:r>
              <a:rPr lang="en-US" dirty="0"/>
              <a:t>Works everywhere: Run your app on any system, no compatibility issues.</a:t>
            </a:r>
          </a:p>
          <a:p>
            <a:endParaRPr lang="en-US" dirty="0"/>
          </a:p>
          <a:p>
            <a:r>
              <a:rPr lang="en-US" dirty="0"/>
              <a:t>Collaboration: Share your containerized app with your team like a zip file.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Scalable: Easy to scale up for millions of users.</a:t>
            </a:r>
          </a:p>
        </p:txBody>
      </p:sp>
    </p:spTree>
    <p:extLst>
      <p:ext uri="{BB962C8B-B14F-4D97-AF65-F5344CB8AC3E}">
        <p14:creationId xmlns:p14="http://schemas.microsoft.com/office/powerpoint/2010/main" val="369074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6FB3-0D17-1FF4-2C13-1370BB65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Docker Powers Your Favorite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C03D-A820-E241-FDB8-105FEBE3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4846637" cy="4453890"/>
          </a:xfrm>
        </p:spPr>
        <p:txBody>
          <a:bodyPr/>
          <a:lstStyle/>
          <a:p>
            <a:r>
              <a:rPr lang="en-US" dirty="0"/>
              <a:t>Instagram, Spotify, Netflix all use Docker to deliver content smoothly.</a:t>
            </a:r>
          </a:p>
          <a:p>
            <a:endParaRPr lang="en-US" dirty="0"/>
          </a:p>
          <a:p>
            <a:r>
              <a:rPr lang="en-US" dirty="0"/>
              <a:t>Great for gaming apps, web services, and AI—anything where speed and efficiency are crucial.</a:t>
            </a:r>
          </a:p>
        </p:txBody>
      </p:sp>
      <p:pic>
        <p:nvPicPr>
          <p:cNvPr id="6" name="Picture 5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EA92DF96-F696-CE8E-E43D-95C12AE9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31" y="1964602"/>
            <a:ext cx="6426994" cy="3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6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E071-1583-E469-6D83-99D129A1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err="1"/>
              <a:t>Dockerize</a:t>
            </a:r>
            <a:r>
              <a:rPr lang="en-US" dirty="0"/>
              <a:t> something!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79860-1AE5-3050-1537-D96C1C30474C}"/>
              </a:ext>
            </a:extLst>
          </p:cNvPr>
          <p:cNvSpPr txBox="1">
            <a:spLocks/>
          </p:cNvSpPr>
          <p:nvPr/>
        </p:nvSpPr>
        <p:spPr>
          <a:xfrm>
            <a:off x="118147" y="1797400"/>
            <a:ext cx="11841481" cy="313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can download the slides and source code from my GitHub.</a:t>
            </a:r>
          </a:p>
          <a:p>
            <a:pPr algn="ctr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2D81D-7E1D-8EE6-BB3B-BC7E6CE8FFCE}"/>
              </a:ext>
            </a:extLst>
          </p:cNvPr>
          <p:cNvSpPr txBox="1"/>
          <p:nvPr/>
        </p:nvSpPr>
        <p:spPr>
          <a:xfrm>
            <a:off x="2858632" y="555965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https://github.com/KhaledELKarazle97/DockerDemo</a:t>
            </a: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036027F-4819-47EA-E776-FA7D3B48D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95" y="2462541"/>
            <a:ext cx="2946903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4605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D43C93"/>
      </a:accent1>
      <a:accent2>
        <a:srgbClr val="C22AC1"/>
      </a:accent2>
      <a:accent3>
        <a:srgbClr val="963CD4"/>
      </a:accent3>
      <a:accent4>
        <a:srgbClr val="5037C6"/>
      </a:accent4>
      <a:accent5>
        <a:srgbClr val="3C61D4"/>
      </a:accent5>
      <a:accent6>
        <a:srgbClr val="2A8EC2"/>
      </a:accent6>
      <a:hlink>
        <a:srgbClr val="3F49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237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Avenir Next LT Pro</vt:lpstr>
      <vt:lpstr>AvenirNext LT Pro Medium</vt:lpstr>
      <vt:lpstr>Sabon Next LT</vt:lpstr>
      <vt:lpstr>DappledVTI</vt:lpstr>
      <vt:lpstr>Docker &amp; Containerization: Simplifying the Future of Software</vt:lpstr>
      <vt:lpstr>What is Docker, Anyway?</vt:lpstr>
      <vt:lpstr>Containers vs. VMs: What's the Difference?</vt:lpstr>
      <vt:lpstr>Why Should You Care About Docker?</vt:lpstr>
      <vt:lpstr>How Docker Powers Your Favorite Apps</vt:lpstr>
      <vt:lpstr>Let’s Dockerize something!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Khaled Yahya Mohamed Mahmoud EL KARAZLE</dc:creator>
  <cp:lastModifiedBy>Khaled Yahya Mohamed Mahmoud EL KARAZLE</cp:lastModifiedBy>
  <cp:revision>10</cp:revision>
  <dcterms:created xsi:type="dcterms:W3CDTF">2024-09-24T11:46:41Z</dcterms:created>
  <dcterms:modified xsi:type="dcterms:W3CDTF">2024-09-24T12:25:19Z</dcterms:modified>
</cp:coreProperties>
</file>