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6"/>
  </p:notesMasterIdLst>
  <p:sldIdLst>
    <p:sldId id="256" r:id="rId2"/>
    <p:sldId id="258" r:id="rId3"/>
    <p:sldId id="260" r:id="rId4"/>
    <p:sldId id="262" r:id="rId5"/>
    <p:sldId id="267" r:id="rId6"/>
    <p:sldId id="270" r:id="rId7"/>
    <p:sldId id="264" r:id="rId8"/>
    <p:sldId id="282" r:id="rId9"/>
    <p:sldId id="266" r:id="rId10"/>
    <p:sldId id="314" r:id="rId11"/>
    <p:sldId id="313" r:id="rId12"/>
    <p:sldId id="312" r:id="rId13"/>
    <p:sldId id="315" r:id="rId14"/>
    <p:sldId id="290" r:id="rId15"/>
  </p:sldIdLst>
  <p:sldSz cx="9144000" cy="5143500" type="screen16x9"/>
  <p:notesSz cx="6858000" cy="9144000"/>
  <p:embeddedFontLst>
    <p:embeddedFont>
      <p:font typeface="Anaheim" panose="020B0604020202020204" charset="0"/>
      <p:regular r:id="rId17"/>
    </p:embeddedFont>
    <p:embeddedFont>
      <p:font typeface="Archivo" panose="020B0604020202020204" charset="0"/>
      <p:regular r:id="rId18"/>
      <p:bold r:id="rId19"/>
      <p:italic r:id="rId20"/>
      <p:boldItalic r:id="rId21"/>
    </p:embeddedFont>
    <p:embeddedFont>
      <p:font typeface="Bebas Neue" panose="020B0606020202050201" pitchFamily="34" charset="0"/>
      <p:regular r:id="rId22"/>
    </p:embeddedFont>
    <p:embeddedFont>
      <p:font typeface="Poppins" panose="00000500000000000000" pitchFamily="2" charset="0"/>
      <p:regular r:id="rId23"/>
      <p:bold r:id="rId24"/>
      <p:italic r:id="rId25"/>
      <p:boldItalic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F82EB8C-98E9-4EC7-A04C-4BCA34EADC71}">
  <a:tblStyle styleId="{4F82EB8C-98E9-4EC7-A04C-4BCA34EADC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432480E-3680-41DD-8870-890FAAB8855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5" d="100"/>
          <a:sy n="85" d="100"/>
        </p:scale>
        <p:origin x="137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6T06:11:39.040"/>
    </inkml:context>
    <inkml:brush xml:id="br0">
      <inkml:brushProperty name="width" value="0.35" units="cm"/>
      <inkml:brushProperty name="height" value="0.35" units="cm"/>
      <inkml:brushProperty name="color" value="#FFFFFF"/>
    </inkml:brush>
  </inkml:definitions>
  <inkml:trace contextRef="#ctx0" brushRef="#br0">394 171 24575,'-33'-7'0,"-1"2"0,-43-1 0,46 5 0,-1-2 0,1-1 0,-32-8 0,43 5 0,1-1 0,-20-11 0,29 14 0,9 5 0,1 0 0,0 0 0,0 0 0,0 0 0,0 0 0,-1 0 0,1 0 0,0 0 0,0 0 0,0 0 0,0-1 0,-1 1 0,1 0 0,0 0 0,0 0 0,0 0 0,0 0 0,0 0 0,0 0 0,-1-1 0,1 1 0,0 0 0,0 0 0,0 0 0,0 0 0,0-1 0,0 1 0,0 0 0,0 0 0,0 0 0,0 0 0,0-1 0,0 1 0,0 0 0,0 0 0,0 0 0,0 0 0,0-1 0,0 1 0,0 0 0,0 0 0,0 0 0,0 0 0,0-1 0,0 1 0,0 0 0,0 0 0,0 0 0,12-6 0,16-2 0,75-6 0,1 3 0,0 5 0,198 15 0,308 79 0,-365-30 0,-225-55 0,-1-2 0,1-1 0,0 0 0,0-2 0,-1 0 0,37-9 0,19-2 0,73-10 0,32-2 0,595 10 0,-470 18 0,-237 5 0,-23-1 0,-3-3 0,111 6 0,406-10 0,-452-8 0,5 1 0,97 20 0,11-3 0,170-2 0,-231-10 0,-27 1 0,398 15 0,-482-10 0,132 7 0,-130-9 0,66 11 0,-10 0 0,196 1 0,600-14 0,-844-3 0,88-15 0,-58 5 0,-32 5 0,-14 1 0,72-1 0,527 9 0,-517-9 0,-51 2 0,3 0 0,74-3 0,-55 2 0,3 0 0,-75 5 0,-1 0 0,1-2 0,0 0 0,29-10 0,-4 1 0,61-10 0,202-17 0,117 29 0,-320 13 0,157-4 0,-202-5 0,30 0 0,-58 6 0,-1 3 0,1 0 0,66 15 0,-62-8 0,1-2 0,0-2 0,60 1 0,123-14 0,-150 2 0,1 4 0,-1 3 0,79 10 0,-108-4 0,163 22 0,-167-27 0,-1 0 0,1-3 0,50-7 0,24-3 0,168 5 0,-197 6 0,-54 2 0,0 2 0,-1 0 0,57 17 0,21 4 0,-184-11 0,-298-10 0,-43 1 0,-106 43 0,131-10 0,167-25 0,0-10 0,-358-41 0,571 37 0,-355-28 0,322 28 0,9 0 0,0 2 0,0 1 0,0 2 0,-40 9 0,45-7 0,-1-2 0,1-1 0,-1-1 0,-56-5 0,9 1 0,10 1 0,0-3 0,-87-16 0,171 26 0,-1 1 0,20 13 0,16 9 0,-5-9 0,0-1 0,0-2 0,93 20 0,149 8 0,-111-21 0,-126-13 0,60 20 0,34 8 0,-51-13 0,-71-19 0,0 0 0,1-1 0,37 4 0,-15-14 0,-14-1 0,-26 7 0,-15 3 0,-16 3 0,-26 0 0,-87 2 0,79-8 0,-60 5 0,-441 3 0,511-16 0,0-1 0,0-3 0,0-2 0,-81-32 0,109 31 0,24 9 0,14 1 0,28 4 0,0 2 0,77 13 0,88 33 0,-79-17 0,-76-18 0,1-4 0,0-1 0,1-3 0,101-2 0,-170-5 0,0 0 0,1-1 0,-1-1 0,0 0 0,-13-6 0,-9-1 0,-321-58 0,-7 28 0,241 27 0,12 3 0,-2 4 0,1 4 0,-1 6 0,-219 36 0,284-31 0,0 2 0,0 2 0,-83 35 0,128-47 0,0 0 0,0 0 0,0 0 0,0 0 0,0 0 0,0 0 0,0 1 0,0-1 0,1 1 0,-1 0 0,1-1 0,-1 1 0,1 0 0,-2 3 0,2-4 0,1-1 0,0 0 0,0 1 0,0-1 0,0 1 0,0-1 0,0 1 0,0-1 0,0 1 0,0-1 0,0 1 0,1-1 0,-1 1 0,0-1 0,0 1 0,0-1 0,1 0 0,-1 1 0,0-1 0,0 1 0,1-1 0,-1 0 0,0 1 0,1 0 0,20 8 0,113 20 0,1-6 0,163 6 0,512-13 0,-587-17 0,-217 0 0,-8-1 0,-14-5 0,-29-5 0,-34-1 0,-110-5 0,-84 14 0,195 4 0,-970-17-541,-356 6 911,1174 11-289,210 0-10,9 1-69,1 0 1,0-2-1,-1 1 1,1-1-1,0-1 0,0 1 1,-18-7-1,27 8-2,1 0 0,-1 0 0,1 0 0,-1 0 0,1 0 0,0-1 0,-1 1 0,1 0 0,-1 0 0,1 0 0,-1 0 0,1 0 0,0-1 0,-1 1 0,1 0 0,0 0 0,-1-1 0,1 1 0,0 0 0,-1-1 0,1 1 0,0 0 0,0-1 0,-1 1 0,1-1 0,0 1 0,0 0 0,0-1 0,-1 1 0,1-1 0,0 1 0,0 0 0,0-1 0,0 1 0,0-1 0,0 1 0,0-1 0,0 1 0,0 0 0,0-1 0,0 1 0,0-1 0,0 1 0,0-1 0,1 1 0,-1 0 0,0-1 0,0 1 0,0-1 0,1 1 0,-1 0 0,0-1 0,0 1 0,1 0 0,-1-1 0,0 1 0,1 0 0,-1-1 0,0 1 0,1 0 0,-1 0 0,1 0 0,-1-1 0,29-9 0,38 6 0,86 4 0,-60 2 0,421-9 0,163 1 0,-661 6 0,-1 0 0,-1 1 0,0 0 0,27 5 0,-94-3 0,-92-9 0,-414-13 0,-449 22 0,1 53 0,862-39 0,-82 6 0,220-23 0,0 0 0,0 0 0,1-1 0,-1 0 0,0 0 0,0-1 0,1 1 0,-1-1 0,1-1 0,-1 1 0,1-1 0,0-1 0,0 1 0,-10-8 0,10 7 0,0 0 0,-1 1 0,1 0 0,-1 0 0,0 1 0,0 0 0,0 0 0,0 1 0,-1-1 0,1 1 0,0 1 0,0 0 0,-1 0 0,1 0 0,0 1 0,-13 2 0,-7 4 0,0 0 0,-51 23 0,-5 4 0,-1-3 0,-1-3 0,-161 29 0,170-46 0,-638 67 0,703-78 0,-9 2 0,0-1 0,0-2 0,-1 0 0,1-1 0,0 0 0,-37-12 0,54 13 0,0-1 0,0 0 0,1 0 0,-1 0 0,1-1 0,-1 1 0,1-1 0,0 1 0,0-1 0,0 0 0,0 1 0,1-1 0,-1 0 0,1 0 0,0 0 0,0-1 0,0 1 0,0 0 0,0 0 0,0-6 0,0 4 0,0-1 0,-1 1 0,0 0 0,0 0 0,0 0 0,0 0 0,-6-8 0,-5-1 0,-1 1 0,-1 0 0,0 1 0,0 0 0,-2 2 0,-31-17 0,-27-18 0,74 45 0,1 0 0,-1-1 0,1 1 0,-1 0 0,1 0 0,-1-1 0,1 1 0,0 0 0,-1-1 0,1 1 0,-1-1 0,1 1 0,0 0 0,-1-1 0,1 1 0,0-1 0,-1 1 0,1-1 0,0 1 0,0-1 0,-1 1 0,1-1 0,0 1 0,0-1 0,0 1 0,0-1 0,0 0 0,0 1 0,0-1 0,0 1 0,0-1 0,0 1 0,0-1 0,0 0 0,0 1 0,1-1 0,0-1 0,0 1 0,1 0 0,-1 0 0,0 0 0,1 0 0,-1 0 0,1 0 0,-1 0 0,1 0 0,0 0 0,2 0 0,52-12 0,-55 13 0,247-28 0,-3 1 0,41-24 0,109-16 0,-295 55 0,199 3 0,-249 11 0,62 12 0,-95-11 0,1 1 0,-1 1 0,0 0 0,0 2 0,-1-1 0,31 19 0,-46-25 0,0 1 0,1 0 0,-1 0 0,0 0 0,0 0 0,0 0 0,0 0 0,1 1 0,-1-1 0,-1 0 0,1 1 0,0-1 0,1 2 0,-2-2 0,0-1 0,0 1 0,0-1 0,0 1 0,0-1 0,0 1 0,0 0 0,0-1 0,0 1 0,0-1 0,0 1 0,0-1 0,0 1 0,-1-1 0,1 1 0,0-1 0,0 1 0,-1-1 0,1 1 0,0-1 0,-1 0 0,1 1 0,0-1 0,-1 1 0,0-1 0,-1 2 0,-1 0 0,0-1 0,0 1 0,0-1 0,0 0 0,0 0 0,0 0 0,0 0 0,0-1 0,0 1 0,-4-1 0,-318 3 0,177-6 0,98 1-1365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837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614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804325be90_2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804325be90_2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466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83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804325be90_2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804325be90_2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804325be90_2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804325be90_2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11150" y="3243063"/>
            <a:ext cx="4528800" cy="4758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37901" y="3243079"/>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ive columns">
  <p:cSld name="CUSTOM_7_1">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28"/>
          <p:cNvSpPr txBox="1">
            <a:spLocks noGrp="1"/>
          </p:cNvSpPr>
          <p:nvPr>
            <p:ph type="subTitle" idx="1"/>
          </p:nvPr>
        </p:nvSpPr>
        <p:spPr>
          <a:xfrm>
            <a:off x="872903"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9" name="Google Shape;159;p28"/>
          <p:cNvSpPr txBox="1">
            <a:spLocks noGrp="1"/>
          </p:cNvSpPr>
          <p:nvPr>
            <p:ph type="subTitle" idx="2"/>
          </p:nvPr>
        </p:nvSpPr>
        <p:spPr>
          <a:xfrm>
            <a:off x="3442351"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0" name="Google Shape;160;p28"/>
          <p:cNvSpPr txBox="1">
            <a:spLocks noGrp="1"/>
          </p:cNvSpPr>
          <p:nvPr>
            <p:ph type="subTitle" idx="3"/>
          </p:nvPr>
        </p:nvSpPr>
        <p:spPr>
          <a:xfrm>
            <a:off x="2157627"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1" name="Google Shape;161;p28"/>
          <p:cNvSpPr txBox="1">
            <a:spLocks noGrp="1"/>
          </p:cNvSpPr>
          <p:nvPr>
            <p:ph type="subTitle" idx="4"/>
          </p:nvPr>
        </p:nvSpPr>
        <p:spPr>
          <a:xfrm>
            <a:off x="6011798"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28"/>
          <p:cNvSpPr txBox="1">
            <a:spLocks noGrp="1"/>
          </p:cNvSpPr>
          <p:nvPr>
            <p:ph type="subTitle" idx="5"/>
          </p:nvPr>
        </p:nvSpPr>
        <p:spPr>
          <a:xfrm>
            <a:off x="4727074"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28"/>
          <p:cNvSpPr txBox="1">
            <a:spLocks noGrp="1"/>
          </p:cNvSpPr>
          <p:nvPr>
            <p:ph type="subTitle" idx="6"/>
          </p:nvPr>
        </p:nvSpPr>
        <p:spPr>
          <a:xfrm>
            <a:off x="872903"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4" name="Google Shape;164;p28"/>
          <p:cNvSpPr txBox="1">
            <a:spLocks noGrp="1"/>
          </p:cNvSpPr>
          <p:nvPr>
            <p:ph type="subTitle" idx="7"/>
          </p:nvPr>
        </p:nvSpPr>
        <p:spPr>
          <a:xfrm>
            <a:off x="3442350"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5" name="Google Shape;165;p28"/>
          <p:cNvSpPr txBox="1">
            <a:spLocks noGrp="1"/>
          </p:cNvSpPr>
          <p:nvPr>
            <p:ph type="subTitle" idx="8"/>
          </p:nvPr>
        </p:nvSpPr>
        <p:spPr>
          <a:xfrm>
            <a:off x="6011797"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6" name="Google Shape;166;p28"/>
          <p:cNvSpPr txBox="1">
            <a:spLocks noGrp="1"/>
          </p:cNvSpPr>
          <p:nvPr>
            <p:ph type="subTitle" idx="9"/>
          </p:nvPr>
        </p:nvSpPr>
        <p:spPr>
          <a:xfrm>
            <a:off x="2157626" y="2803900"/>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7" name="Google Shape;167;p28"/>
          <p:cNvSpPr txBox="1">
            <a:spLocks noGrp="1"/>
          </p:cNvSpPr>
          <p:nvPr>
            <p:ph type="subTitle" idx="13"/>
          </p:nvPr>
        </p:nvSpPr>
        <p:spPr>
          <a:xfrm>
            <a:off x="4727074" y="2803900"/>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168" name="Google Shape;168;p28"/>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69" name="Google Shape;169;p28"/>
          <p:cNvSpPr/>
          <p:nvPr/>
        </p:nvSpPr>
        <p:spPr>
          <a:xfrm rot="-5400000">
            <a:off x="4937451"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30"/>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3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Archivo"/>
                <a:ea typeface="Archivo"/>
                <a:cs typeface="Archivo"/>
                <a:sym typeface="Archivo"/>
              </a:rPr>
              <a:t>CREDITS:</a:t>
            </a:r>
            <a:r>
              <a:rPr lang="en" sz="1000">
                <a:solidFill>
                  <a:schemeClr val="dk1"/>
                </a:solidFill>
                <a:latin typeface="Archivo"/>
                <a:ea typeface="Archivo"/>
                <a:cs typeface="Archivo"/>
                <a:sym typeface="Archivo"/>
              </a:rPr>
              <a:t> This presentation template was created by </a:t>
            </a:r>
            <a:r>
              <a:rPr lang="en" sz="1000" b="1" u="sng">
                <a:solidFill>
                  <a:schemeClr val="dk1"/>
                </a:solidFill>
                <a:latin typeface="Archivo"/>
                <a:ea typeface="Archivo"/>
                <a:cs typeface="Archivo"/>
                <a:sym typeface="Archivo"/>
                <a:hlinkClick r:id="rId2">
                  <a:extLst>
                    <a:ext uri="{A12FA001-AC4F-418D-AE19-62706E023703}">
                      <ahyp:hlinkClr xmlns:ahyp="http://schemas.microsoft.com/office/drawing/2018/hyperlinkcolor" val="tx"/>
                    </a:ext>
                  </a:extLst>
                </a:hlinkClick>
              </a:rPr>
              <a:t>Slidesgo</a:t>
            </a:r>
            <a:r>
              <a:rPr lang="en" sz="1000">
                <a:solidFill>
                  <a:schemeClr val="dk1"/>
                </a:solidFill>
                <a:latin typeface="Archivo"/>
                <a:ea typeface="Archivo"/>
                <a:cs typeface="Archivo"/>
                <a:sym typeface="Archivo"/>
              </a:rPr>
              <a:t>, and includes icons by </a:t>
            </a:r>
            <a:r>
              <a:rPr lang="en" sz="1000" b="1" u="sng">
                <a:solidFill>
                  <a:schemeClr val="dk1"/>
                </a:solidFill>
                <a:latin typeface="Archivo"/>
                <a:ea typeface="Archivo"/>
                <a:cs typeface="Archivo"/>
                <a:sym typeface="Archivo"/>
                <a:hlinkClick r:id="rId3">
                  <a:extLst>
                    <a:ext uri="{A12FA001-AC4F-418D-AE19-62706E023703}">
                      <ahyp:hlinkClr xmlns:ahyp="http://schemas.microsoft.com/office/drawing/2018/hyperlinkcolor" val="tx"/>
                    </a:ext>
                  </a:extLst>
                </a:hlinkClick>
              </a:rPr>
              <a:t>Flaticon</a:t>
            </a:r>
            <a:r>
              <a:rPr lang="en" sz="1000">
                <a:solidFill>
                  <a:schemeClr val="dk1"/>
                </a:solidFill>
                <a:latin typeface="Archivo"/>
                <a:ea typeface="Archivo"/>
                <a:cs typeface="Archivo"/>
                <a:sym typeface="Archivo"/>
              </a:rPr>
              <a:t>, and infographics &amp; images by </a:t>
            </a:r>
            <a:r>
              <a:rPr lang="en" sz="1000" b="1" u="sng">
                <a:solidFill>
                  <a:schemeClr val="dk1"/>
                </a:solidFill>
                <a:latin typeface="Archivo"/>
                <a:ea typeface="Archivo"/>
                <a:cs typeface="Archivo"/>
                <a:sym typeface="Archiv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Archivo"/>
                <a:ea typeface="Archivo"/>
                <a:cs typeface="Archivo"/>
                <a:sym typeface="Archivo"/>
              </a:rPr>
              <a:t> </a:t>
            </a:r>
            <a:endParaRPr sz="1000" b="1" u="sng">
              <a:solidFill>
                <a:schemeClr val="dk1"/>
              </a:solidFill>
              <a:latin typeface="Archivo"/>
              <a:ea typeface="Archivo"/>
              <a:cs typeface="Archivo"/>
              <a:sym typeface="Archivo"/>
            </a:endParaRPr>
          </a:p>
        </p:txBody>
      </p:sp>
      <p:pic>
        <p:nvPicPr>
          <p:cNvPr id="181" name="Google Shape;181;p30"/>
          <p:cNvPicPr preferRelativeResize="0"/>
          <p:nvPr/>
        </p:nvPicPr>
        <p:blipFill rotWithShape="1">
          <a:blip r:embed="rId5">
            <a:alphaModFix/>
          </a:blip>
          <a:srcRect t="10127" b="45416"/>
          <a:stretch/>
        </p:blipFill>
        <p:spPr>
          <a:xfrm rot="5400000">
            <a:off x="5492132" y="1594201"/>
            <a:ext cx="5380101" cy="1955100"/>
          </a:xfrm>
          <a:prstGeom prst="rect">
            <a:avLst/>
          </a:prstGeom>
          <a:noFill/>
          <a:ln>
            <a:noFill/>
          </a:ln>
        </p:spPr>
      </p:pic>
      <p:pic>
        <p:nvPicPr>
          <p:cNvPr id="182" name="Google Shape;182;p30"/>
          <p:cNvPicPr preferRelativeResize="0"/>
          <p:nvPr/>
        </p:nvPicPr>
        <p:blipFill rotWithShape="1">
          <a:blip r:embed="rId5">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alphaModFix/>
          </a:blip>
          <a:srcRect t="10127" b="45416"/>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3790850" y="11653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rot="-5400000">
            <a:off x="6906049" y="2939654"/>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13"/>
          <p:cNvSpPr txBox="1">
            <a:spLocks noGrp="1"/>
          </p:cNvSpPr>
          <p:nvPr>
            <p:ph type="title" idx="2" hasCustomPrompt="1"/>
          </p:nvPr>
        </p:nvSpPr>
        <p:spPr>
          <a:xfrm>
            <a:off x="835450" y="139045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3" hasCustomPrompt="1"/>
          </p:nvPr>
        </p:nvSpPr>
        <p:spPr>
          <a:xfrm>
            <a:off x="835450" y="282573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4" hasCustomPrompt="1"/>
          </p:nvPr>
        </p:nvSpPr>
        <p:spPr>
          <a:xfrm>
            <a:off x="3534721" y="139045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5" hasCustomPrompt="1"/>
          </p:nvPr>
        </p:nvSpPr>
        <p:spPr>
          <a:xfrm>
            <a:off x="3534721" y="282573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6234000" y="139045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6234000" y="2825731"/>
            <a:ext cx="734700" cy="4944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720000" y="19736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0" name="Google Shape;60;p13"/>
          <p:cNvSpPr txBox="1">
            <a:spLocks noGrp="1"/>
          </p:cNvSpPr>
          <p:nvPr>
            <p:ph type="subTitle" idx="8"/>
          </p:nvPr>
        </p:nvSpPr>
        <p:spPr>
          <a:xfrm>
            <a:off x="3419271" y="19736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9"/>
          </p:nvPr>
        </p:nvSpPr>
        <p:spPr>
          <a:xfrm>
            <a:off x="6118549" y="197366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13"/>
          </p:nvPr>
        </p:nvSpPr>
        <p:spPr>
          <a:xfrm>
            <a:off x="720000" y="340530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4"/>
          </p:nvPr>
        </p:nvSpPr>
        <p:spPr>
          <a:xfrm>
            <a:off x="3419271" y="340530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subTitle" idx="15"/>
          </p:nvPr>
        </p:nvSpPr>
        <p:spPr>
          <a:xfrm>
            <a:off x="6118549" y="3405300"/>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65" name="Google Shape;65;p13"/>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66" name="Google Shape;66;p13"/>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376250" y="2092425"/>
            <a:ext cx="4391400" cy="151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5"/>
          <p:cNvSpPr txBox="1">
            <a:spLocks noGrp="1"/>
          </p:cNvSpPr>
          <p:nvPr>
            <p:ph type="title" idx="2" hasCustomPrompt="1"/>
          </p:nvPr>
        </p:nvSpPr>
        <p:spPr>
          <a:xfrm>
            <a:off x="3790850" y="10387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3" name="Google Shape;73;p15"/>
          <p:cNvSpPr/>
          <p:nvPr/>
        </p:nvSpPr>
        <p:spPr>
          <a:xfrm rot="-7673915">
            <a:off x="6697485" y="-3048286"/>
            <a:ext cx="5215501" cy="511372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972050" y="2338425"/>
            <a:ext cx="4535700" cy="151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16"/>
          <p:cNvSpPr txBox="1">
            <a:spLocks noGrp="1"/>
          </p:cNvSpPr>
          <p:nvPr>
            <p:ph type="title" idx="2" hasCustomPrompt="1"/>
          </p:nvPr>
        </p:nvSpPr>
        <p:spPr>
          <a:xfrm>
            <a:off x="4189350" y="1165325"/>
            <a:ext cx="1318500" cy="9159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23"/>
          <p:cNvSpPr txBox="1">
            <a:spLocks noGrp="1"/>
          </p:cNvSpPr>
          <p:nvPr>
            <p:ph type="subTitle" idx="1"/>
          </p:nvPr>
        </p:nvSpPr>
        <p:spPr>
          <a:xfrm>
            <a:off x="5012625" y="2743300"/>
            <a:ext cx="2460900" cy="1587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23"/>
          <p:cNvSpPr txBox="1">
            <a:spLocks noGrp="1"/>
          </p:cNvSpPr>
          <p:nvPr>
            <p:ph type="subTitle" idx="2"/>
          </p:nvPr>
        </p:nvSpPr>
        <p:spPr>
          <a:xfrm>
            <a:off x="1670450" y="2743300"/>
            <a:ext cx="2460900" cy="1587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23"/>
          <p:cNvSpPr txBox="1">
            <a:spLocks noGrp="1"/>
          </p:cNvSpPr>
          <p:nvPr>
            <p:ph type="subTitle" idx="3"/>
          </p:nvPr>
        </p:nvSpPr>
        <p:spPr>
          <a:xfrm>
            <a:off x="1670450" y="2287087"/>
            <a:ext cx="2460900" cy="49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0" name="Google Shape;110;p23"/>
          <p:cNvSpPr txBox="1">
            <a:spLocks noGrp="1"/>
          </p:cNvSpPr>
          <p:nvPr>
            <p:ph type="subTitle" idx="4"/>
          </p:nvPr>
        </p:nvSpPr>
        <p:spPr>
          <a:xfrm>
            <a:off x="5012649" y="2287087"/>
            <a:ext cx="2460900" cy="49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pic>
        <p:nvPicPr>
          <p:cNvPr id="111" name="Google Shape;111;p23"/>
          <p:cNvPicPr preferRelativeResize="0"/>
          <p:nvPr/>
        </p:nvPicPr>
        <p:blipFill rotWithShape="1">
          <a:blip r:embed="rId2">
            <a:alphaModFix/>
          </a:blip>
          <a:srcRect t="61776"/>
          <a:stretch/>
        </p:blipFill>
        <p:spPr>
          <a:xfrm flipH="1">
            <a:off x="25" y="4878926"/>
            <a:ext cx="9144003" cy="264574"/>
          </a:xfrm>
          <a:prstGeom prst="rect">
            <a:avLst/>
          </a:prstGeom>
          <a:noFill/>
          <a:ln>
            <a:noFill/>
          </a:ln>
        </p:spPr>
      </p:pic>
      <p:sp>
        <p:nvSpPr>
          <p:cNvPr id="112" name="Google Shape;112;p23"/>
          <p:cNvSpPr/>
          <p:nvPr/>
        </p:nvSpPr>
        <p:spPr>
          <a:xfrm rot="-5400000" flipH="1">
            <a:off x="7089950" y="-2601215"/>
            <a:ext cx="5397188" cy="5291862"/>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24"/>
          <p:cNvSpPr txBox="1">
            <a:spLocks noGrp="1"/>
          </p:cNvSpPr>
          <p:nvPr>
            <p:ph type="subTitle" idx="1"/>
          </p:nvPr>
        </p:nvSpPr>
        <p:spPr>
          <a:xfrm>
            <a:off x="4947756"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4"/>
          <p:cNvSpPr txBox="1">
            <a:spLocks noGrp="1"/>
          </p:cNvSpPr>
          <p:nvPr>
            <p:ph type="subTitle" idx="2"/>
          </p:nvPr>
        </p:nvSpPr>
        <p:spPr>
          <a:xfrm>
            <a:off x="1155450"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17" name="Google Shape;117;p24"/>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18" name="Google Shape;118;p24"/>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9"/>
        <p:cNvGrpSpPr/>
        <p:nvPr/>
      </p:nvGrpSpPr>
      <p:grpSpPr>
        <a:xfrm>
          <a:off x="0" y="0"/>
          <a:ext cx="0" cy="0"/>
          <a:chOff x="0" y="0"/>
          <a:chExt cx="0" cy="0"/>
        </a:xfrm>
      </p:grpSpPr>
      <p:sp>
        <p:nvSpPr>
          <p:cNvPr id="130" name="Google Shape;130;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1" name="Google Shape;131;p26"/>
          <p:cNvSpPr txBox="1">
            <a:spLocks noGrp="1"/>
          </p:cNvSpPr>
          <p:nvPr>
            <p:ph type="subTitle" idx="1"/>
          </p:nvPr>
        </p:nvSpPr>
        <p:spPr>
          <a:xfrm>
            <a:off x="1786624" y="19775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6"/>
          <p:cNvSpPr txBox="1">
            <a:spLocks noGrp="1"/>
          </p:cNvSpPr>
          <p:nvPr>
            <p:ph type="subTitle" idx="2"/>
          </p:nvPr>
        </p:nvSpPr>
        <p:spPr>
          <a:xfrm>
            <a:off x="5613176" y="19775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3" name="Google Shape;133;p26"/>
          <p:cNvSpPr txBox="1">
            <a:spLocks noGrp="1"/>
          </p:cNvSpPr>
          <p:nvPr>
            <p:ph type="subTitle" idx="3"/>
          </p:nvPr>
        </p:nvSpPr>
        <p:spPr>
          <a:xfrm>
            <a:off x="1786624" y="36380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26"/>
          <p:cNvSpPr txBox="1">
            <a:spLocks noGrp="1"/>
          </p:cNvSpPr>
          <p:nvPr>
            <p:ph type="subTitle" idx="4"/>
          </p:nvPr>
        </p:nvSpPr>
        <p:spPr>
          <a:xfrm>
            <a:off x="5613176" y="36380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5" name="Google Shape;135;p26"/>
          <p:cNvSpPr txBox="1">
            <a:spLocks noGrp="1"/>
          </p:cNvSpPr>
          <p:nvPr>
            <p:ph type="subTitle" idx="5"/>
          </p:nvPr>
        </p:nvSpPr>
        <p:spPr>
          <a:xfrm>
            <a:off x="1786624" y="1641968"/>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6" name="Google Shape;136;p26"/>
          <p:cNvSpPr txBox="1">
            <a:spLocks noGrp="1"/>
          </p:cNvSpPr>
          <p:nvPr>
            <p:ph type="subTitle" idx="6"/>
          </p:nvPr>
        </p:nvSpPr>
        <p:spPr>
          <a:xfrm>
            <a:off x="1786624" y="3302618"/>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7" name="Google Shape;137;p26"/>
          <p:cNvSpPr txBox="1">
            <a:spLocks noGrp="1"/>
          </p:cNvSpPr>
          <p:nvPr>
            <p:ph type="subTitle" idx="7"/>
          </p:nvPr>
        </p:nvSpPr>
        <p:spPr>
          <a:xfrm>
            <a:off x="5613149" y="1641968"/>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38" name="Google Shape;138;p26"/>
          <p:cNvSpPr txBox="1">
            <a:spLocks noGrp="1"/>
          </p:cNvSpPr>
          <p:nvPr>
            <p:ph type="subTitle" idx="8"/>
          </p:nvPr>
        </p:nvSpPr>
        <p:spPr>
          <a:xfrm>
            <a:off x="5613149" y="3302618"/>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Poppins"/>
                <a:ea typeface="Poppins"/>
                <a:cs typeface="Poppins"/>
                <a:sym typeface="Poppins"/>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pic>
        <p:nvPicPr>
          <p:cNvPr id="139" name="Google Shape;139;p26"/>
          <p:cNvPicPr preferRelativeResize="0"/>
          <p:nvPr/>
        </p:nvPicPr>
        <p:blipFill rotWithShape="1">
          <a:blip r:embed="rId2">
            <a:alphaModFix/>
          </a:blip>
          <a:srcRect t="61776"/>
          <a:stretch/>
        </p:blipFill>
        <p:spPr>
          <a:xfrm flipH="1">
            <a:off x="25" y="4878926"/>
            <a:ext cx="9144003" cy="26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1" r:id="rId5"/>
    <p:sldLayoutId id="2147483662" r:id="rId6"/>
    <p:sldLayoutId id="2147483669" r:id="rId7"/>
    <p:sldLayoutId id="2147483670" r:id="rId8"/>
    <p:sldLayoutId id="2147483672" r:id="rId9"/>
    <p:sldLayoutId id="2147483674" r:id="rId10"/>
    <p:sldLayoutId id="2147483676"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ctrTitle"/>
          </p:nvPr>
        </p:nvSpPr>
        <p:spPr>
          <a:xfrm>
            <a:off x="94721" y="72632"/>
            <a:ext cx="5637300" cy="17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Cybersecurity</a:t>
            </a:r>
            <a:endParaRPr dirty="0">
              <a:solidFill>
                <a:schemeClr val="accent1"/>
              </a:solidFill>
            </a:endParaRPr>
          </a:p>
        </p:txBody>
      </p:sp>
      <p:sp>
        <p:nvSpPr>
          <p:cNvPr id="206" name="Google Shape;206;p39"/>
          <p:cNvSpPr txBox="1">
            <a:spLocks noGrp="1"/>
          </p:cNvSpPr>
          <p:nvPr>
            <p:ph type="subTitle" idx="1"/>
          </p:nvPr>
        </p:nvSpPr>
        <p:spPr>
          <a:xfrm>
            <a:off x="94720" y="2333848"/>
            <a:ext cx="4588313" cy="18919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Lecturer: Dr. Ehab Abousaif</a:t>
            </a:r>
          </a:p>
          <a:p>
            <a:pPr marL="0" lvl="0" indent="0" algn="l" rtl="0">
              <a:spcBef>
                <a:spcPts val="0"/>
              </a:spcBef>
              <a:spcAft>
                <a:spcPts val="0"/>
              </a:spcAft>
              <a:buNone/>
            </a:pPr>
            <a:r>
              <a:rPr lang="en" dirty="0"/>
              <a:t>TA: Eng. Youssef Shawky</a:t>
            </a:r>
          </a:p>
          <a:p>
            <a:pPr marL="0" lvl="0" indent="0" algn="l" rtl="0">
              <a:spcBef>
                <a:spcPts val="0"/>
              </a:spcBef>
              <a:spcAft>
                <a:spcPts val="0"/>
              </a:spcAft>
              <a:buNone/>
            </a:pPr>
            <a:r>
              <a:rPr lang="en" dirty="0"/>
              <a:t>Team Members:</a:t>
            </a:r>
          </a:p>
          <a:p>
            <a:pPr marL="285750" lvl="0" indent="-285750" algn="l" rtl="0">
              <a:spcBef>
                <a:spcPts val="0"/>
              </a:spcBef>
              <a:spcAft>
                <a:spcPts val="0"/>
              </a:spcAft>
              <a:buFontTx/>
              <a:buChar char="-"/>
            </a:pPr>
            <a:r>
              <a:rPr lang="en" dirty="0"/>
              <a:t>Khaled Sherif Eissa	221010359</a:t>
            </a:r>
          </a:p>
          <a:p>
            <a:pPr marL="285750" lvl="0" indent="-285750" algn="l" rtl="0">
              <a:spcBef>
                <a:spcPts val="0"/>
              </a:spcBef>
              <a:spcAft>
                <a:spcPts val="0"/>
              </a:spcAft>
              <a:buFontTx/>
              <a:buChar char="-"/>
            </a:pPr>
            <a:r>
              <a:rPr lang="en" dirty="0"/>
              <a:t>Ahmed Samer		221005991</a:t>
            </a:r>
          </a:p>
          <a:p>
            <a:pPr marL="285750" lvl="0" indent="-285750" algn="l" rtl="0">
              <a:spcBef>
                <a:spcPts val="0"/>
              </a:spcBef>
              <a:spcAft>
                <a:spcPts val="0"/>
              </a:spcAft>
              <a:buFontTx/>
              <a:buChar char="-"/>
            </a:pPr>
            <a:r>
              <a:rPr lang="en" dirty="0"/>
              <a:t>Muhammed Yasser	221006789</a:t>
            </a:r>
          </a:p>
          <a:p>
            <a:pPr marL="285750" lvl="0" indent="-285750" algn="l" rtl="0">
              <a:spcBef>
                <a:spcPts val="0"/>
              </a:spcBef>
              <a:spcAft>
                <a:spcPts val="0"/>
              </a:spcAft>
              <a:buFontTx/>
              <a:buChar char="-"/>
            </a:pPr>
            <a:r>
              <a:rPr lang="en" dirty="0"/>
              <a:t>Hazem Mohamed Gamal	221006586</a:t>
            </a:r>
            <a:endParaRPr dirty="0"/>
          </a:p>
        </p:txBody>
      </p:sp>
      <p:pic>
        <p:nvPicPr>
          <p:cNvPr id="207" name="Google Shape;207;p39"/>
          <p:cNvPicPr preferRelativeResize="0"/>
          <p:nvPr/>
        </p:nvPicPr>
        <p:blipFill rotWithShape="1">
          <a:blip r:embed="rId3">
            <a:alphaModFix/>
          </a:blip>
          <a:srcRect l="39171" r="5368"/>
          <a:stretch/>
        </p:blipFill>
        <p:spPr>
          <a:xfrm>
            <a:off x="6153199" y="0"/>
            <a:ext cx="3005225" cy="5143499"/>
          </a:xfrm>
          <a:prstGeom prst="rect">
            <a:avLst/>
          </a:prstGeom>
          <a:noFill/>
          <a:ln>
            <a:noFill/>
          </a:ln>
        </p:spPr>
      </p:pic>
      <p:sp>
        <p:nvSpPr>
          <p:cNvPr id="208" name="Google Shape;208;p39"/>
          <p:cNvSpPr/>
          <p:nvPr/>
        </p:nvSpPr>
        <p:spPr>
          <a:xfrm rot="10800000">
            <a:off x="6153199" y="-1394796"/>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Code</a:t>
            </a:r>
            <a:endParaRPr dirty="0">
              <a:solidFill>
                <a:schemeClr val="accent1"/>
              </a:solidFill>
            </a:endParaRPr>
          </a:p>
        </p:txBody>
      </p:sp>
      <p:sp>
        <p:nvSpPr>
          <p:cNvPr id="249" name="Google Shape;249;p43"/>
          <p:cNvSpPr txBox="1">
            <a:spLocks noGrp="1"/>
          </p:cNvSpPr>
          <p:nvPr>
            <p:ph type="title" idx="2"/>
          </p:nvPr>
        </p:nvSpPr>
        <p:spPr>
          <a:xfrm>
            <a:off x="3790850" y="1165325"/>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62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59600" y="9061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1"/>
                </a:solidFill>
              </a:rPr>
              <a:t>Code</a:t>
            </a:r>
            <a:endParaRPr dirty="0">
              <a:solidFill>
                <a:schemeClr val="accent1"/>
              </a:solidFill>
            </a:endParaRPr>
          </a:p>
        </p:txBody>
      </p:sp>
      <p:grpSp>
        <p:nvGrpSpPr>
          <p:cNvPr id="301" name="Google Shape;301;p47"/>
          <p:cNvGrpSpPr/>
          <p:nvPr/>
        </p:nvGrpSpPr>
        <p:grpSpPr>
          <a:xfrm>
            <a:off x="8404522" y="2409116"/>
            <a:ext cx="558885" cy="558886"/>
            <a:chOff x="3699365" y="1629550"/>
            <a:chExt cx="558885" cy="558886"/>
          </a:xfrm>
        </p:grpSpPr>
        <p:sp>
          <p:nvSpPr>
            <p:cNvPr id="302" name="Google Shape;302;p47"/>
            <p:cNvSpPr/>
            <p:nvPr/>
          </p:nvSpPr>
          <p:spPr>
            <a:xfrm>
              <a:off x="3707505" y="1638489"/>
              <a:ext cx="530357" cy="540287"/>
            </a:xfrm>
            <a:custGeom>
              <a:avLst/>
              <a:gdLst/>
              <a:ahLst/>
              <a:cxnLst/>
              <a:rect l="l" t="t" r="r" b="b"/>
              <a:pathLst>
                <a:path w="13943" h="14205" extrusionOk="0">
                  <a:moveTo>
                    <a:pt x="7109" y="5850"/>
                  </a:moveTo>
                  <a:cubicBezTo>
                    <a:pt x="7763" y="5850"/>
                    <a:pt x="8359" y="6445"/>
                    <a:pt x="8359" y="7100"/>
                  </a:cubicBezTo>
                  <a:cubicBezTo>
                    <a:pt x="8359" y="7755"/>
                    <a:pt x="7787" y="8350"/>
                    <a:pt x="7109" y="8350"/>
                  </a:cubicBezTo>
                  <a:cubicBezTo>
                    <a:pt x="6454" y="8350"/>
                    <a:pt x="5858" y="7755"/>
                    <a:pt x="5858" y="7100"/>
                  </a:cubicBezTo>
                  <a:cubicBezTo>
                    <a:pt x="5858" y="6445"/>
                    <a:pt x="6454" y="5850"/>
                    <a:pt x="7109" y="5850"/>
                  </a:cubicBezTo>
                  <a:close/>
                  <a:moveTo>
                    <a:pt x="6770" y="1"/>
                  </a:moveTo>
                  <a:cubicBezTo>
                    <a:pt x="6741" y="1"/>
                    <a:pt x="6711" y="1"/>
                    <a:pt x="6680" y="4"/>
                  </a:cubicBezTo>
                  <a:cubicBezTo>
                    <a:pt x="2941" y="230"/>
                    <a:pt x="1" y="3326"/>
                    <a:pt x="1" y="7100"/>
                  </a:cubicBezTo>
                  <a:cubicBezTo>
                    <a:pt x="1" y="10886"/>
                    <a:pt x="2965" y="13982"/>
                    <a:pt x="6680" y="14196"/>
                  </a:cubicBezTo>
                  <a:cubicBezTo>
                    <a:pt x="6719" y="14202"/>
                    <a:pt x="6756" y="14204"/>
                    <a:pt x="6792" y="14204"/>
                  </a:cubicBezTo>
                  <a:cubicBezTo>
                    <a:pt x="6901" y="14204"/>
                    <a:pt x="7001" y="14184"/>
                    <a:pt x="7109" y="14184"/>
                  </a:cubicBezTo>
                  <a:cubicBezTo>
                    <a:pt x="11038" y="14184"/>
                    <a:pt x="13943" y="11029"/>
                    <a:pt x="13943" y="7100"/>
                  </a:cubicBezTo>
                  <a:cubicBezTo>
                    <a:pt x="13943" y="3171"/>
                    <a:pt x="11038" y="16"/>
                    <a:pt x="7109" y="16"/>
                  </a:cubicBezTo>
                  <a:cubicBezTo>
                    <a:pt x="6994" y="16"/>
                    <a:pt x="6888" y="1"/>
                    <a:pt x="6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7"/>
            <p:cNvSpPr/>
            <p:nvPr/>
          </p:nvSpPr>
          <p:spPr>
            <a:xfrm>
              <a:off x="3961553" y="1638146"/>
              <a:ext cx="287183" cy="541200"/>
            </a:xfrm>
            <a:custGeom>
              <a:avLst/>
              <a:gdLst/>
              <a:ahLst/>
              <a:cxnLst/>
              <a:rect l="l" t="t" r="r" b="b"/>
              <a:pathLst>
                <a:path w="7550" h="14229" extrusionOk="0">
                  <a:moveTo>
                    <a:pt x="430" y="1"/>
                  </a:moveTo>
                  <a:cubicBezTo>
                    <a:pt x="287" y="1"/>
                    <a:pt x="156" y="1"/>
                    <a:pt x="1" y="13"/>
                  </a:cubicBezTo>
                  <a:cubicBezTo>
                    <a:pt x="3739" y="239"/>
                    <a:pt x="6680" y="3323"/>
                    <a:pt x="6680" y="7109"/>
                  </a:cubicBezTo>
                  <a:cubicBezTo>
                    <a:pt x="6680" y="10895"/>
                    <a:pt x="3728" y="13991"/>
                    <a:pt x="1" y="14205"/>
                  </a:cubicBezTo>
                  <a:cubicBezTo>
                    <a:pt x="156" y="14229"/>
                    <a:pt x="287" y="14229"/>
                    <a:pt x="430" y="14229"/>
                  </a:cubicBezTo>
                  <a:cubicBezTo>
                    <a:pt x="4359" y="14229"/>
                    <a:pt x="7549" y="11038"/>
                    <a:pt x="7549" y="7109"/>
                  </a:cubicBezTo>
                  <a:cubicBezTo>
                    <a:pt x="7549" y="3180"/>
                    <a:pt x="4359" y="1"/>
                    <a:pt x="430"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7"/>
            <p:cNvSpPr/>
            <p:nvPr/>
          </p:nvSpPr>
          <p:spPr>
            <a:xfrm>
              <a:off x="3897271" y="1827451"/>
              <a:ext cx="161697" cy="162181"/>
            </a:xfrm>
            <a:custGeom>
              <a:avLst/>
              <a:gdLst/>
              <a:ahLst/>
              <a:cxnLst/>
              <a:rect l="l" t="t" r="r" b="b"/>
              <a:pathLst>
                <a:path w="4251" h="4264" extrusionOk="0">
                  <a:moveTo>
                    <a:pt x="2120" y="941"/>
                  </a:moveTo>
                  <a:cubicBezTo>
                    <a:pt x="2774" y="941"/>
                    <a:pt x="3310" y="1477"/>
                    <a:pt x="3310" y="2132"/>
                  </a:cubicBezTo>
                  <a:cubicBezTo>
                    <a:pt x="3310" y="2787"/>
                    <a:pt x="2798" y="3323"/>
                    <a:pt x="2120" y="3323"/>
                  </a:cubicBezTo>
                  <a:cubicBezTo>
                    <a:pt x="1465" y="3323"/>
                    <a:pt x="929" y="2787"/>
                    <a:pt x="929" y="2132"/>
                  </a:cubicBezTo>
                  <a:cubicBezTo>
                    <a:pt x="929" y="1477"/>
                    <a:pt x="1465" y="941"/>
                    <a:pt x="2120" y="941"/>
                  </a:cubicBezTo>
                  <a:close/>
                  <a:moveTo>
                    <a:pt x="2120" y="1"/>
                  </a:moveTo>
                  <a:cubicBezTo>
                    <a:pt x="953" y="1"/>
                    <a:pt x="0" y="953"/>
                    <a:pt x="0" y="2132"/>
                  </a:cubicBezTo>
                  <a:cubicBezTo>
                    <a:pt x="0" y="3311"/>
                    <a:pt x="941" y="4263"/>
                    <a:pt x="2120" y="4263"/>
                  </a:cubicBezTo>
                  <a:cubicBezTo>
                    <a:pt x="3298" y="4263"/>
                    <a:pt x="4251" y="3311"/>
                    <a:pt x="4251" y="2132"/>
                  </a:cubicBezTo>
                  <a:cubicBezTo>
                    <a:pt x="4251" y="953"/>
                    <a:pt x="3298" y="1"/>
                    <a:pt x="2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7"/>
            <p:cNvSpPr/>
            <p:nvPr/>
          </p:nvSpPr>
          <p:spPr>
            <a:xfrm>
              <a:off x="3945729" y="1686604"/>
              <a:ext cx="65691" cy="92501"/>
            </a:xfrm>
            <a:custGeom>
              <a:avLst/>
              <a:gdLst/>
              <a:ahLst/>
              <a:cxnLst/>
              <a:rect l="l" t="t" r="r" b="b"/>
              <a:pathLst>
                <a:path w="1727" h="2432" extrusionOk="0">
                  <a:moveTo>
                    <a:pt x="869" y="1"/>
                  </a:moveTo>
                  <a:cubicBezTo>
                    <a:pt x="465" y="1"/>
                    <a:pt x="119" y="275"/>
                    <a:pt x="36" y="644"/>
                  </a:cubicBezTo>
                  <a:cubicBezTo>
                    <a:pt x="0" y="703"/>
                    <a:pt x="286" y="775"/>
                    <a:pt x="286" y="846"/>
                  </a:cubicBezTo>
                  <a:lnTo>
                    <a:pt x="0" y="1061"/>
                  </a:lnTo>
                  <a:lnTo>
                    <a:pt x="0" y="1596"/>
                  </a:lnTo>
                  <a:cubicBezTo>
                    <a:pt x="0" y="2001"/>
                    <a:pt x="274" y="2335"/>
                    <a:pt x="643" y="2430"/>
                  </a:cubicBezTo>
                  <a:cubicBezTo>
                    <a:pt x="646" y="2431"/>
                    <a:pt x="648" y="2431"/>
                    <a:pt x="651" y="2431"/>
                  </a:cubicBezTo>
                  <a:cubicBezTo>
                    <a:pt x="709" y="2431"/>
                    <a:pt x="777" y="2180"/>
                    <a:pt x="846" y="2180"/>
                  </a:cubicBezTo>
                  <a:cubicBezTo>
                    <a:pt x="925" y="2180"/>
                    <a:pt x="994" y="2431"/>
                    <a:pt x="1073" y="2431"/>
                  </a:cubicBezTo>
                  <a:cubicBezTo>
                    <a:pt x="1077" y="2431"/>
                    <a:pt x="1080" y="2431"/>
                    <a:pt x="1084" y="2430"/>
                  </a:cubicBezTo>
                  <a:cubicBezTo>
                    <a:pt x="1465" y="2323"/>
                    <a:pt x="1727" y="2001"/>
                    <a:pt x="1727" y="1596"/>
                  </a:cubicBezTo>
                  <a:lnTo>
                    <a:pt x="1727" y="1061"/>
                  </a:lnTo>
                  <a:lnTo>
                    <a:pt x="1441" y="846"/>
                  </a:lnTo>
                  <a:cubicBezTo>
                    <a:pt x="1441" y="775"/>
                    <a:pt x="1715" y="715"/>
                    <a:pt x="1703" y="644"/>
                  </a:cubicBezTo>
                  <a:cubicBezTo>
                    <a:pt x="1596" y="275"/>
                    <a:pt x="126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7"/>
            <p:cNvSpPr/>
            <p:nvPr/>
          </p:nvSpPr>
          <p:spPr>
            <a:xfrm>
              <a:off x="3973344" y="1942358"/>
              <a:ext cx="268050" cy="236578"/>
            </a:xfrm>
            <a:custGeom>
              <a:avLst/>
              <a:gdLst/>
              <a:ahLst/>
              <a:cxnLst/>
              <a:rect l="l" t="t" r="r" b="b"/>
              <a:pathLst>
                <a:path w="7047" h="6220" extrusionOk="0">
                  <a:moveTo>
                    <a:pt x="3659" y="1"/>
                  </a:moveTo>
                  <a:cubicBezTo>
                    <a:pt x="3549" y="1"/>
                    <a:pt x="3441" y="58"/>
                    <a:pt x="3382" y="171"/>
                  </a:cubicBezTo>
                  <a:lnTo>
                    <a:pt x="3251" y="325"/>
                  </a:lnTo>
                  <a:lnTo>
                    <a:pt x="143" y="5731"/>
                  </a:lnTo>
                  <a:cubicBezTo>
                    <a:pt x="0" y="5957"/>
                    <a:pt x="167" y="6219"/>
                    <a:pt x="417" y="6219"/>
                  </a:cubicBezTo>
                  <a:lnTo>
                    <a:pt x="6644" y="6219"/>
                  </a:lnTo>
                  <a:cubicBezTo>
                    <a:pt x="6649" y="6219"/>
                    <a:pt x="6654" y="6219"/>
                    <a:pt x="6659" y="6219"/>
                  </a:cubicBezTo>
                  <a:cubicBezTo>
                    <a:pt x="6889" y="6219"/>
                    <a:pt x="7046" y="5941"/>
                    <a:pt x="6906" y="5731"/>
                  </a:cubicBezTo>
                  <a:lnTo>
                    <a:pt x="3953" y="171"/>
                  </a:lnTo>
                  <a:cubicBezTo>
                    <a:pt x="3882" y="58"/>
                    <a:pt x="3769" y="1"/>
                    <a:pt x="36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7"/>
            <p:cNvSpPr/>
            <p:nvPr/>
          </p:nvSpPr>
          <p:spPr>
            <a:xfrm>
              <a:off x="4096964" y="1940114"/>
              <a:ext cx="154927" cy="239240"/>
            </a:xfrm>
            <a:custGeom>
              <a:avLst/>
              <a:gdLst/>
              <a:ahLst/>
              <a:cxnLst/>
              <a:rect l="l" t="t" r="r" b="b"/>
              <a:pathLst>
                <a:path w="4073" h="6290" extrusionOk="0">
                  <a:moveTo>
                    <a:pt x="409" y="0"/>
                  </a:moveTo>
                  <a:cubicBezTo>
                    <a:pt x="299" y="0"/>
                    <a:pt x="191" y="57"/>
                    <a:pt x="132" y="170"/>
                  </a:cubicBezTo>
                  <a:lnTo>
                    <a:pt x="1" y="396"/>
                  </a:lnTo>
                  <a:lnTo>
                    <a:pt x="3108" y="5790"/>
                  </a:lnTo>
                  <a:cubicBezTo>
                    <a:pt x="3239" y="6016"/>
                    <a:pt x="3085" y="6290"/>
                    <a:pt x="2823" y="6290"/>
                  </a:cubicBezTo>
                  <a:lnTo>
                    <a:pt x="3656" y="6290"/>
                  </a:lnTo>
                  <a:cubicBezTo>
                    <a:pt x="3918" y="6290"/>
                    <a:pt x="4073" y="6004"/>
                    <a:pt x="3942" y="5790"/>
                  </a:cubicBezTo>
                  <a:lnTo>
                    <a:pt x="703" y="170"/>
                  </a:lnTo>
                  <a:cubicBezTo>
                    <a:pt x="632" y="57"/>
                    <a:pt x="519" y="0"/>
                    <a:pt x="409"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7"/>
            <p:cNvSpPr/>
            <p:nvPr/>
          </p:nvSpPr>
          <p:spPr>
            <a:xfrm>
              <a:off x="4097877" y="2125881"/>
              <a:ext cx="29479" cy="29477"/>
            </a:xfrm>
            <a:custGeom>
              <a:avLst/>
              <a:gdLst/>
              <a:ahLst/>
              <a:cxnLst/>
              <a:rect l="l" t="t" r="r" b="b"/>
              <a:pathLst>
                <a:path w="775" h="775" extrusionOk="0">
                  <a:moveTo>
                    <a:pt x="394" y="1"/>
                  </a:moveTo>
                  <a:cubicBezTo>
                    <a:pt x="179" y="1"/>
                    <a:pt x="1" y="180"/>
                    <a:pt x="1" y="394"/>
                  </a:cubicBezTo>
                  <a:cubicBezTo>
                    <a:pt x="1" y="596"/>
                    <a:pt x="179" y="775"/>
                    <a:pt x="394" y="775"/>
                  </a:cubicBezTo>
                  <a:cubicBezTo>
                    <a:pt x="608" y="775"/>
                    <a:pt x="775" y="596"/>
                    <a:pt x="775" y="394"/>
                  </a:cubicBezTo>
                  <a:cubicBezTo>
                    <a:pt x="775" y="180"/>
                    <a:pt x="608" y="1"/>
                    <a:pt x="394" y="1"/>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7"/>
            <p:cNvSpPr/>
            <p:nvPr/>
          </p:nvSpPr>
          <p:spPr>
            <a:xfrm>
              <a:off x="4098790" y="2007247"/>
              <a:ext cx="29479" cy="93338"/>
            </a:xfrm>
            <a:custGeom>
              <a:avLst/>
              <a:gdLst/>
              <a:ahLst/>
              <a:cxnLst/>
              <a:rect l="l" t="t" r="r" b="b"/>
              <a:pathLst>
                <a:path w="775" h="2454" extrusionOk="0">
                  <a:moveTo>
                    <a:pt x="382" y="1"/>
                  </a:moveTo>
                  <a:cubicBezTo>
                    <a:pt x="155" y="1"/>
                    <a:pt x="1" y="179"/>
                    <a:pt x="1" y="382"/>
                  </a:cubicBezTo>
                  <a:lnTo>
                    <a:pt x="1" y="2060"/>
                  </a:lnTo>
                  <a:cubicBezTo>
                    <a:pt x="1" y="2287"/>
                    <a:pt x="179" y="2453"/>
                    <a:pt x="382" y="2453"/>
                  </a:cubicBezTo>
                  <a:cubicBezTo>
                    <a:pt x="596" y="2453"/>
                    <a:pt x="751" y="2287"/>
                    <a:pt x="774" y="2084"/>
                  </a:cubicBezTo>
                  <a:lnTo>
                    <a:pt x="774" y="382"/>
                  </a:lnTo>
                  <a:cubicBezTo>
                    <a:pt x="774" y="155"/>
                    <a:pt x="596" y="1"/>
                    <a:pt x="382" y="1"/>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7"/>
            <p:cNvSpPr/>
            <p:nvPr/>
          </p:nvSpPr>
          <p:spPr>
            <a:xfrm>
              <a:off x="3906780" y="1673482"/>
              <a:ext cx="142679" cy="122321"/>
            </a:xfrm>
            <a:custGeom>
              <a:avLst/>
              <a:gdLst/>
              <a:ahLst/>
              <a:cxnLst/>
              <a:rect l="l" t="t" r="r" b="b"/>
              <a:pathLst>
                <a:path w="3751" h="3216" extrusionOk="0">
                  <a:moveTo>
                    <a:pt x="1870" y="572"/>
                  </a:moveTo>
                  <a:cubicBezTo>
                    <a:pt x="2155" y="572"/>
                    <a:pt x="2393" y="751"/>
                    <a:pt x="2489" y="1001"/>
                  </a:cubicBezTo>
                  <a:lnTo>
                    <a:pt x="1274" y="1001"/>
                  </a:lnTo>
                  <a:cubicBezTo>
                    <a:pt x="1369" y="751"/>
                    <a:pt x="1608" y="572"/>
                    <a:pt x="1870" y="572"/>
                  </a:cubicBezTo>
                  <a:close/>
                  <a:moveTo>
                    <a:pt x="1667" y="1417"/>
                  </a:moveTo>
                  <a:lnTo>
                    <a:pt x="1667" y="2549"/>
                  </a:lnTo>
                  <a:cubicBezTo>
                    <a:pt x="1417" y="2477"/>
                    <a:pt x="1239" y="2239"/>
                    <a:pt x="1239" y="1953"/>
                  </a:cubicBezTo>
                  <a:lnTo>
                    <a:pt x="1239" y="1417"/>
                  </a:lnTo>
                  <a:close/>
                  <a:moveTo>
                    <a:pt x="2524" y="1429"/>
                  </a:moveTo>
                  <a:lnTo>
                    <a:pt x="2524" y="1965"/>
                  </a:lnTo>
                  <a:cubicBezTo>
                    <a:pt x="2512" y="2239"/>
                    <a:pt x="2334" y="2477"/>
                    <a:pt x="2096" y="2560"/>
                  </a:cubicBezTo>
                  <a:lnTo>
                    <a:pt x="2096" y="1429"/>
                  </a:lnTo>
                  <a:close/>
                  <a:moveTo>
                    <a:pt x="572" y="1"/>
                  </a:moveTo>
                  <a:cubicBezTo>
                    <a:pt x="453" y="1"/>
                    <a:pt x="369" y="96"/>
                    <a:pt x="369" y="215"/>
                  </a:cubicBezTo>
                  <a:lnTo>
                    <a:pt x="369" y="644"/>
                  </a:lnTo>
                  <a:cubicBezTo>
                    <a:pt x="369" y="834"/>
                    <a:pt x="477" y="1013"/>
                    <a:pt x="655" y="1096"/>
                  </a:cubicBezTo>
                  <a:lnTo>
                    <a:pt x="834" y="1179"/>
                  </a:lnTo>
                  <a:lnTo>
                    <a:pt x="834" y="1215"/>
                  </a:lnTo>
                  <a:lnTo>
                    <a:pt x="798" y="1406"/>
                  </a:lnTo>
                  <a:lnTo>
                    <a:pt x="203" y="1406"/>
                  </a:lnTo>
                  <a:cubicBezTo>
                    <a:pt x="84" y="1406"/>
                    <a:pt x="0" y="1489"/>
                    <a:pt x="0" y="1608"/>
                  </a:cubicBezTo>
                  <a:cubicBezTo>
                    <a:pt x="0" y="1727"/>
                    <a:pt x="84" y="1822"/>
                    <a:pt x="203" y="1822"/>
                  </a:cubicBezTo>
                  <a:lnTo>
                    <a:pt x="798" y="1822"/>
                  </a:lnTo>
                  <a:lnTo>
                    <a:pt x="798" y="1941"/>
                  </a:lnTo>
                  <a:lnTo>
                    <a:pt x="798" y="2049"/>
                  </a:lnTo>
                  <a:lnTo>
                    <a:pt x="619" y="2132"/>
                  </a:lnTo>
                  <a:cubicBezTo>
                    <a:pt x="465" y="2227"/>
                    <a:pt x="346" y="2382"/>
                    <a:pt x="346" y="2584"/>
                  </a:cubicBezTo>
                  <a:lnTo>
                    <a:pt x="346" y="3013"/>
                  </a:lnTo>
                  <a:cubicBezTo>
                    <a:pt x="346" y="3132"/>
                    <a:pt x="429" y="3215"/>
                    <a:pt x="548" y="3215"/>
                  </a:cubicBezTo>
                  <a:cubicBezTo>
                    <a:pt x="667" y="3215"/>
                    <a:pt x="762" y="3132"/>
                    <a:pt x="762" y="3013"/>
                  </a:cubicBezTo>
                  <a:lnTo>
                    <a:pt x="762" y="2584"/>
                  </a:lnTo>
                  <a:cubicBezTo>
                    <a:pt x="762" y="2549"/>
                    <a:pt x="774" y="2525"/>
                    <a:pt x="798" y="2525"/>
                  </a:cubicBezTo>
                  <a:lnTo>
                    <a:pt x="941" y="2465"/>
                  </a:lnTo>
                  <a:cubicBezTo>
                    <a:pt x="1119" y="2787"/>
                    <a:pt x="1477" y="3013"/>
                    <a:pt x="1870" y="3013"/>
                  </a:cubicBezTo>
                  <a:cubicBezTo>
                    <a:pt x="2274" y="3013"/>
                    <a:pt x="2620" y="2787"/>
                    <a:pt x="2810" y="2465"/>
                  </a:cubicBezTo>
                  <a:lnTo>
                    <a:pt x="2941" y="2525"/>
                  </a:lnTo>
                  <a:cubicBezTo>
                    <a:pt x="2977" y="2537"/>
                    <a:pt x="2989" y="2549"/>
                    <a:pt x="2989" y="2584"/>
                  </a:cubicBezTo>
                  <a:lnTo>
                    <a:pt x="2989" y="3013"/>
                  </a:lnTo>
                  <a:cubicBezTo>
                    <a:pt x="2989" y="3132"/>
                    <a:pt x="3084" y="3215"/>
                    <a:pt x="3203" y="3215"/>
                  </a:cubicBezTo>
                  <a:cubicBezTo>
                    <a:pt x="3310" y="3215"/>
                    <a:pt x="3405" y="3132"/>
                    <a:pt x="3405" y="3013"/>
                  </a:cubicBezTo>
                  <a:lnTo>
                    <a:pt x="3405" y="2584"/>
                  </a:lnTo>
                  <a:cubicBezTo>
                    <a:pt x="3405" y="2382"/>
                    <a:pt x="3298" y="2203"/>
                    <a:pt x="3120" y="2132"/>
                  </a:cubicBezTo>
                  <a:lnTo>
                    <a:pt x="2941" y="2049"/>
                  </a:lnTo>
                  <a:lnTo>
                    <a:pt x="2941" y="1941"/>
                  </a:lnTo>
                  <a:lnTo>
                    <a:pt x="2941" y="1822"/>
                  </a:lnTo>
                  <a:lnTo>
                    <a:pt x="3536" y="1822"/>
                  </a:lnTo>
                  <a:cubicBezTo>
                    <a:pt x="3655" y="1822"/>
                    <a:pt x="3751" y="1727"/>
                    <a:pt x="3751" y="1608"/>
                  </a:cubicBezTo>
                  <a:cubicBezTo>
                    <a:pt x="3751" y="1489"/>
                    <a:pt x="3655" y="1406"/>
                    <a:pt x="3536" y="1406"/>
                  </a:cubicBezTo>
                  <a:lnTo>
                    <a:pt x="2941" y="1406"/>
                  </a:lnTo>
                  <a:lnTo>
                    <a:pt x="2941" y="1215"/>
                  </a:lnTo>
                  <a:lnTo>
                    <a:pt x="2941" y="1179"/>
                  </a:lnTo>
                  <a:lnTo>
                    <a:pt x="3120" y="1096"/>
                  </a:lnTo>
                  <a:cubicBezTo>
                    <a:pt x="3286" y="1001"/>
                    <a:pt x="3405" y="834"/>
                    <a:pt x="3405" y="644"/>
                  </a:cubicBezTo>
                  <a:lnTo>
                    <a:pt x="3405" y="215"/>
                  </a:lnTo>
                  <a:cubicBezTo>
                    <a:pt x="3405" y="96"/>
                    <a:pt x="3310" y="1"/>
                    <a:pt x="3203" y="1"/>
                  </a:cubicBezTo>
                  <a:cubicBezTo>
                    <a:pt x="3084" y="1"/>
                    <a:pt x="2989" y="96"/>
                    <a:pt x="2989" y="215"/>
                  </a:cubicBezTo>
                  <a:lnTo>
                    <a:pt x="2989" y="644"/>
                  </a:lnTo>
                  <a:cubicBezTo>
                    <a:pt x="2989" y="679"/>
                    <a:pt x="2977" y="703"/>
                    <a:pt x="2941" y="703"/>
                  </a:cubicBezTo>
                  <a:lnTo>
                    <a:pt x="2858" y="751"/>
                  </a:lnTo>
                  <a:cubicBezTo>
                    <a:pt x="2679" y="394"/>
                    <a:pt x="2322" y="144"/>
                    <a:pt x="1881" y="144"/>
                  </a:cubicBezTo>
                  <a:cubicBezTo>
                    <a:pt x="1453" y="144"/>
                    <a:pt x="1096" y="394"/>
                    <a:pt x="917" y="751"/>
                  </a:cubicBezTo>
                  <a:lnTo>
                    <a:pt x="834" y="703"/>
                  </a:lnTo>
                  <a:cubicBezTo>
                    <a:pt x="798" y="691"/>
                    <a:pt x="786" y="679"/>
                    <a:pt x="786" y="644"/>
                  </a:cubicBezTo>
                  <a:lnTo>
                    <a:pt x="786" y="215"/>
                  </a:lnTo>
                  <a:cubicBezTo>
                    <a:pt x="786" y="96"/>
                    <a:pt x="691" y="1"/>
                    <a:pt x="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7"/>
            <p:cNvSpPr/>
            <p:nvPr/>
          </p:nvSpPr>
          <p:spPr>
            <a:xfrm>
              <a:off x="4090193" y="2118198"/>
              <a:ext cx="45303" cy="45338"/>
            </a:xfrm>
            <a:custGeom>
              <a:avLst/>
              <a:gdLst/>
              <a:ahLst/>
              <a:cxnLst/>
              <a:rect l="l" t="t" r="r" b="b"/>
              <a:pathLst>
                <a:path w="1191" h="1192" extrusionOk="0">
                  <a:moveTo>
                    <a:pt x="596" y="417"/>
                  </a:moveTo>
                  <a:cubicBezTo>
                    <a:pt x="679" y="417"/>
                    <a:pt x="762" y="489"/>
                    <a:pt x="762" y="572"/>
                  </a:cubicBezTo>
                  <a:cubicBezTo>
                    <a:pt x="762" y="667"/>
                    <a:pt x="679" y="739"/>
                    <a:pt x="596" y="739"/>
                  </a:cubicBezTo>
                  <a:cubicBezTo>
                    <a:pt x="500" y="739"/>
                    <a:pt x="429" y="667"/>
                    <a:pt x="429" y="572"/>
                  </a:cubicBezTo>
                  <a:cubicBezTo>
                    <a:pt x="429" y="489"/>
                    <a:pt x="500" y="417"/>
                    <a:pt x="596" y="417"/>
                  </a:cubicBezTo>
                  <a:close/>
                  <a:moveTo>
                    <a:pt x="596" y="1"/>
                  </a:moveTo>
                  <a:cubicBezTo>
                    <a:pt x="262" y="1"/>
                    <a:pt x="0" y="263"/>
                    <a:pt x="0" y="596"/>
                  </a:cubicBezTo>
                  <a:cubicBezTo>
                    <a:pt x="0" y="917"/>
                    <a:pt x="262" y="1191"/>
                    <a:pt x="596" y="1191"/>
                  </a:cubicBezTo>
                  <a:cubicBezTo>
                    <a:pt x="917" y="1191"/>
                    <a:pt x="1191" y="917"/>
                    <a:pt x="1191" y="596"/>
                  </a:cubicBezTo>
                  <a:cubicBezTo>
                    <a:pt x="1191" y="263"/>
                    <a:pt x="917" y="1"/>
                    <a:pt x="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7"/>
            <p:cNvSpPr/>
            <p:nvPr/>
          </p:nvSpPr>
          <p:spPr>
            <a:xfrm>
              <a:off x="4090193" y="1999564"/>
              <a:ext cx="45759" cy="109617"/>
            </a:xfrm>
            <a:custGeom>
              <a:avLst/>
              <a:gdLst/>
              <a:ahLst/>
              <a:cxnLst/>
              <a:rect l="l" t="t" r="r" b="b"/>
              <a:pathLst>
                <a:path w="1203" h="2882" extrusionOk="0">
                  <a:moveTo>
                    <a:pt x="596" y="441"/>
                  </a:moveTo>
                  <a:cubicBezTo>
                    <a:pt x="679" y="441"/>
                    <a:pt x="762" y="512"/>
                    <a:pt x="762" y="595"/>
                  </a:cubicBezTo>
                  <a:lnTo>
                    <a:pt x="762" y="2286"/>
                  </a:lnTo>
                  <a:cubicBezTo>
                    <a:pt x="762" y="2369"/>
                    <a:pt x="679" y="2441"/>
                    <a:pt x="596" y="2441"/>
                  </a:cubicBezTo>
                  <a:cubicBezTo>
                    <a:pt x="500" y="2441"/>
                    <a:pt x="429" y="2369"/>
                    <a:pt x="429" y="2286"/>
                  </a:cubicBezTo>
                  <a:lnTo>
                    <a:pt x="429" y="595"/>
                  </a:lnTo>
                  <a:cubicBezTo>
                    <a:pt x="429" y="512"/>
                    <a:pt x="500" y="441"/>
                    <a:pt x="596" y="441"/>
                  </a:cubicBezTo>
                  <a:close/>
                  <a:moveTo>
                    <a:pt x="608" y="0"/>
                  </a:moveTo>
                  <a:cubicBezTo>
                    <a:pt x="286" y="0"/>
                    <a:pt x="12" y="274"/>
                    <a:pt x="12" y="595"/>
                  </a:cubicBezTo>
                  <a:lnTo>
                    <a:pt x="12" y="2286"/>
                  </a:lnTo>
                  <a:cubicBezTo>
                    <a:pt x="0" y="2608"/>
                    <a:pt x="262" y="2881"/>
                    <a:pt x="608" y="2881"/>
                  </a:cubicBezTo>
                  <a:cubicBezTo>
                    <a:pt x="941" y="2881"/>
                    <a:pt x="1203" y="2608"/>
                    <a:pt x="1203" y="2286"/>
                  </a:cubicBezTo>
                  <a:lnTo>
                    <a:pt x="1203" y="595"/>
                  </a:ln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7"/>
            <p:cNvSpPr/>
            <p:nvPr/>
          </p:nvSpPr>
          <p:spPr>
            <a:xfrm>
              <a:off x="3888674" y="1817942"/>
              <a:ext cx="177559" cy="179373"/>
            </a:xfrm>
            <a:custGeom>
              <a:avLst/>
              <a:gdLst/>
              <a:ahLst/>
              <a:cxnLst/>
              <a:rect l="l" t="t" r="r" b="b"/>
              <a:pathLst>
                <a:path w="4668" h="4716" extrusionOk="0">
                  <a:moveTo>
                    <a:pt x="2334" y="1"/>
                  </a:moveTo>
                  <a:cubicBezTo>
                    <a:pt x="1036" y="1"/>
                    <a:pt x="0" y="1060"/>
                    <a:pt x="0" y="2334"/>
                  </a:cubicBezTo>
                  <a:cubicBezTo>
                    <a:pt x="12" y="3680"/>
                    <a:pt x="1072" y="4716"/>
                    <a:pt x="2346" y="4716"/>
                  </a:cubicBezTo>
                  <a:cubicBezTo>
                    <a:pt x="3417" y="4716"/>
                    <a:pt x="4358" y="3989"/>
                    <a:pt x="4632" y="2953"/>
                  </a:cubicBezTo>
                  <a:cubicBezTo>
                    <a:pt x="4655" y="2834"/>
                    <a:pt x="4584" y="2715"/>
                    <a:pt x="4477" y="2680"/>
                  </a:cubicBezTo>
                  <a:cubicBezTo>
                    <a:pt x="4461" y="2677"/>
                    <a:pt x="4446" y="2675"/>
                    <a:pt x="4430" y="2675"/>
                  </a:cubicBezTo>
                  <a:cubicBezTo>
                    <a:pt x="4328" y="2675"/>
                    <a:pt x="4236" y="2741"/>
                    <a:pt x="4215" y="2834"/>
                  </a:cubicBezTo>
                  <a:cubicBezTo>
                    <a:pt x="4001" y="3680"/>
                    <a:pt x="3227" y="4275"/>
                    <a:pt x="2346" y="4275"/>
                  </a:cubicBezTo>
                  <a:cubicBezTo>
                    <a:pt x="1298" y="4275"/>
                    <a:pt x="429" y="3406"/>
                    <a:pt x="429" y="2346"/>
                  </a:cubicBezTo>
                  <a:cubicBezTo>
                    <a:pt x="429" y="1299"/>
                    <a:pt x="1298" y="429"/>
                    <a:pt x="2346" y="429"/>
                  </a:cubicBezTo>
                  <a:cubicBezTo>
                    <a:pt x="3262" y="429"/>
                    <a:pt x="4060" y="1084"/>
                    <a:pt x="4227" y="1977"/>
                  </a:cubicBezTo>
                  <a:cubicBezTo>
                    <a:pt x="4247" y="2081"/>
                    <a:pt x="4331" y="2148"/>
                    <a:pt x="4431" y="2148"/>
                  </a:cubicBezTo>
                  <a:cubicBezTo>
                    <a:pt x="4446" y="2148"/>
                    <a:pt x="4461" y="2147"/>
                    <a:pt x="4477" y="2144"/>
                  </a:cubicBezTo>
                  <a:cubicBezTo>
                    <a:pt x="4596" y="2108"/>
                    <a:pt x="4667" y="2013"/>
                    <a:pt x="4643" y="1894"/>
                  </a:cubicBezTo>
                  <a:cubicBezTo>
                    <a:pt x="4429" y="787"/>
                    <a:pt x="3465" y="1"/>
                    <a:pt x="2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7"/>
            <p:cNvSpPr/>
            <p:nvPr/>
          </p:nvSpPr>
          <p:spPr>
            <a:xfrm>
              <a:off x="3699365" y="1629550"/>
              <a:ext cx="558885" cy="558886"/>
            </a:xfrm>
            <a:custGeom>
              <a:avLst/>
              <a:gdLst/>
              <a:ahLst/>
              <a:cxnLst/>
              <a:rect l="l" t="t" r="r" b="b"/>
              <a:pathLst>
                <a:path w="14693" h="14694" extrusionOk="0">
                  <a:moveTo>
                    <a:pt x="7346" y="1"/>
                  </a:moveTo>
                  <a:cubicBezTo>
                    <a:pt x="5584" y="1"/>
                    <a:pt x="3894" y="620"/>
                    <a:pt x="2560" y="1775"/>
                  </a:cubicBezTo>
                  <a:cubicBezTo>
                    <a:pt x="2477" y="1846"/>
                    <a:pt x="2465" y="1977"/>
                    <a:pt x="2536" y="2072"/>
                  </a:cubicBezTo>
                  <a:cubicBezTo>
                    <a:pt x="2576" y="2119"/>
                    <a:pt x="2634" y="2143"/>
                    <a:pt x="2695" y="2143"/>
                  </a:cubicBezTo>
                  <a:cubicBezTo>
                    <a:pt x="2743" y="2143"/>
                    <a:pt x="2792" y="2128"/>
                    <a:pt x="2834" y="2096"/>
                  </a:cubicBezTo>
                  <a:cubicBezTo>
                    <a:pt x="4084" y="1025"/>
                    <a:pt x="5679" y="429"/>
                    <a:pt x="7323" y="429"/>
                  </a:cubicBezTo>
                  <a:cubicBezTo>
                    <a:pt x="9168" y="429"/>
                    <a:pt x="10894" y="1144"/>
                    <a:pt x="12204" y="2453"/>
                  </a:cubicBezTo>
                  <a:cubicBezTo>
                    <a:pt x="13514" y="3763"/>
                    <a:pt x="14228" y="5490"/>
                    <a:pt x="14228" y="7335"/>
                  </a:cubicBezTo>
                  <a:cubicBezTo>
                    <a:pt x="14228" y="8716"/>
                    <a:pt x="13835" y="10050"/>
                    <a:pt x="13061" y="11193"/>
                  </a:cubicBezTo>
                  <a:lnTo>
                    <a:pt x="11347" y="8228"/>
                  </a:lnTo>
                  <a:cubicBezTo>
                    <a:pt x="11240" y="8061"/>
                    <a:pt x="11073" y="7966"/>
                    <a:pt x="10871" y="7966"/>
                  </a:cubicBezTo>
                  <a:cubicBezTo>
                    <a:pt x="10680" y="7966"/>
                    <a:pt x="10502" y="8061"/>
                    <a:pt x="10394" y="8228"/>
                  </a:cubicBezTo>
                  <a:lnTo>
                    <a:pt x="8656" y="11252"/>
                  </a:lnTo>
                  <a:cubicBezTo>
                    <a:pt x="8597" y="11359"/>
                    <a:pt x="8620" y="11490"/>
                    <a:pt x="8727" y="11550"/>
                  </a:cubicBezTo>
                  <a:cubicBezTo>
                    <a:pt x="8763" y="11570"/>
                    <a:pt x="8802" y="11579"/>
                    <a:pt x="8839" y="11579"/>
                  </a:cubicBezTo>
                  <a:cubicBezTo>
                    <a:pt x="8914" y="11579"/>
                    <a:pt x="8985" y="11542"/>
                    <a:pt x="9025" y="11478"/>
                  </a:cubicBezTo>
                  <a:lnTo>
                    <a:pt x="10763" y="8454"/>
                  </a:lnTo>
                  <a:cubicBezTo>
                    <a:pt x="10799" y="8407"/>
                    <a:pt x="10835" y="8395"/>
                    <a:pt x="10871" y="8395"/>
                  </a:cubicBezTo>
                  <a:cubicBezTo>
                    <a:pt x="10883" y="8395"/>
                    <a:pt x="10942" y="8395"/>
                    <a:pt x="10978" y="8454"/>
                  </a:cubicBezTo>
                  <a:lnTo>
                    <a:pt x="12847" y="11716"/>
                  </a:lnTo>
                  <a:lnTo>
                    <a:pt x="14216" y="14074"/>
                  </a:lnTo>
                  <a:cubicBezTo>
                    <a:pt x="14252" y="14122"/>
                    <a:pt x="14228" y="14181"/>
                    <a:pt x="14216" y="14193"/>
                  </a:cubicBezTo>
                  <a:cubicBezTo>
                    <a:pt x="14204" y="14217"/>
                    <a:pt x="14169" y="14253"/>
                    <a:pt x="14109" y="14253"/>
                  </a:cubicBezTo>
                  <a:lnTo>
                    <a:pt x="7620" y="14253"/>
                  </a:lnTo>
                  <a:cubicBezTo>
                    <a:pt x="7561" y="14253"/>
                    <a:pt x="7537" y="14217"/>
                    <a:pt x="7525" y="14193"/>
                  </a:cubicBezTo>
                  <a:cubicBezTo>
                    <a:pt x="7501" y="14181"/>
                    <a:pt x="7489" y="14133"/>
                    <a:pt x="7525" y="14074"/>
                  </a:cubicBezTo>
                  <a:lnTo>
                    <a:pt x="8549" y="12288"/>
                  </a:lnTo>
                  <a:cubicBezTo>
                    <a:pt x="8608" y="12193"/>
                    <a:pt x="8573" y="12050"/>
                    <a:pt x="8477" y="11990"/>
                  </a:cubicBezTo>
                  <a:cubicBezTo>
                    <a:pt x="8443" y="11971"/>
                    <a:pt x="8405" y="11962"/>
                    <a:pt x="8368" y="11962"/>
                  </a:cubicBezTo>
                  <a:cubicBezTo>
                    <a:pt x="8293" y="11962"/>
                    <a:pt x="8220" y="12001"/>
                    <a:pt x="8180" y="12074"/>
                  </a:cubicBezTo>
                  <a:lnTo>
                    <a:pt x="7144" y="13860"/>
                  </a:lnTo>
                  <a:cubicBezTo>
                    <a:pt x="7073" y="13979"/>
                    <a:pt x="7061" y="14110"/>
                    <a:pt x="7084" y="14241"/>
                  </a:cubicBezTo>
                  <a:cubicBezTo>
                    <a:pt x="5334" y="14181"/>
                    <a:pt x="3691" y="13467"/>
                    <a:pt x="2465" y="12228"/>
                  </a:cubicBezTo>
                  <a:cubicBezTo>
                    <a:pt x="1155" y="10919"/>
                    <a:pt x="441" y="9192"/>
                    <a:pt x="441" y="7347"/>
                  </a:cubicBezTo>
                  <a:cubicBezTo>
                    <a:pt x="441" y="5656"/>
                    <a:pt x="1060" y="4013"/>
                    <a:pt x="2191" y="2751"/>
                  </a:cubicBezTo>
                  <a:cubicBezTo>
                    <a:pt x="2262" y="2668"/>
                    <a:pt x="2262" y="2525"/>
                    <a:pt x="2179" y="2453"/>
                  </a:cubicBezTo>
                  <a:cubicBezTo>
                    <a:pt x="2133" y="2419"/>
                    <a:pt x="2079" y="2401"/>
                    <a:pt x="2027" y="2401"/>
                  </a:cubicBezTo>
                  <a:cubicBezTo>
                    <a:pt x="1972" y="2401"/>
                    <a:pt x="1918" y="2422"/>
                    <a:pt x="1881" y="2465"/>
                  </a:cubicBezTo>
                  <a:cubicBezTo>
                    <a:pt x="679" y="3811"/>
                    <a:pt x="0" y="5549"/>
                    <a:pt x="0" y="7371"/>
                  </a:cubicBezTo>
                  <a:cubicBezTo>
                    <a:pt x="0" y="9335"/>
                    <a:pt x="762" y="11157"/>
                    <a:pt x="2143" y="12550"/>
                  </a:cubicBezTo>
                  <a:cubicBezTo>
                    <a:pt x="3536" y="13931"/>
                    <a:pt x="5382" y="14693"/>
                    <a:pt x="7323" y="14693"/>
                  </a:cubicBezTo>
                  <a:lnTo>
                    <a:pt x="14109" y="14693"/>
                  </a:lnTo>
                  <a:lnTo>
                    <a:pt x="14109" y="14657"/>
                  </a:lnTo>
                  <a:cubicBezTo>
                    <a:pt x="14312" y="14657"/>
                    <a:pt x="14490" y="14550"/>
                    <a:pt x="14585" y="14395"/>
                  </a:cubicBezTo>
                  <a:cubicBezTo>
                    <a:pt x="14693" y="14229"/>
                    <a:pt x="14693" y="14014"/>
                    <a:pt x="14585" y="13836"/>
                  </a:cubicBezTo>
                  <a:lnTo>
                    <a:pt x="13299" y="11597"/>
                  </a:lnTo>
                  <a:cubicBezTo>
                    <a:pt x="14192" y="10347"/>
                    <a:pt x="14669" y="8871"/>
                    <a:pt x="14669" y="7323"/>
                  </a:cubicBezTo>
                  <a:cubicBezTo>
                    <a:pt x="14669" y="5359"/>
                    <a:pt x="13907" y="3525"/>
                    <a:pt x="12526" y="2144"/>
                  </a:cubicBezTo>
                  <a:cubicBezTo>
                    <a:pt x="11133" y="763"/>
                    <a:pt x="9287" y="1"/>
                    <a:pt x="7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7"/>
            <p:cNvSpPr/>
            <p:nvPr/>
          </p:nvSpPr>
          <p:spPr>
            <a:xfrm>
              <a:off x="3924885" y="1855103"/>
              <a:ext cx="106923" cy="106878"/>
            </a:xfrm>
            <a:custGeom>
              <a:avLst/>
              <a:gdLst/>
              <a:ahLst/>
              <a:cxnLst/>
              <a:rect l="l" t="t" r="r" b="b"/>
              <a:pathLst>
                <a:path w="2811" h="2810" extrusionOk="0">
                  <a:moveTo>
                    <a:pt x="1394" y="441"/>
                  </a:moveTo>
                  <a:cubicBezTo>
                    <a:pt x="1929" y="441"/>
                    <a:pt x="2370" y="869"/>
                    <a:pt x="2370" y="1405"/>
                  </a:cubicBezTo>
                  <a:cubicBezTo>
                    <a:pt x="2382" y="1941"/>
                    <a:pt x="1953" y="2369"/>
                    <a:pt x="1394" y="2369"/>
                  </a:cubicBezTo>
                  <a:cubicBezTo>
                    <a:pt x="858" y="2369"/>
                    <a:pt x="429" y="1941"/>
                    <a:pt x="429" y="1405"/>
                  </a:cubicBezTo>
                  <a:cubicBezTo>
                    <a:pt x="429" y="869"/>
                    <a:pt x="858" y="441"/>
                    <a:pt x="1394" y="441"/>
                  </a:cubicBezTo>
                  <a:close/>
                  <a:moveTo>
                    <a:pt x="1394" y="0"/>
                  </a:moveTo>
                  <a:cubicBezTo>
                    <a:pt x="620" y="0"/>
                    <a:pt x="1" y="631"/>
                    <a:pt x="1" y="1405"/>
                  </a:cubicBezTo>
                  <a:cubicBezTo>
                    <a:pt x="1" y="2179"/>
                    <a:pt x="620" y="2810"/>
                    <a:pt x="1394" y="2810"/>
                  </a:cubicBezTo>
                  <a:cubicBezTo>
                    <a:pt x="2167" y="2810"/>
                    <a:pt x="2798" y="2179"/>
                    <a:pt x="2798" y="1405"/>
                  </a:cubicBezTo>
                  <a:cubicBezTo>
                    <a:pt x="2810" y="631"/>
                    <a:pt x="2167" y="0"/>
                    <a:pt x="1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978;p74">
            <a:extLst>
              <a:ext uri="{FF2B5EF4-FFF2-40B4-BE49-F238E27FC236}">
                <a16:creationId xmlns:a16="http://schemas.microsoft.com/office/drawing/2014/main" id="{95D111EF-A007-9801-3F85-342B7698E4FB}"/>
              </a:ext>
            </a:extLst>
          </p:cNvPr>
          <p:cNvGrpSpPr/>
          <p:nvPr/>
        </p:nvGrpSpPr>
        <p:grpSpPr>
          <a:xfrm>
            <a:off x="1380400" y="167050"/>
            <a:ext cx="588480" cy="534379"/>
            <a:chOff x="1344405" y="3175073"/>
            <a:chExt cx="457110" cy="406590"/>
          </a:xfrm>
        </p:grpSpPr>
        <p:sp>
          <p:nvSpPr>
            <p:cNvPr id="3" name="Google Shape;979;p74">
              <a:extLst>
                <a:ext uri="{FF2B5EF4-FFF2-40B4-BE49-F238E27FC236}">
                  <a16:creationId xmlns:a16="http://schemas.microsoft.com/office/drawing/2014/main" id="{EE4B7D21-8C30-5A3D-B99A-2C009DBB8416}"/>
                </a:ext>
              </a:extLst>
            </p:cNvPr>
            <p:cNvSpPr/>
            <p:nvPr/>
          </p:nvSpPr>
          <p:spPr>
            <a:xfrm>
              <a:off x="1493688" y="3449812"/>
              <a:ext cx="157827" cy="100291"/>
            </a:xfrm>
            <a:custGeom>
              <a:avLst/>
              <a:gdLst/>
              <a:ahLst/>
              <a:cxnLst/>
              <a:rect l="l" t="t" r="r" b="b"/>
              <a:pathLst>
                <a:path w="5061" h="3216" extrusionOk="0">
                  <a:moveTo>
                    <a:pt x="2548" y="1"/>
                  </a:moveTo>
                  <a:lnTo>
                    <a:pt x="762" y="561"/>
                  </a:lnTo>
                  <a:lnTo>
                    <a:pt x="929" y="846"/>
                  </a:lnTo>
                  <a:lnTo>
                    <a:pt x="536" y="1132"/>
                  </a:lnTo>
                  <a:lnTo>
                    <a:pt x="0" y="2644"/>
                  </a:lnTo>
                  <a:lnTo>
                    <a:pt x="2536" y="3216"/>
                  </a:lnTo>
                  <a:lnTo>
                    <a:pt x="5060" y="2644"/>
                  </a:lnTo>
                  <a:lnTo>
                    <a:pt x="4525" y="1132"/>
                  </a:lnTo>
                  <a:lnTo>
                    <a:pt x="4144" y="834"/>
                  </a:lnTo>
                  <a:lnTo>
                    <a:pt x="4334" y="561"/>
                  </a:lnTo>
                  <a:lnTo>
                    <a:pt x="2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80;p74">
              <a:extLst>
                <a:ext uri="{FF2B5EF4-FFF2-40B4-BE49-F238E27FC236}">
                  <a16:creationId xmlns:a16="http://schemas.microsoft.com/office/drawing/2014/main" id="{F0D130AB-8464-CAC4-81ED-CB8A1E070F8A}"/>
                </a:ext>
              </a:extLst>
            </p:cNvPr>
            <p:cNvSpPr/>
            <p:nvPr/>
          </p:nvSpPr>
          <p:spPr>
            <a:xfrm>
              <a:off x="1511120" y="3450187"/>
              <a:ext cx="123680" cy="35301"/>
            </a:xfrm>
            <a:custGeom>
              <a:avLst/>
              <a:gdLst/>
              <a:ahLst/>
              <a:cxnLst/>
              <a:rect l="l" t="t" r="r" b="b"/>
              <a:pathLst>
                <a:path w="3966" h="1132" extrusionOk="0">
                  <a:moveTo>
                    <a:pt x="1977" y="1"/>
                  </a:moveTo>
                  <a:lnTo>
                    <a:pt x="191" y="572"/>
                  </a:lnTo>
                  <a:lnTo>
                    <a:pt x="1" y="1132"/>
                  </a:lnTo>
                  <a:lnTo>
                    <a:pt x="3966" y="1132"/>
                  </a:lnTo>
                  <a:lnTo>
                    <a:pt x="3763" y="572"/>
                  </a:lnTo>
                  <a:lnTo>
                    <a:pt x="1977" y="1"/>
                  </a:ln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81;p74">
              <a:extLst>
                <a:ext uri="{FF2B5EF4-FFF2-40B4-BE49-F238E27FC236}">
                  <a16:creationId xmlns:a16="http://schemas.microsoft.com/office/drawing/2014/main" id="{5A9525A3-EDF2-3FA2-9DDF-E33CD7129088}"/>
                </a:ext>
              </a:extLst>
            </p:cNvPr>
            <p:cNvSpPr/>
            <p:nvPr/>
          </p:nvSpPr>
          <p:spPr>
            <a:xfrm>
              <a:off x="1437243" y="3532983"/>
              <a:ext cx="262547" cy="42006"/>
            </a:xfrm>
            <a:custGeom>
              <a:avLst/>
              <a:gdLst/>
              <a:ahLst/>
              <a:cxnLst/>
              <a:rect l="l" t="t" r="r" b="b"/>
              <a:pathLst>
                <a:path w="8419" h="1347" extrusionOk="0">
                  <a:moveTo>
                    <a:pt x="715" y="1"/>
                  </a:moveTo>
                  <a:cubicBezTo>
                    <a:pt x="322" y="1"/>
                    <a:pt x="0" y="311"/>
                    <a:pt x="0" y="715"/>
                  </a:cubicBezTo>
                  <a:lnTo>
                    <a:pt x="0" y="1073"/>
                  </a:lnTo>
                  <a:cubicBezTo>
                    <a:pt x="0" y="1215"/>
                    <a:pt x="119" y="1346"/>
                    <a:pt x="286" y="1346"/>
                  </a:cubicBezTo>
                  <a:lnTo>
                    <a:pt x="8144" y="1346"/>
                  </a:lnTo>
                  <a:cubicBezTo>
                    <a:pt x="8287" y="1346"/>
                    <a:pt x="8418" y="1215"/>
                    <a:pt x="8418" y="1073"/>
                  </a:cubicBezTo>
                  <a:lnTo>
                    <a:pt x="8418" y="715"/>
                  </a:lnTo>
                  <a:cubicBezTo>
                    <a:pt x="8418" y="322"/>
                    <a:pt x="8109" y="1"/>
                    <a:pt x="7704" y="1"/>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82;p74">
              <a:extLst>
                <a:ext uri="{FF2B5EF4-FFF2-40B4-BE49-F238E27FC236}">
                  <a16:creationId xmlns:a16="http://schemas.microsoft.com/office/drawing/2014/main" id="{FA080C1B-C54E-78BB-298E-35F61BD2F666}"/>
                </a:ext>
              </a:extLst>
            </p:cNvPr>
            <p:cNvSpPr/>
            <p:nvPr/>
          </p:nvSpPr>
          <p:spPr>
            <a:xfrm>
              <a:off x="1659654" y="3532640"/>
              <a:ext cx="49023" cy="42349"/>
            </a:xfrm>
            <a:custGeom>
              <a:avLst/>
              <a:gdLst/>
              <a:ahLst/>
              <a:cxnLst/>
              <a:rect l="l" t="t" r="r" b="b"/>
              <a:pathLst>
                <a:path w="1572" h="1358" extrusionOk="0">
                  <a:moveTo>
                    <a:pt x="0" y="0"/>
                  </a:moveTo>
                  <a:cubicBezTo>
                    <a:pt x="393" y="0"/>
                    <a:pt x="715" y="333"/>
                    <a:pt x="715" y="714"/>
                  </a:cubicBezTo>
                  <a:lnTo>
                    <a:pt x="715" y="1072"/>
                  </a:lnTo>
                  <a:cubicBezTo>
                    <a:pt x="715" y="1238"/>
                    <a:pt x="572" y="1357"/>
                    <a:pt x="429" y="1357"/>
                  </a:cubicBezTo>
                  <a:lnTo>
                    <a:pt x="1286" y="1357"/>
                  </a:lnTo>
                  <a:cubicBezTo>
                    <a:pt x="1453" y="1357"/>
                    <a:pt x="1572" y="1226"/>
                    <a:pt x="1572" y="1072"/>
                  </a:cubicBezTo>
                  <a:lnTo>
                    <a:pt x="1572" y="714"/>
                  </a:lnTo>
                  <a:cubicBezTo>
                    <a:pt x="1572" y="322"/>
                    <a:pt x="1262" y="0"/>
                    <a:pt x="858"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83;p74">
              <a:extLst>
                <a:ext uri="{FF2B5EF4-FFF2-40B4-BE49-F238E27FC236}">
                  <a16:creationId xmlns:a16="http://schemas.microsoft.com/office/drawing/2014/main" id="{39A6DAB1-6EB4-DD32-E3EB-88B676AC6CF0}"/>
                </a:ext>
              </a:extLst>
            </p:cNvPr>
            <p:cNvSpPr/>
            <p:nvPr/>
          </p:nvSpPr>
          <p:spPr>
            <a:xfrm>
              <a:off x="1350725" y="3182125"/>
              <a:ext cx="446286" cy="285164"/>
            </a:xfrm>
            <a:custGeom>
              <a:avLst/>
              <a:gdLst/>
              <a:ahLst/>
              <a:cxnLst/>
              <a:rect l="l" t="t" r="r" b="b"/>
              <a:pathLst>
                <a:path w="13848" h="9145" extrusionOk="0">
                  <a:moveTo>
                    <a:pt x="441" y="1"/>
                  </a:moveTo>
                  <a:cubicBezTo>
                    <a:pt x="203" y="1"/>
                    <a:pt x="0" y="191"/>
                    <a:pt x="0" y="429"/>
                  </a:cubicBezTo>
                  <a:lnTo>
                    <a:pt x="0" y="8716"/>
                  </a:lnTo>
                  <a:cubicBezTo>
                    <a:pt x="0" y="8954"/>
                    <a:pt x="203" y="9145"/>
                    <a:pt x="441" y="9145"/>
                  </a:cubicBezTo>
                  <a:lnTo>
                    <a:pt x="3870" y="9145"/>
                  </a:lnTo>
                  <a:lnTo>
                    <a:pt x="7299" y="8859"/>
                  </a:lnTo>
                  <a:lnTo>
                    <a:pt x="10359" y="9145"/>
                  </a:lnTo>
                  <a:lnTo>
                    <a:pt x="13419" y="9145"/>
                  </a:lnTo>
                  <a:cubicBezTo>
                    <a:pt x="13657" y="9145"/>
                    <a:pt x="13847" y="8954"/>
                    <a:pt x="13847" y="8716"/>
                  </a:cubicBezTo>
                  <a:lnTo>
                    <a:pt x="13847" y="429"/>
                  </a:lnTo>
                  <a:cubicBezTo>
                    <a:pt x="13847" y="191"/>
                    <a:pt x="13657" y="1"/>
                    <a:pt x="13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84;p74">
              <a:extLst>
                <a:ext uri="{FF2B5EF4-FFF2-40B4-BE49-F238E27FC236}">
                  <a16:creationId xmlns:a16="http://schemas.microsoft.com/office/drawing/2014/main" id="{EA98C6E5-3F41-A021-7D1D-2DA7BB275512}"/>
                </a:ext>
              </a:extLst>
            </p:cNvPr>
            <p:cNvSpPr/>
            <p:nvPr/>
          </p:nvSpPr>
          <p:spPr>
            <a:xfrm>
              <a:off x="1435746" y="3182401"/>
              <a:ext cx="265135" cy="284906"/>
            </a:xfrm>
            <a:custGeom>
              <a:avLst/>
              <a:gdLst/>
              <a:ahLst/>
              <a:cxnLst/>
              <a:rect l="l" t="t" r="r" b="b"/>
              <a:pathLst>
                <a:path w="8502" h="9136" extrusionOk="0">
                  <a:moveTo>
                    <a:pt x="4060" y="0"/>
                  </a:moveTo>
                  <a:cubicBezTo>
                    <a:pt x="4040" y="0"/>
                    <a:pt x="4020" y="1"/>
                    <a:pt x="4001" y="3"/>
                  </a:cubicBezTo>
                  <a:cubicBezTo>
                    <a:pt x="1680" y="230"/>
                    <a:pt x="1" y="2409"/>
                    <a:pt x="406" y="4766"/>
                  </a:cubicBezTo>
                  <a:lnTo>
                    <a:pt x="1144" y="9136"/>
                  </a:lnTo>
                  <a:lnTo>
                    <a:pt x="7359" y="9136"/>
                  </a:lnTo>
                  <a:lnTo>
                    <a:pt x="8085" y="4766"/>
                  </a:lnTo>
                  <a:cubicBezTo>
                    <a:pt x="8502" y="2325"/>
                    <a:pt x="6954" y="75"/>
                    <a:pt x="4478" y="15"/>
                  </a:cubicBezTo>
                  <a:lnTo>
                    <a:pt x="4299" y="15"/>
                  </a:lnTo>
                  <a:cubicBezTo>
                    <a:pt x="4223" y="15"/>
                    <a:pt x="4139" y="0"/>
                    <a:pt x="4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85;p74">
              <a:extLst>
                <a:ext uri="{FF2B5EF4-FFF2-40B4-BE49-F238E27FC236}">
                  <a16:creationId xmlns:a16="http://schemas.microsoft.com/office/drawing/2014/main" id="{4EFA0FDA-FB7A-7521-FEE1-8B2A9F9A27B3}"/>
                </a:ext>
              </a:extLst>
            </p:cNvPr>
            <p:cNvSpPr/>
            <p:nvPr/>
          </p:nvSpPr>
          <p:spPr>
            <a:xfrm>
              <a:off x="1753958" y="3182120"/>
              <a:ext cx="40509" cy="285187"/>
            </a:xfrm>
            <a:custGeom>
              <a:avLst/>
              <a:gdLst/>
              <a:ahLst/>
              <a:cxnLst/>
              <a:rect l="l" t="t" r="r" b="b"/>
              <a:pathLst>
                <a:path w="1299" h="9145" extrusionOk="0">
                  <a:moveTo>
                    <a:pt x="0" y="1"/>
                  </a:moveTo>
                  <a:cubicBezTo>
                    <a:pt x="239" y="1"/>
                    <a:pt x="441" y="191"/>
                    <a:pt x="441" y="429"/>
                  </a:cubicBezTo>
                  <a:lnTo>
                    <a:pt x="441" y="8716"/>
                  </a:lnTo>
                  <a:cubicBezTo>
                    <a:pt x="441" y="8954"/>
                    <a:pt x="239" y="9145"/>
                    <a:pt x="0" y="9145"/>
                  </a:cubicBezTo>
                  <a:lnTo>
                    <a:pt x="870" y="9145"/>
                  </a:lnTo>
                  <a:cubicBezTo>
                    <a:pt x="1108" y="9145"/>
                    <a:pt x="1298" y="8954"/>
                    <a:pt x="1298" y="8716"/>
                  </a:cubicBezTo>
                  <a:lnTo>
                    <a:pt x="1298" y="429"/>
                  </a:lnTo>
                  <a:cubicBezTo>
                    <a:pt x="1298" y="191"/>
                    <a:pt x="1108" y="1"/>
                    <a:pt x="870"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86;p74">
              <a:extLst>
                <a:ext uri="{FF2B5EF4-FFF2-40B4-BE49-F238E27FC236}">
                  <a16:creationId xmlns:a16="http://schemas.microsoft.com/office/drawing/2014/main" id="{8B410A4F-7663-2E52-A35E-8F42AEAACF0B}"/>
                </a:ext>
              </a:extLst>
            </p:cNvPr>
            <p:cNvSpPr/>
            <p:nvPr/>
          </p:nvSpPr>
          <p:spPr>
            <a:xfrm>
              <a:off x="1561266" y="3182495"/>
              <a:ext cx="148908" cy="285561"/>
            </a:xfrm>
            <a:custGeom>
              <a:avLst/>
              <a:gdLst/>
              <a:ahLst/>
              <a:cxnLst/>
              <a:rect l="l" t="t" r="r" b="b"/>
              <a:pathLst>
                <a:path w="4775" h="9157" extrusionOk="0">
                  <a:moveTo>
                    <a:pt x="298" y="0"/>
                  </a:moveTo>
                  <a:cubicBezTo>
                    <a:pt x="191" y="0"/>
                    <a:pt x="95" y="12"/>
                    <a:pt x="0" y="12"/>
                  </a:cubicBezTo>
                  <a:cubicBezTo>
                    <a:pt x="2322" y="239"/>
                    <a:pt x="4001" y="2429"/>
                    <a:pt x="3596" y="4775"/>
                  </a:cubicBezTo>
                  <a:lnTo>
                    <a:pt x="2858" y="9156"/>
                  </a:lnTo>
                  <a:lnTo>
                    <a:pt x="3632" y="9156"/>
                  </a:lnTo>
                  <a:lnTo>
                    <a:pt x="4370" y="4775"/>
                  </a:lnTo>
                  <a:cubicBezTo>
                    <a:pt x="4775" y="2322"/>
                    <a:pt x="2941" y="48"/>
                    <a:pt x="476"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7;p74">
              <a:extLst>
                <a:ext uri="{FF2B5EF4-FFF2-40B4-BE49-F238E27FC236}">
                  <a16:creationId xmlns:a16="http://schemas.microsoft.com/office/drawing/2014/main" id="{E84B693D-05F4-55B4-5186-A890B885BE75}"/>
                </a:ext>
              </a:extLst>
            </p:cNvPr>
            <p:cNvSpPr/>
            <p:nvPr/>
          </p:nvSpPr>
          <p:spPr>
            <a:xfrm>
              <a:off x="1480684" y="3267879"/>
              <a:ext cx="183836" cy="198867"/>
            </a:xfrm>
            <a:custGeom>
              <a:avLst/>
              <a:gdLst/>
              <a:ahLst/>
              <a:cxnLst/>
              <a:rect l="l" t="t" r="r" b="b"/>
              <a:pathLst>
                <a:path w="5895" h="6377" extrusionOk="0">
                  <a:moveTo>
                    <a:pt x="977" y="1"/>
                  </a:moveTo>
                  <a:cubicBezTo>
                    <a:pt x="882" y="1"/>
                    <a:pt x="798" y="37"/>
                    <a:pt x="762" y="132"/>
                  </a:cubicBezTo>
                  <a:lnTo>
                    <a:pt x="346" y="977"/>
                  </a:lnTo>
                  <a:cubicBezTo>
                    <a:pt x="322" y="1037"/>
                    <a:pt x="298" y="1084"/>
                    <a:pt x="274" y="1144"/>
                  </a:cubicBezTo>
                  <a:cubicBezTo>
                    <a:pt x="131" y="1453"/>
                    <a:pt x="346" y="1775"/>
                    <a:pt x="322" y="2096"/>
                  </a:cubicBezTo>
                  <a:cubicBezTo>
                    <a:pt x="286" y="2406"/>
                    <a:pt x="0" y="2739"/>
                    <a:pt x="60" y="3049"/>
                  </a:cubicBezTo>
                  <a:cubicBezTo>
                    <a:pt x="203" y="3811"/>
                    <a:pt x="620" y="4525"/>
                    <a:pt x="1239" y="5037"/>
                  </a:cubicBezTo>
                  <a:lnTo>
                    <a:pt x="2798" y="6323"/>
                  </a:lnTo>
                  <a:cubicBezTo>
                    <a:pt x="2846" y="6359"/>
                    <a:pt x="2903" y="6377"/>
                    <a:pt x="2956" y="6377"/>
                  </a:cubicBezTo>
                  <a:cubicBezTo>
                    <a:pt x="3010" y="6377"/>
                    <a:pt x="3060" y="6359"/>
                    <a:pt x="3096" y="6323"/>
                  </a:cubicBezTo>
                  <a:lnTo>
                    <a:pt x="4668" y="5049"/>
                  </a:lnTo>
                  <a:cubicBezTo>
                    <a:pt x="5299" y="4525"/>
                    <a:pt x="5704" y="3811"/>
                    <a:pt x="5835" y="3049"/>
                  </a:cubicBezTo>
                  <a:cubicBezTo>
                    <a:pt x="5894" y="2751"/>
                    <a:pt x="5620" y="2454"/>
                    <a:pt x="5596" y="2144"/>
                  </a:cubicBezTo>
                  <a:cubicBezTo>
                    <a:pt x="5573" y="1799"/>
                    <a:pt x="5775" y="1477"/>
                    <a:pt x="5644" y="1144"/>
                  </a:cubicBezTo>
                  <a:cubicBezTo>
                    <a:pt x="5620" y="1084"/>
                    <a:pt x="5596" y="1025"/>
                    <a:pt x="5573" y="977"/>
                  </a:cubicBezTo>
                  <a:lnTo>
                    <a:pt x="5156" y="132"/>
                  </a:lnTo>
                  <a:cubicBezTo>
                    <a:pt x="5108" y="37"/>
                    <a:pt x="5037" y="1"/>
                    <a:pt x="4942" y="1"/>
                  </a:cubicBezTo>
                  <a:close/>
                </a:path>
              </a:pathLst>
            </a:custGeom>
            <a:solidFill>
              <a:srgbClr val="FFC6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88;p74">
              <a:extLst>
                <a:ext uri="{FF2B5EF4-FFF2-40B4-BE49-F238E27FC236}">
                  <a16:creationId xmlns:a16="http://schemas.microsoft.com/office/drawing/2014/main" id="{959FC767-569A-2A89-B617-D7A80E3CE7C9}"/>
                </a:ext>
              </a:extLst>
            </p:cNvPr>
            <p:cNvSpPr/>
            <p:nvPr/>
          </p:nvSpPr>
          <p:spPr>
            <a:xfrm>
              <a:off x="1478813" y="3303524"/>
              <a:ext cx="188295" cy="59439"/>
            </a:xfrm>
            <a:custGeom>
              <a:avLst/>
              <a:gdLst/>
              <a:ahLst/>
              <a:cxnLst/>
              <a:rect l="l" t="t" r="r" b="b"/>
              <a:pathLst>
                <a:path w="6038" h="1906" extrusionOk="0">
                  <a:moveTo>
                    <a:pt x="310" y="1"/>
                  </a:moveTo>
                  <a:cubicBezTo>
                    <a:pt x="60" y="632"/>
                    <a:pt x="1" y="1287"/>
                    <a:pt x="120" y="1906"/>
                  </a:cubicBezTo>
                  <a:lnTo>
                    <a:pt x="5918" y="1906"/>
                  </a:lnTo>
                  <a:cubicBezTo>
                    <a:pt x="6037" y="1287"/>
                    <a:pt x="5954" y="632"/>
                    <a:pt x="57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89;p74">
              <a:extLst>
                <a:ext uri="{FF2B5EF4-FFF2-40B4-BE49-F238E27FC236}">
                  <a16:creationId xmlns:a16="http://schemas.microsoft.com/office/drawing/2014/main" id="{135D7050-E23A-A003-86BD-0A27768E9C99}"/>
                </a:ext>
              </a:extLst>
            </p:cNvPr>
            <p:cNvSpPr/>
            <p:nvPr/>
          </p:nvSpPr>
          <p:spPr>
            <a:xfrm>
              <a:off x="1344405" y="3175073"/>
              <a:ext cx="457110" cy="406590"/>
            </a:xfrm>
            <a:custGeom>
              <a:avLst/>
              <a:gdLst/>
              <a:ahLst/>
              <a:cxnLst/>
              <a:rect l="l" t="t" r="r" b="b"/>
              <a:pathLst>
                <a:path w="14658" h="13038" extrusionOk="0">
                  <a:moveTo>
                    <a:pt x="9300" y="3179"/>
                  </a:moveTo>
                  <a:cubicBezTo>
                    <a:pt x="9312" y="3179"/>
                    <a:pt x="9312" y="3179"/>
                    <a:pt x="9312" y="3203"/>
                  </a:cubicBezTo>
                  <a:lnTo>
                    <a:pt x="9657" y="3918"/>
                  </a:lnTo>
                  <a:lnTo>
                    <a:pt x="4966" y="3918"/>
                  </a:lnTo>
                  <a:lnTo>
                    <a:pt x="5311" y="3203"/>
                  </a:lnTo>
                  <a:cubicBezTo>
                    <a:pt x="5311" y="3179"/>
                    <a:pt x="5323" y="3179"/>
                    <a:pt x="5323" y="3179"/>
                  </a:cubicBezTo>
                  <a:close/>
                  <a:moveTo>
                    <a:pt x="9859" y="4346"/>
                  </a:moveTo>
                  <a:cubicBezTo>
                    <a:pt x="10026" y="4810"/>
                    <a:pt x="10085" y="5311"/>
                    <a:pt x="10026" y="5811"/>
                  </a:cubicBezTo>
                  <a:lnTo>
                    <a:pt x="4609" y="5811"/>
                  </a:lnTo>
                  <a:cubicBezTo>
                    <a:pt x="4549" y="5322"/>
                    <a:pt x="4609" y="4822"/>
                    <a:pt x="4775" y="4346"/>
                  </a:cubicBezTo>
                  <a:close/>
                  <a:moveTo>
                    <a:pt x="9954" y="6251"/>
                  </a:moveTo>
                  <a:cubicBezTo>
                    <a:pt x="9788" y="6870"/>
                    <a:pt x="9419" y="7454"/>
                    <a:pt x="8919" y="7870"/>
                  </a:cubicBezTo>
                  <a:lnTo>
                    <a:pt x="7347" y="9156"/>
                  </a:lnTo>
                  <a:lnTo>
                    <a:pt x="7323" y="9156"/>
                  </a:lnTo>
                  <a:lnTo>
                    <a:pt x="5763" y="7870"/>
                  </a:lnTo>
                  <a:cubicBezTo>
                    <a:pt x="5252" y="7454"/>
                    <a:pt x="4882" y="6894"/>
                    <a:pt x="4716" y="6251"/>
                  </a:cubicBezTo>
                  <a:close/>
                  <a:moveTo>
                    <a:pt x="7430" y="441"/>
                  </a:moveTo>
                  <a:cubicBezTo>
                    <a:pt x="8526" y="477"/>
                    <a:pt x="9573" y="977"/>
                    <a:pt x="10288" y="1834"/>
                  </a:cubicBezTo>
                  <a:cubicBezTo>
                    <a:pt x="11002" y="2703"/>
                    <a:pt x="11312" y="3834"/>
                    <a:pt x="11121" y="4965"/>
                  </a:cubicBezTo>
                  <a:lnTo>
                    <a:pt x="10395" y="9168"/>
                  </a:lnTo>
                  <a:lnTo>
                    <a:pt x="8002" y="9168"/>
                  </a:lnTo>
                  <a:lnTo>
                    <a:pt x="9192" y="8204"/>
                  </a:lnTo>
                  <a:cubicBezTo>
                    <a:pt x="9824" y="7692"/>
                    <a:pt x="10252" y="6977"/>
                    <a:pt x="10431" y="6204"/>
                  </a:cubicBezTo>
                  <a:cubicBezTo>
                    <a:pt x="10609" y="5430"/>
                    <a:pt x="10502" y="4596"/>
                    <a:pt x="10157" y="3882"/>
                  </a:cubicBezTo>
                  <a:lnTo>
                    <a:pt x="9740" y="3036"/>
                  </a:lnTo>
                  <a:cubicBezTo>
                    <a:pt x="9669" y="2882"/>
                    <a:pt x="9502" y="2786"/>
                    <a:pt x="9347" y="2786"/>
                  </a:cubicBezTo>
                  <a:lnTo>
                    <a:pt x="5347" y="2786"/>
                  </a:lnTo>
                  <a:cubicBezTo>
                    <a:pt x="5168" y="2786"/>
                    <a:pt x="5013" y="2882"/>
                    <a:pt x="4942" y="3036"/>
                  </a:cubicBezTo>
                  <a:lnTo>
                    <a:pt x="4525" y="3882"/>
                  </a:lnTo>
                  <a:cubicBezTo>
                    <a:pt x="4180" y="4596"/>
                    <a:pt x="4073" y="5430"/>
                    <a:pt x="4251" y="6204"/>
                  </a:cubicBezTo>
                  <a:cubicBezTo>
                    <a:pt x="4430" y="6977"/>
                    <a:pt x="4871" y="7692"/>
                    <a:pt x="5490" y="8204"/>
                  </a:cubicBezTo>
                  <a:lnTo>
                    <a:pt x="6680" y="9168"/>
                  </a:lnTo>
                  <a:lnTo>
                    <a:pt x="4287" y="9168"/>
                  </a:lnTo>
                  <a:lnTo>
                    <a:pt x="3989" y="7382"/>
                  </a:lnTo>
                  <a:cubicBezTo>
                    <a:pt x="3978" y="7272"/>
                    <a:pt x="3875" y="7202"/>
                    <a:pt x="3765" y="7202"/>
                  </a:cubicBezTo>
                  <a:cubicBezTo>
                    <a:pt x="3757" y="7202"/>
                    <a:pt x="3748" y="7203"/>
                    <a:pt x="3739" y="7204"/>
                  </a:cubicBezTo>
                  <a:cubicBezTo>
                    <a:pt x="3620" y="7216"/>
                    <a:pt x="3537" y="7335"/>
                    <a:pt x="3561" y="7454"/>
                  </a:cubicBezTo>
                  <a:lnTo>
                    <a:pt x="3858" y="9168"/>
                  </a:lnTo>
                  <a:lnTo>
                    <a:pt x="668" y="9168"/>
                  </a:lnTo>
                  <a:cubicBezTo>
                    <a:pt x="525" y="9168"/>
                    <a:pt x="429" y="9061"/>
                    <a:pt x="429" y="8942"/>
                  </a:cubicBezTo>
                  <a:lnTo>
                    <a:pt x="429" y="655"/>
                  </a:lnTo>
                  <a:cubicBezTo>
                    <a:pt x="429" y="536"/>
                    <a:pt x="525" y="441"/>
                    <a:pt x="644" y="441"/>
                  </a:cubicBezTo>
                  <a:lnTo>
                    <a:pt x="5466" y="441"/>
                  </a:lnTo>
                  <a:cubicBezTo>
                    <a:pt x="4930" y="715"/>
                    <a:pt x="4430" y="1084"/>
                    <a:pt x="4049" y="1560"/>
                  </a:cubicBezTo>
                  <a:cubicBezTo>
                    <a:pt x="3239" y="2524"/>
                    <a:pt x="2906" y="3798"/>
                    <a:pt x="3120" y="5049"/>
                  </a:cubicBezTo>
                  <a:lnTo>
                    <a:pt x="3382" y="6537"/>
                  </a:lnTo>
                  <a:cubicBezTo>
                    <a:pt x="3393" y="6647"/>
                    <a:pt x="3496" y="6717"/>
                    <a:pt x="3606" y="6717"/>
                  </a:cubicBezTo>
                  <a:cubicBezTo>
                    <a:pt x="3615" y="6717"/>
                    <a:pt x="3624" y="6716"/>
                    <a:pt x="3632" y="6715"/>
                  </a:cubicBezTo>
                  <a:cubicBezTo>
                    <a:pt x="3751" y="6692"/>
                    <a:pt x="3823" y="6573"/>
                    <a:pt x="3811" y="6454"/>
                  </a:cubicBezTo>
                  <a:lnTo>
                    <a:pt x="3561" y="4965"/>
                  </a:lnTo>
                  <a:cubicBezTo>
                    <a:pt x="3358" y="3858"/>
                    <a:pt x="3680" y="2703"/>
                    <a:pt x="4394" y="1834"/>
                  </a:cubicBezTo>
                  <a:cubicBezTo>
                    <a:pt x="5109" y="965"/>
                    <a:pt x="6133" y="465"/>
                    <a:pt x="7252" y="441"/>
                  </a:cubicBezTo>
                  <a:close/>
                  <a:moveTo>
                    <a:pt x="8954" y="9585"/>
                  </a:moveTo>
                  <a:lnTo>
                    <a:pt x="9538" y="11252"/>
                  </a:lnTo>
                  <a:lnTo>
                    <a:pt x="5097" y="11252"/>
                  </a:lnTo>
                  <a:lnTo>
                    <a:pt x="5692" y="9585"/>
                  </a:lnTo>
                  <a:close/>
                  <a:moveTo>
                    <a:pt x="632" y="0"/>
                  </a:moveTo>
                  <a:cubicBezTo>
                    <a:pt x="275" y="0"/>
                    <a:pt x="1" y="274"/>
                    <a:pt x="1" y="631"/>
                  </a:cubicBezTo>
                  <a:lnTo>
                    <a:pt x="1" y="8930"/>
                  </a:lnTo>
                  <a:cubicBezTo>
                    <a:pt x="1" y="9287"/>
                    <a:pt x="275" y="9561"/>
                    <a:pt x="632" y="9561"/>
                  </a:cubicBezTo>
                  <a:lnTo>
                    <a:pt x="5240" y="9561"/>
                  </a:lnTo>
                  <a:lnTo>
                    <a:pt x="4644" y="11228"/>
                  </a:lnTo>
                  <a:lnTo>
                    <a:pt x="3668" y="11228"/>
                  </a:lnTo>
                  <a:cubicBezTo>
                    <a:pt x="3168" y="11228"/>
                    <a:pt x="2739" y="11645"/>
                    <a:pt x="2739" y="12169"/>
                  </a:cubicBezTo>
                  <a:lnTo>
                    <a:pt x="2739" y="12526"/>
                  </a:lnTo>
                  <a:cubicBezTo>
                    <a:pt x="2739" y="12811"/>
                    <a:pt x="2954" y="13038"/>
                    <a:pt x="3239" y="13038"/>
                  </a:cubicBezTo>
                  <a:lnTo>
                    <a:pt x="9347" y="13038"/>
                  </a:lnTo>
                  <a:cubicBezTo>
                    <a:pt x="9466" y="13038"/>
                    <a:pt x="9550" y="12942"/>
                    <a:pt x="9550" y="12823"/>
                  </a:cubicBezTo>
                  <a:cubicBezTo>
                    <a:pt x="9550" y="12704"/>
                    <a:pt x="9466" y="12621"/>
                    <a:pt x="9347" y="12621"/>
                  </a:cubicBezTo>
                  <a:lnTo>
                    <a:pt x="3239" y="12621"/>
                  </a:lnTo>
                  <a:cubicBezTo>
                    <a:pt x="3192" y="12621"/>
                    <a:pt x="3168" y="12585"/>
                    <a:pt x="3168" y="12538"/>
                  </a:cubicBezTo>
                  <a:lnTo>
                    <a:pt x="3168" y="12180"/>
                  </a:lnTo>
                  <a:cubicBezTo>
                    <a:pt x="3168" y="11907"/>
                    <a:pt x="3394" y="11680"/>
                    <a:pt x="3668" y="11680"/>
                  </a:cubicBezTo>
                  <a:lnTo>
                    <a:pt x="10967" y="11680"/>
                  </a:lnTo>
                  <a:cubicBezTo>
                    <a:pt x="11252" y="11680"/>
                    <a:pt x="11478" y="11907"/>
                    <a:pt x="11478" y="12180"/>
                  </a:cubicBezTo>
                  <a:lnTo>
                    <a:pt x="11478" y="12538"/>
                  </a:lnTo>
                  <a:cubicBezTo>
                    <a:pt x="11478" y="12585"/>
                    <a:pt x="11443" y="12621"/>
                    <a:pt x="11395" y="12621"/>
                  </a:cubicBezTo>
                  <a:lnTo>
                    <a:pt x="10300" y="12621"/>
                  </a:lnTo>
                  <a:cubicBezTo>
                    <a:pt x="10181" y="12621"/>
                    <a:pt x="10085" y="12704"/>
                    <a:pt x="10085" y="12823"/>
                  </a:cubicBezTo>
                  <a:cubicBezTo>
                    <a:pt x="10085" y="12942"/>
                    <a:pt x="10181" y="13038"/>
                    <a:pt x="10300" y="13038"/>
                  </a:cubicBezTo>
                  <a:lnTo>
                    <a:pt x="11395" y="13038"/>
                  </a:lnTo>
                  <a:cubicBezTo>
                    <a:pt x="11681" y="13038"/>
                    <a:pt x="11907" y="12811"/>
                    <a:pt x="11907" y="12526"/>
                  </a:cubicBezTo>
                  <a:lnTo>
                    <a:pt x="11907" y="12169"/>
                  </a:lnTo>
                  <a:cubicBezTo>
                    <a:pt x="11907" y="11668"/>
                    <a:pt x="11490" y="11228"/>
                    <a:pt x="10967" y="11228"/>
                  </a:cubicBezTo>
                  <a:lnTo>
                    <a:pt x="10002" y="11228"/>
                  </a:lnTo>
                  <a:lnTo>
                    <a:pt x="9407" y="9561"/>
                  </a:lnTo>
                  <a:lnTo>
                    <a:pt x="14003" y="9561"/>
                  </a:lnTo>
                  <a:cubicBezTo>
                    <a:pt x="14360" y="9561"/>
                    <a:pt x="14646" y="9287"/>
                    <a:pt x="14646" y="8930"/>
                  </a:cubicBezTo>
                  <a:lnTo>
                    <a:pt x="14646" y="631"/>
                  </a:lnTo>
                  <a:cubicBezTo>
                    <a:pt x="14657" y="298"/>
                    <a:pt x="14360" y="12"/>
                    <a:pt x="14003" y="12"/>
                  </a:cubicBezTo>
                  <a:lnTo>
                    <a:pt x="11836" y="12"/>
                  </a:lnTo>
                  <a:cubicBezTo>
                    <a:pt x="11717" y="12"/>
                    <a:pt x="11621" y="108"/>
                    <a:pt x="11621" y="227"/>
                  </a:cubicBezTo>
                  <a:cubicBezTo>
                    <a:pt x="11621" y="334"/>
                    <a:pt x="11717" y="429"/>
                    <a:pt x="11836" y="429"/>
                  </a:cubicBezTo>
                  <a:lnTo>
                    <a:pt x="14003" y="429"/>
                  </a:lnTo>
                  <a:cubicBezTo>
                    <a:pt x="14122" y="429"/>
                    <a:pt x="14217" y="524"/>
                    <a:pt x="14217" y="631"/>
                  </a:cubicBezTo>
                  <a:lnTo>
                    <a:pt x="14217" y="8930"/>
                  </a:lnTo>
                  <a:cubicBezTo>
                    <a:pt x="14217" y="9049"/>
                    <a:pt x="14122" y="9132"/>
                    <a:pt x="14003" y="9132"/>
                  </a:cubicBezTo>
                  <a:lnTo>
                    <a:pt x="10824" y="9132"/>
                  </a:lnTo>
                  <a:lnTo>
                    <a:pt x="11514" y="5013"/>
                  </a:lnTo>
                  <a:cubicBezTo>
                    <a:pt x="11729" y="3775"/>
                    <a:pt x="11383" y="2501"/>
                    <a:pt x="10597" y="1524"/>
                  </a:cubicBezTo>
                  <a:cubicBezTo>
                    <a:pt x="10205" y="1048"/>
                    <a:pt x="9716" y="679"/>
                    <a:pt x="9181" y="417"/>
                  </a:cubicBezTo>
                  <a:lnTo>
                    <a:pt x="10895" y="417"/>
                  </a:lnTo>
                  <a:cubicBezTo>
                    <a:pt x="11014" y="417"/>
                    <a:pt x="11097" y="322"/>
                    <a:pt x="11097" y="203"/>
                  </a:cubicBezTo>
                  <a:cubicBezTo>
                    <a:pt x="11097" y="84"/>
                    <a:pt x="11014" y="0"/>
                    <a:pt x="10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90;p74">
              <a:extLst>
                <a:ext uri="{FF2B5EF4-FFF2-40B4-BE49-F238E27FC236}">
                  <a16:creationId xmlns:a16="http://schemas.microsoft.com/office/drawing/2014/main" id="{03E70D75-F5D9-A639-3E0D-A3296ED5F8E1}"/>
                </a:ext>
              </a:extLst>
            </p:cNvPr>
            <p:cNvSpPr/>
            <p:nvPr/>
          </p:nvSpPr>
          <p:spPr>
            <a:xfrm>
              <a:off x="1508532" y="3322889"/>
              <a:ext cx="40884" cy="21143"/>
            </a:xfrm>
            <a:custGeom>
              <a:avLst/>
              <a:gdLst/>
              <a:ahLst/>
              <a:cxnLst/>
              <a:rect l="l" t="t" r="r" b="b"/>
              <a:pathLst>
                <a:path w="1311" h="678" extrusionOk="0">
                  <a:moveTo>
                    <a:pt x="229" y="1"/>
                  </a:moveTo>
                  <a:cubicBezTo>
                    <a:pt x="136" y="1"/>
                    <a:pt x="55" y="58"/>
                    <a:pt x="36" y="154"/>
                  </a:cubicBezTo>
                  <a:cubicBezTo>
                    <a:pt x="0" y="273"/>
                    <a:pt x="60" y="392"/>
                    <a:pt x="179" y="428"/>
                  </a:cubicBezTo>
                  <a:lnTo>
                    <a:pt x="1012" y="666"/>
                  </a:lnTo>
                  <a:cubicBezTo>
                    <a:pt x="1024" y="666"/>
                    <a:pt x="1060" y="678"/>
                    <a:pt x="1072" y="678"/>
                  </a:cubicBezTo>
                  <a:cubicBezTo>
                    <a:pt x="1167" y="678"/>
                    <a:pt x="1251" y="618"/>
                    <a:pt x="1286" y="511"/>
                  </a:cubicBezTo>
                  <a:cubicBezTo>
                    <a:pt x="1310" y="404"/>
                    <a:pt x="1251" y="285"/>
                    <a:pt x="1132" y="249"/>
                  </a:cubicBezTo>
                  <a:lnTo>
                    <a:pt x="298" y="11"/>
                  </a:lnTo>
                  <a:cubicBezTo>
                    <a:pt x="275" y="4"/>
                    <a:pt x="252" y="1"/>
                    <a:pt x="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91;p74">
              <a:extLst>
                <a:ext uri="{FF2B5EF4-FFF2-40B4-BE49-F238E27FC236}">
                  <a16:creationId xmlns:a16="http://schemas.microsoft.com/office/drawing/2014/main" id="{50303298-B117-7409-AF60-C19118E64B8A}"/>
                </a:ext>
              </a:extLst>
            </p:cNvPr>
            <p:cNvSpPr/>
            <p:nvPr/>
          </p:nvSpPr>
          <p:spPr>
            <a:xfrm>
              <a:off x="1595787" y="3323264"/>
              <a:ext cx="40884" cy="21143"/>
            </a:xfrm>
            <a:custGeom>
              <a:avLst/>
              <a:gdLst/>
              <a:ahLst/>
              <a:cxnLst/>
              <a:rect l="l" t="t" r="r" b="b"/>
              <a:pathLst>
                <a:path w="1311" h="678" extrusionOk="0">
                  <a:moveTo>
                    <a:pt x="1081" y="1"/>
                  </a:moveTo>
                  <a:cubicBezTo>
                    <a:pt x="1059" y="1"/>
                    <a:pt x="1036" y="4"/>
                    <a:pt x="1012" y="11"/>
                  </a:cubicBezTo>
                  <a:lnTo>
                    <a:pt x="179" y="249"/>
                  </a:lnTo>
                  <a:cubicBezTo>
                    <a:pt x="60" y="273"/>
                    <a:pt x="0" y="392"/>
                    <a:pt x="36" y="511"/>
                  </a:cubicBezTo>
                  <a:cubicBezTo>
                    <a:pt x="60" y="606"/>
                    <a:pt x="155" y="678"/>
                    <a:pt x="239" y="678"/>
                  </a:cubicBezTo>
                  <a:cubicBezTo>
                    <a:pt x="262" y="678"/>
                    <a:pt x="286" y="678"/>
                    <a:pt x="298" y="666"/>
                  </a:cubicBezTo>
                  <a:lnTo>
                    <a:pt x="1131" y="428"/>
                  </a:lnTo>
                  <a:cubicBezTo>
                    <a:pt x="1251" y="392"/>
                    <a:pt x="1310" y="273"/>
                    <a:pt x="1286" y="154"/>
                  </a:cubicBezTo>
                  <a:cubicBezTo>
                    <a:pt x="1257" y="58"/>
                    <a:pt x="1175" y="1"/>
                    <a:pt x="10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 name="Picture 19" descr="A computer screen shot of a program code&#10;&#10;Description automatically generated">
            <a:extLst>
              <a:ext uri="{FF2B5EF4-FFF2-40B4-BE49-F238E27FC236}">
                <a16:creationId xmlns:a16="http://schemas.microsoft.com/office/drawing/2014/main" id="{1734C47E-8D23-FB4C-17C7-36810C88D89A}"/>
              </a:ext>
            </a:extLst>
          </p:cNvPr>
          <p:cNvPicPr>
            <a:picLocks noChangeAspect="1"/>
          </p:cNvPicPr>
          <p:nvPr/>
        </p:nvPicPr>
        <p:blipFill>
          <a:blip r:embed="rId3"/>
          <a:stretch>
            <a:fillRect/>
          </a:stretch>
        </p:blipFill>
        <p:spPr>
          <a:xfrm>
            <a:off x="6190343" y="2986879"/>
            <a:ext cx="2859377" cy="1828718"/>
          </a:xfrm>
          <a:prstGeom prst="rect">
            <a:avLst/>
          </a:prstGeom>
        </p:spPr>
      </p:pic>
      <p:pic>
        <p:nvPicPr>
          <p:cNvPr id="22" name="Picture 21" descr="A computer screen shot of a program code&#10;&#10;Description automatically generated">
            <a:extLst>
              <a:ext uri="{FF2B5EF4-FFF2-40B4-BE49-F238E27FC236}">
                <a16:creationId xmlns:a16="http://schemas.microsoft.com/office/drawing/2014/main" id="{D4F1CAE0-15AD-E2D8-5A22-FA0CBD8E5D62}"/>
              </a:ext>
            </a:extLst>
          </p:cNvPr>
          <p:cNvPicPr>
            <a:picLocks noChangeAspect="1"/>
          </p:cNvPicPr>
          <p:nvPr/>
        </p:nvPicPr>
        <p:blipFill>
          <a:blip r:embed="rId4"/>
          <a:stretch>
            <a:fillRect/>
          </a:stretch>
        </p:blipFill>
        <p:spPr>
          <a:xfrm>
            <a:off x="3036213" y="1305305"/>
            <a:ext cx="3084499" cy="2166281"/>
          </a:xfrm>
          <a:prstGeom prst="rect">
            <a:avLst/>
          </a:prstGeom>
        </p:spPr>
      </p:pic>
      <p:pic>
        <p:nvPicPr>
          <p:cNvPr id="24" name="Picture 23" descr="A screen shot of a computer program&#10;&#10;Description automatically generated">
            <a:extLst>
              <a:ext uri="{FF2B5EF4-FFF2-40B4-BE49-F238E27FC236}">
                <a16:creationId xmlns:a16="http://schemas.microsoft.com/office/drawing/2014/main" id="{01DA940B-F672-5A58-9CAE-72F4927F4CDE}"/>
              </a:ext>
            </a:extLst>
          </p:cNvPr>
          <p:cNvPicPr>
            <a:picLocks noChangeAspect="1"/>
          </p:cNvPicPr>
          <p:nvPr/>
        </p:nvPicPr>
        <p:blipFill>
          <a:blip r:embed="rId5"/>
          <a:stretch>
            <a:fillRect/>
          </a:stretch>
        </p:blipFill>
        <p:spPr>
          <a:xfrm>
            <a:off x="59600" y="746268"/>
            <a:ext cx="2906982" cy="2144662"/>
          </a:xfrm>
          <a:prstGeom prst="rect">
            <a:avLst/>
          </a:prstGeom>
        </p:spPr>
      </p:pic>
    </p:spTree>
    <p:extLst>
      <p:ext uri="{BB962C8B-B14F-4D97-AF65-F5344CB8AC3E}">
        <p14:creationId xmlns:p14="http://schemas.microsoft.com/office/powerpoint/2010/main" val="369687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543" name="Google Shape;543;p53"/>
          <p:cNvPicPr preferRelativeResize="0"/>
          <p:nvPr/>
        </p:nvPicPr>
        <p:blipFill rotWithShape="1">
          <a:blip r:embed="rId3">
            <a:alphaModFix/>
          </a:blip>
          <a:srcRect t="10127" b="45416"/>
          <a:stretch/>
        </p:blipFill>
        <p:spPr>
          <a:xfrm rot="10800000" flipH="1">
            <a:off x="0" y="3301076"/>
            <a:ext cx="9144003" cy="1900699"/>
          </a:xfrm>
          <a:prstGeom prst="rect">
            <a:avLst/>
          </a:prstGeom>
          <a:noFill/>
          <a:ln>
            <a:noFill/>
          </a:ln>
        </p:spPr>
      </p:pic>
      <p:sp>
        <p:nvSpPr>
          <p:cNvPr id="544" name="Google Shape;544;p53"/>
          <p:cNvSpPr txBox="1">
            <a:spLocks noGrp="1"/>
          </p:cNvSpPr>
          <p:nvPr>
            <p:ph type="title"/>
          </p:nvPr>
        </p:nvSpPr>
        <p:spPr>
          <a:xfrm>
            <a:off x="1598203" y="2091090"/>
            <a:ext cx="5947593"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t>Limitations/ Challenges</a:t>
            </a:r>
            <a:endParaRPr sz="6000" dirty="0">
              <a:solidFill>
                <a:schemeClr val="accent1"/>
              </a:solidFill>
            </a:endParaRPr>
          </a:p>
        </p:txBody>
      </p:sp>
      <p:sp>
        <p:nvSpPr>
          <p:cNvPr id="545" name="Google Shape;545;p53"/>
          <p:cNvSpPr txBox="1">
            <a:spLocks noGrp="1"/>
          </p:cNvSpPr>
          <p:nvPr>
            <p:ph type="title" idx="2"/>
          </p:nvPr>
        </p:nvSpPr>
        <p:spPr>
          <a:xfrm>
            <a:off x="3790850" y="1038725"/>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46" name="Google Shape;546;p53"/>
          <p:cNvSpPr/>
          <p:nvPr/>
        </p:nvSpPr>
        <p:spPr>
          <a:xfrm rot="5400000" flipH="1">
            <a:off x="-1894565" y="2756963"/>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665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2" name="Google Shape;412;p49"/>
          <p:cNvSpPr txBox="1">
            <a:spLocks noGrp="1"/>
          </p:cNvSpPr>
          <p:nvPr>
            <p:ph type="subTitle" idx="3"/>
          </p:nvPr>
        </p:nvSpPr>
        <p:spPr>
          <a:xfrm>
            <a:off x="342593" y="1128258"/>
            <a:ext cx="3460149" cy="309783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050" dirty="0"/>
              <a:t>Classical ciphers are often outdated and not suitable for modern security needs.</a:t>
            </a:r>
          </a:p>
          <a:p>
            <a:pPr marL="171450" lvl="0" indent="-171450" algn="l" rtl="0">
              <a:spcBef>
                <a:spcPts val="0"/>
              </a:spcBef>
              <a:spcAft>
                <a:spcPts val="0"/>
              </a:spcAft>
              <a:buFont typeface="Arial" panose="020B0604020202020204" pitchFamily="34" charset="0"/>
              <a:buChar char="•"/>
            </a:pPr>
            <a:r>
              <a:rPr lang="en-US" sz="1050" dirty="0"/>
              <a:t>Some ciphers, like the Vigenère cipher, suffer from weaknesses in key distribution and management.</a:t>
            </a:r>
          </a:p>
          <a:p>
            <a:pPr marL="171450" lvl="0" indent="-171450" algn="l" rtl="0">
              <a:spcBef>
                <a:spcPts val="0"/>
              </a:spcBef>
              <a:spcAft>
                <a:spcPts val="0"/>
              </a:spcAft>
              <a:buFont typeface="Arial" panose="020B0604020202020204" pitchFamily="34" charset="0"/>
              <a:buChar char="•"/>
            </a:pPr>
            <a:r>
              <a:rPr lang="en-US" sz="1050" dirty="0"/>
              <a:t>Techniques like frequency analysis can easily break ciphers such as the Caesar and Playfair ciphers.</a:t>
            </a:r>
          </a:p>
          <a:p>
            <a:pPr marL="171450" lvl="0" indent="-171450" algn="l" rtl="0">
              <a:spcBef>
                <a:spcPts val="0"/>
              </a:spcBef>
              <a:spcAft>
                <a:spcPts val="0"/>
              </a:spcAft>
              <a:buFont typeface="Arial" panose="020B0604020202020204" pitchFamily="34" charset="0"/>
              <a:buChar char="•"/>
            </a:pPr>
            <a:r>
              <a:rPr lang="en-US" sz="1050" dirty="0"/>
              <a:t>Simple substitution ciphers do not scale well with increasing data sizes and complexity.</a:t>
            </a:r>
          </a:p>
          <a:p>
            <a:pPr marL="171450" lvl="0" indent="-171450" algn="l" rtl="0">
              <a:spcBef>
                <a:spcPts val="0"/>
              </a:spcBef>
              <a:spcAft>
                <a:spcPts val="0"/>
              </a:spcAft>
              <a:buFont typeface="Arial" panose="020B0604020202020204" pitchFamily="34" charset="0"/>
              <a:buChar char="•"/>
            </a:pPr>
            <a:r>
              <a:rPr lang="en-US" sz="1050" dirty="0"/>
              <a:t>Although efficient for small-scale use, classical ciphers are less efficient for large volumes of data compared to modern algorithms.</a:t>
            </a:r>
          </a:p>
          <a:p>
            <a:pPr marL="171450" lvl="0" indent="-171450" algn="l" rtl="0">
              <a:spcBef>
                <a:spcPts val="0"/>
              </a:spcBef>
              <a:spcAft>
                <a:spcPts val="0"/>
              </a:spcAft>
              <a:buFont typeface="Arial" panose="020B0604020202020204" pitchFamily="34" charset="0"/>
              <a:buChar char="•"/>
            </a:pPr>
            <a:r>
              <a:rPr lang="en-US" sz="1050" dirty="0"/>
              <a:t>The security provided by these ciphers is insufficient for protecting sensitive information in today's digital environment.</a:t>
            </a:r>
            <a:endParaRPr lang="en" sz="1050" dirty="0"/>
          </a:p>
        </p:txBody>
      </p:sp>
      <p:sp>
        <p:nvSpPr>
          <p:cNvPr id="418" name="Google Shape;418;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Limitations 	                               Challenges</a:t>
            </a:r>
            <a:endParaRPr dirty="0">
              <a:solidFill>
                <a:schemeClr val="accent1"/>
              </a:solidFill>
            </a:endParaRPr>
          </a:p>
        </p:txBody>
      </p:sp>
      <p:grpSp>
        <p:nvGrpSpPr>
          <p:cNvPr id="419" name="Google Shape;419;p49"/>
          <p:cNvGrpSpPr/>
          <p:nvPr/>
        </p:nvGrpSpPr>
        <p:grpSpPr>
          <a:xfrm>
            <a:off x="44351" y="531832"/>
            <a:ext cx="675649" cy="478988"/>
            <a:chOff x="1344779" y="2371294"/>
            <a:chExt cx="456736" cy="323794"/>
          </a:xfrm>
        </p:grpSpPr>
        <p:sp>
          <p:nvSpPr>
            <p:cNvPr id="420" name="Google Shape;420;p49"/>
            <p:cNvSpPr/>
            <p:nvPr/>
          </p:nvSpPr>
          <p:spPr>
            <a:xfrm>
              <a:off x="1383175" y="2377250"/>
              <a:ext cx="386564" cy="272183"/>
            </a:xfrm>
            <a:custGeom>
              <a:avLst/>
              <a:gdLst/>
              <a:ahLst/>
              <a:cxnLst/>
              <a:rect l="l" t="t" r="r" b="b"/>
              <a:pathLst>
                <a:path w="11967" h="8728" extrusionOk="0">
                  <a:moveTo>
                    <a:pt x="429" y="0"/>
                  </a:moveTo>
                  <a:cubicBezTo>
                    <a:pt x="191" y="12"/>
                    <a:pt x="0" y="214"/>
                    <a:pt x="0" y="441"/>
                  </a:cubicBezTo>
                  <a:lnTo>
                    <a:pt x="0" y="8156"/>
                  </a:lnTo>
                  <a:lnTo>
                    <a:pt x="11966" y="8727"/>
                  </a:lnTo>
                  <a:lnTo>
                    <a:pt x="11966" y="429"/>
                  </a:lnTo>
                  <a:cubicBezTo>
                    <a:pt x="11966" y="191"/>
                    <a:pt x="11764" y="0"/>
                    <a:pt x="11538" y="0"/>
                  </a:cubicBezTo>
                  <a:lnTo>
                    <a:pt x="7811" y="0"/>
                  </a:lnTo>
                  <a:lnTo>
                    <a:pt x="7537" y="155"/>
                  </a:lnTo>
                  <a:lnTo>
                    <a:pt x="7216" y="0"/>
                  </a:lnTo>
                  <a:lnTo>
                    <a:pt x="5311" y="0"/>
                  </a:lnTo>
                  <a:lnTo>
                    <a:pt x="4977" y="155"/>
                  </a:lnTo>
                  <a:lnTo>
                    <a:pt x="4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1727606" y="2377625"/>
              <a:ext cx="40478" cy="272183"/>
            </a:xfrm>
            <a:custGeom>
              <a:avLst/>
              <a:gdLst/>
              <a:ahLst/>
              <a:cxnLst/>
              <a:rect l="l" t="t" r="r" b="b"/>
              <a:pathLst>
                <a:path w="1298" h="8728" extrusionOk="0">
                  <a:moveTo>
                    <a:pt x="0" y="0"/>
                  </a:moveTo>
                  <a:cubicBezTo>
                    <a:pt x="238" y="0"/>
                    <a:pt x="441" y="202"/>
                    <a:pt x="441" y="429"/>
                  </a:cubicBezTo>
                  <a:lnTo>
                    <a:pt x="441" y="8727"/>
                  </a:lnTo>
                  <a:lnTo>
                    <a:pt x="1298" y="8156"/>
                  </a:lnTo>
                  <a:lnTo>
                    <a:pt x="1298" y="452"/>
                  </a:lnTo>
                  <a:cubicBezTo>
                    <a:pt x="1286" y="202"/>
                    <a:pt x="1095" y="0"/>
                    <a:pt x="869"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1448750" y="2383644"/>
              <a:ext cx="246206" cy="242962"/>
            </a:xfrm>
            <a:custGeom>
              <a:avLst/>
              <a:gdLst/>
              <a:ahLst/>
              <a:cxnLst/>
              <a:rect l="l" t="t" r="r" b="b"/>
              <a:pathLst>
                <a:path w="7895" h="7791" extrusionOk="0">
                  <a:moveTo>
                    <a:pt x="3973" y="1"/>
                  </a:moveTo>
                  <a:cubicBezTo>
                    <a:pt x="3903" y="1"/>
                    <a:pt x="3834" y="27"/>
                    <a:pt x="3787" y="81"/>
                  </a:cubicBezTo>
                  <a:lnTo>
                    <a:pt x="3572" y="224"/>
                  </a:lnTo>
                  <a:lnTo>
                    <a:pt x="108" y="3700"/>
                  </a:lnTo>
                  <a:cubicBezTo>
                    <a:pt x="1" y="3796"/>
                    <a:pt x="1" y="3974"/>
                    <a:pt x="108" y="4081"/>
                  </a:cubicBezTo>
                  <a:lnTo>
                    <a:pt x="3572" y="7546"/>
                  </a:lnTo>
                  <a:lnTo>
                    <a:pt x="3787" y="7701"/>
                  </a:lnTo>
                  <a:cubicBezTo>
                    <a:pt x="3834" y="7760"/>
                    <a:pt x="3903" y="7790"/>
                    <a:pt x="3973" y="7790"/>
                  </a:cubicBezTo>
                  <a:cubicBezTo>
                    <a:pt x="4043" y="7790"/>
                    <a:pt x="4114" y="7760"/>
                    <a:pt x="4168" y="7701"/>
                  </a:cubicBezTo>
                  <a:lnTo>
                    <a:pt x="7787" y="4081"/>
                  </a:lnTo>
                  <a:cubicBezTo>
                    <a:pt x="7894" y="3974"/>
                    <a:pt x="7894" y="3796"/>
                    <a:pt x="7787" y="3700"/>
                  </a:cubicBezTo>
                  <a:lnTo>
                    <a:pt x="4168" y="81"/>
                  </a:lnTo>
                  <a:cubicBezTo>
                    <a:pt x="4114" y="27"/>
                    <a:pt x="4043" y="1"/>
                    <a:pt x="39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1560517" y="2381772"/>
              <a:ext cx="136653" cy="246393"/>
            </a:xfrm>
            <a:custGeom>
              <a:avLst/>
              <a:gdLst/>
              <a:ahLst/>
              <a:cxnLst/>
              <a:rect l="l" t="t" r="r" b="b"/>
              <a:pathLst>
                <a:path w="4382" h="7901" extrusionOk="0">
                  <a:moveTo>
                    <a:pt x="410" y="1"/>
                  </a:moveTo>
                  <a:cubicBezTo>
                    <a:pt x="340" y="1"/>
                    <a:pt x="268" y="28"/>
                    <a:pt x="215" y="81"/>
                  </a:cubicBezTo>
                  <a:lnTo>
                    <a:pt x="0" y="284"/>
                  </a:lnTo>
                  <a:lnTo>
                    <a:pt x="3477" y="3760"/>
                  </a:lnTo>
                  <a:cubicBezTo>
                    <a:pt x="3572" y="3856"/>
                    <a:pt x="3572" y="4034"/>
                    <a:pt x="3477" y="4141"/>
                  </a:cubicBezTo>
                  <a:lnTo>
                    <a:pt x="0" y="7606"/>
                  </a:lnTo>
                  <a:lnTo>
                    <a:pt x="215" y="7820"/>
                  </a:lnTo>
                  <a:cubicBezTo>
                    <a:pt x="268" y="7874"/>
                    <a:pt x="340" y="7901"/>
                    <a:pt x="410" y="7901"/>
                  </a:cubicBezTo>
                  <a:cubicBezTo>
                    <a:pt x="480" y="7901"/>
                    <a:pt x="548" y="7874"/>
                    <a:pt x="596" y="7820"/>
                  </a:cubicBezTo>
                  <a:lnTo>
                    <a:pt x="4275" y="4141"/>
                  </a:lnTo>
                  <a:cubicBezTo>
                    <a:pt x="4382" y="4034"/>
                    <a:pt x="4382" y="3856"/>
                    <a:pt x="4275" y="3760"/>
                  </a:cubicBezTo>
                  <a:lnTo>
                    <a:pt x="596" y="81"/>
                  </a:lnTo>
                  <a:cubicBezTo>
                    <a:pt x="548" y="28"/>
                    <a:pt x="480" y="1"/>
                    <a:pt x="410"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9"/>
            <p:cNvSpPr/>
            <p:nvPr/>
          </p:nvSpPr>
          <p:spPr>
            <a:xfrm>
              <a:off x="1350736" y="2631938"/>
              <a:ext cx="435187" cy="55728"/>
            </a:xfrm>
            <a:custGeom>
              <a:avLst/>
              <a:gdLst/>
              <a:ahLst/>
              <a:cxnLst/>
              <a:rect l="l" t="t" r="r" b="b"/>
              <a:pathLst>
                <a:path w="13955" h="1787" extrusionOk="0">
                  <a:moveTo>
                    <a:pt x="286" y="1"/>
                  </a:moveTo>
                  <a:cubicBezTo>
                    <a:pt x="143" y="1"/>
                    <a:pt x="0" y="120"/>
                    <a:pt x="0" y="287"/>
                  </a:cubicBezTo>
                  <a:lnTo>
                    <a:pt x="0" y="1072"/>
                  </a:lnTo>
                  <a:cubicBezTo>
                    <a:pt x="0" y="1465"/>
                    <a:pt x="322" y="1787"/>
                    <a:pt x="715" y="1787"/>
                  </a:cubicBezTo>
                  <a:lnTo>
                    <a:pt x="13240" y="1787"/>
                  </a:lnTo>
                  <a:cubicBezTo>
                    <a:pt x="13633" y="1787"/>
                    <a:pt x="13954" y="1465"/>
                    <a:pt x="13931" y="1072"/>
                  </a:cubicBezTo>
                  <a:lnTo>
                    <a:pt x="13931" y="287"/>
                  </a:lnTo>
                  <a:cubicBezTo>
                    <a:pt x="13931" y="144"/>
                    <a:pt x="13812" y="1"/>
                    <a:pt x="13657" y="1"/>
                  </a:cubicBezTo>
                  <a:lnTo>
                    <a:pt x="8799" y="1"/>
                  </a:lnTo>
                  <a:lnTo>
                    <a:pt x="7227" y="287"/>
                  </a:lnTo>
                  <a:lnTo>
                    <a:pt x="5441" y="1"/>
                  </a:ln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9"/>
            <p:cNvSpPr/>
            <p:nvPr/>
          </p:nvSpPr>
          <p:spPr>
            <a:xfrm>
              <a:off x="1745413" y="2631564"/>
              <a:ext cx="49054" cy="55728"/>
            </a:xfrm>
            <a:custGeom>
              <a:avLst/>
              <a:gdLst/>
              <a:ahLst/>
              <a:cxnLst/>
              <a:rect l="l" t="t" r="r" b="b"/>
              <a:pathLst>
                <a:path w="1573" h="1787" extrusionOk="0">
                  <a:moveTo>
                    <a:pt x="429" y="1"/>
                  </a:moveTo>
                  <a:cubicBezTo>
                    <a:pt x="596" y="1"/>
                    <a:pt x="715" y="132"/>
                    <a:pt x="715" y="287"/>
                  </a:cubicBezTo>
                  <a:lnTo>
                    <a:pt x="715" y="1072"/>
                  </a:lnTo>
                  <a:cubicBezTo>
                    <a:pt x="715" y="1477"/>
                    <a:pt x="382" y="1787"/>
                    <a:pt x="1" y="1787"/>
                  </a:cubicBezTo>
                  <a:lnTo>
                    <a:pt x="858" y="1787"/>
                  </a:lnTo>
                  <a:cubicBezTo>
                    <a:pt x="1263" y="1787"/>
                    <a:pt x="1572" y="1465"/>
                    <a:pt x="1572" y="1072"/>
                  </a:cubicBezTo>
                  <a:lnTo>
                    <a:pt x="1572" y="287"/>
                  </a:lnTo>
                  <a:cubicBezTo>
                    <a:pt x="1572" y="132"/>
                    <a:pt x="1453" y="1"/>
                    <a:pt x="1298" y="1"/>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9"/>
            <p:cNvSpPr/>
            <p:nvPr/>
          </p:nvSpPr>
          <p:spPr>
            <a:xfrm>
              <a:off x="1520039" y="2631938"/>
              <a:ext cx="105468" cy="27879"/>
            </a:xfrm>
            <a:custGeom>
              <a:avLst/>
              <a:gdLst/>
              <a:ahLst/>
              <a:cxnLst/>
              <a:rect l="l" t="t" r="r" b="b"/>
              <a:pathLst>
                <a:path w="3382" h="894" extrusionOk="0">
                  <a:moveTo>
                    <a:pt x="1" y="1"/>
                  </a:moveTo>
                  <a:lnTo>
                    <a:pt x="1" y="620"/>
                  </a:lnTo>
                  <a:cubicBezTo>
                    <a:pt x="1" y="763"/>
                    <a:pt x="120" y="894"/>
                    <a:pt x="286" y="894"/>
                  </a:cubicBezTo>
                  <a:lnTo>
                    <a:pt x="3084" y="894"/>
                  </a:lnTo>
                  <a:cubicBezTo>
                    <a:pt x="3251" y="894"/>
                    <a:pt x="3382" y="763"/>
                    <a:pt x="3370" y="620"/>
                  </a:cubicBezTo>
                  <a:lnTo>
                    <a:pt x="3370" y="1"/>
                  </a:ln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9"/>
            <p:cNvSpPr/>
            <p:nvPr/>
          </p:nvSpPr>
          <p:spPr>
            <a:xfrm>
              <a:off x="1546390" y="2465598"/>
              <a:ext cx="53888" cy="75499"/>
            </a:xfrm>
            <a:custGeom>
              <a:avLst/>
              <a:gdLst/>
              <a:ahLst/>
              <a:cxnLst/>
              <a:rect l="l" t="t" r="r" b="b"/>
              <a:pathLst>
                <a:path w="1728" h="2421" extrusionOk="0">
                  <a:moveTo>
                    <a:pt x="858" y="1"/>
                  </a:moveTo>
                  <a:cubicBezTo>
                    <a:pt x="453" y="1"/>
                    <a:pt x="120" y="263"/>
                    <a:pt x="25" y="632"/>
                  </a:cubicBezTo>
                  <a:cubicBezTo>
                    <a:pt x="1" y="691"/>
                    <a:pt x="275" y="775"/>
                    <a:pt x="275" y="846"/>
                  </a:cubicBezTo>
                  <a:lnTo>
                    <a:pt x="1" y="1049"/>
                  </a:lnTo>
                  <a:lnTo>
                    <a:pt x="1" y="1584"/>
                  </a:lnTo>
                  <a:cubicBezTo>
                    <a:pt x="1" y="1989"/>
                    <a:pt x="263" y="2334"/>
                    <a:pt x="632" y="2418"/>
                  </a:cubicBezTo>
                  <a:cubicBezTo>
                    <a:pt x="635" y="2420"/>
                    <a:pt x="639" y="2421"/>
                    <a:pt x="643" y="2421"/>
                  </a:cubicBezTo>
                  <a:cubicBezTo>
                    <a:pt x="701" y="2421"/>
                    <a:pt x="779" y="2168"/>
                    <a:pt x="846" y="2168"/>
                  </a:cubicBezTo>
                  <a:cubicBezTo>
                    <a:pt x="915" y="2168"/>
                    <a:pt x="983" y="2419"/>
                    <a:pt x="1073" y="2419"/>
                  </a:cubicBezTo>
                  <a:cubicBezTo>
                    <a:pt x="1076" y="2419"/>
                    <a:pt x="1080" y="2419"/>
                    <a:pt x="1084" y="2418"/>
                  </a:cubicBezTo>
                  <a:cubicBezTo>
                    <a:pt x="1453" y="2311"/>
                    <a:pt x="1727" y="1989"/>
                    <a:pt x="1727" y="1584"/>
                  </a:cubicBezTo>
                  <a:lnTo>
                    <a:pt x="1727" y="1049"/>
                  </a:lnTo>
                  <a:lnTo>
                    <a:pt x="1442" y="846"/>
                  </a:lnTo>
                  <a:cubicBezTo>
                    <a:pt x="1442" y="775"/>
                    <a:pt x="1703" y="715"/>
                    <a:pt x="1692" y="632"/>
                  </a:cubicBezTo>
                  <a:cubicBezTo>
                    <a:pt x="1584" y="263"/>
                    <a:pt x="1263" y="1"/>
                    <a:pt x="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9"/>
            <p:cNvSpPr/>
            <p:nvPr/>
          </p:nvSpPr>
          <p:spPr>
            <a:xfrm>
              <a:off x="1344779" y="2371294"/>
              <a:ext cx="456736" cy="323794"/>
            </a:xfrm>
            <a:custGeom>
              <a:avLst/>
              <a:gdLst/>
              <a:ahLst/>
              <a:cxnLst/>
              <a:rect l="l" t="t" r="r" b="b"/>
              <a:pathLst>
                <a:path w="14646" h="10383" extrusionOk="0">
                  <a:moveTo>
                    <a:pt x="8466" y="429"/>
                  </a:moveTo>
                  <a:lnTo>
                    <a:pt x="12217" y="4180"/>
                  </a:lnTo>
                  <a:cubicBezTo>
                    <a:pt x="12276" y="4239"/>
                    <a:pt x="12276" y="4334"/>
                    <a:pt x="12217" y="4394"/>
                  </a:cubicBezTo>
                  <a:lnTo>
                    <a:pt x="8466" y="8133"/>
                  </a:lnTo>
                  <a:lnTo>
                    <a:pt x="7835" y="8133"/>
                  </a:lnTo>
                  <a:lnTo>
                    <a:pt x="11347" y="4620"/>
                  </a:lnTo>
                  <a:cubicBezTo>
                    <a:pt x="11431" y="4537"/>
                    <a:pt x="11490" y="4406"/>
                    <a:pt x="11490" y="4287"/>
                  </a:cubicBezTo>
                  <a:cubicBezTo>
                    <a:pt x="11490" y="4156"/>
                    <a:pt x="11431" y="4037"/>
                    <a:pt x="11347" y="3930"/>
                  </a:cubicBezTo>
                  <a:lnTo>
                    <a:pt x="7835" y="429"/>
                  </a:lnTo>
                  <a:close/>
                  <a:moveTo>
                    <a:pt x="13121" y="429"/>
                  </a:moveTo>
                  <a:cubicBezTo>
                    <a:pt x="13252" y="429"/>
                    <a:pt x="13348" y="524"/>
                    <a:pt x="13348" y="632"/>
                  </a:cubicBezTo>
                  <a:lnTo>
                    <a:pt x="13348" y="8133"/>
                  </a:lnTo>
                  <a:lnTo>
                    <a:pt x="9085" y="8133"/>
                  </a:lnTo>
                  <a:lnTo>
                    <a:pt x="12538" y="4692"/>
                  </a:lnTo>
                  <a:cubicBezTo>
                    <a:pt x="12752" y="4465"/>
                    <a:pt x="12752" y="4096"/>
                    <a:pt x="12538" y="3870"/>
                  </a:cubicBezTo>
                  <a:lnTo>
                    <a:pt x="9073" y="429"/>
                  </a:lnTo>
                  <a:close/>
                  <a:moveTo>
                    <a:pt x="6787" y="429"/>
                  </a:moveTo>
                  <a:lnTo>
                    <a:pt x="5692" y="1525"/>
                  </a:lnTo>
                  <a:cubicBezTo>
                    <a:pt x="5597" y="1620"/>
                    <a:pt x="5597" y="1751"/>
                    <a:pt x="5692" y="1822"/>
                  </a:cubicBezTo>
                  <a:cubicBezTo>
                    <a:pt x="5734" y="1870"/>
                    <a:pt x="5787" y="1894"/>
                    <a:pt x="5841" y="1894"/>
                  </a:cubicBezTo>
                  <a:cubicBezTo>
                    <a:pt x="5894" y="1894"/>
                    <a:pt x="5948" y="1870"/>
                    <a:pt x="5990" y="1822"/>
                  </a:cubicBezTo>
                  <a:lnTo>
                    <a:pt x="7252" y="560"/>
                  </a:lnTo>
                  <a:cubicBezTo>
                    <a:pt x="7264" y="548"/>
                    <a:pt x="7278" y="542"/>
                    <a:pt x="7293" y="542"/>
                  </a:cubicBezTo>
                  <a:cubicBezTo>
                    <a:pt x="7308" y="542"/>
                    <a:pt x="7323" y="548"/>
                    <a:pt x="7335" y="560"/>
                  </a:cubicBezTo>
                  <a:lnTo>
                    <a:pt x="11014" y="4239"/>
                  </a:lnTo>
                  <a:cubicBezTo>
                    <a:pt x="11026" y="4251"/>
                    <a:pt x="11026" y="4263"/>
                    <a:pt x="11026" y="4287"/>
                  </a:cubicBezTo>
                  <a:cubicBezTo>
                    <a:pt x="11026" y="4299"/>
                    <a:pt x="11026" y="4311"/>
                    <a:pt x="11014" y="4334"/>
                  </a:cubicBezTo>
                  <a:lnTo>
                    <a:pt x="7335" y="8002"/>
                  </a:lnTo>
                  <a:cubicBezTo>
                    <a:pt x="7323" y="8019"/>
                    <a:pt x="7308" y="8028"/>
                    <a:pt x="7293" y="8028"/>
                  </a:cubicBezTo>
                  <a:cubicBezTo>
                    <a:pt x="7278" y="8028"/>
                    <a:pt x="7264" y="8019"/>
                    <a:pt x="7252" y="8002"/>
                  </a:cubicBezTo>
                  <a:lnTo>
                    <a:pt x="3573" y="4334"/>
                  </a:lnTo>
                  <a:cubicBezTo>
                    <a:pt x="3561" y="4311"/>
                    <a:pt x="3561" y="4299"/>
                    <a:pt x="3561" y="4287"/>
                  </a:cubicBezTo>
                  <a:cubicBezTo>
                    <a:pt x="3561" y="4263"/>
                    <a:pt x="3561" y="4251"/>
                    <a:pt x="3573" y="4239"/>
                  </a:cubicBezTo>
                  <a:lnTo>
                    <a:pt x="5311" y="2501"/>
                  </a:lnTo>
                  <a:cubicBezTo>
                    <a:pt x="5406" y="2406"/>
                    <a:pt x="5406" y="2275"/>
                    <a:pt x="5311" y="2203"/>
                  </a:cubicBezTo>
                  <a:cubicBezTo>
                    <a:pt x="5269" y="2156"/>
                    <a:pt x="5216" y="2132"/>
                    <a:pt x="5162" y="2132"/>
                  </a:cubicBezTo>
                  <a:cubicBezTo>
                    <a:pt x="5109" y="2132"/>
                    <a:pt x="5055" y="2156"/>
                    <a:pt x="5013" y="2203"/>
                  </a:cubicBezTo>
                  <a:lnTo>
                    <a:pt x="3275" y="3942"/>
                  </a:lnTo>
                  <a:cubicBezTo>
                    <a:pt x="3192" y="4037"/>
                    <a:pt x="3132" y="4168"/>
                    <a:pt x="3132" y="4287"/>
                  </a:cubicBezTo>
                  <a:cubicBezTo>
                    <a:pt x="3132" y="4418"/>
                    <a:pt x="3168" y="4537"/>
                    <a:pt x="3275" y="4632"/>
                  </a:cubicBezTo>
                  <a:lnTo>
                    <a:pt x="6787" y="8144"/>
                  </a:lnTo>
                  <a:lnTo>
                    <a:pt x="6144" y="8144"/>
                  </a:lnTo>
                  <a:lnTo>
                    <a:pt x="2394" y="4394"/>
                  </a:lnTo>
                  <a:cubicBezTo>
                    <a:pt x="2334" y="4334"/>
                    <a:pt x="2334" y="4239"/>
                    <a:pt x="2394" y="4180"/>
                  </a:cubicBezTo>
                  <a:lnTo>
                    <a:pt x="6144" y="429"/>
                  </a:lnTo>
                  <a:close/>
                  <a:moveTo>
                    <a:pt x="8776" y="8561"/>
                  </a:moveTo>
                  <a:lnTo>
                    <a:pt x="8776" y="8954"/>
                  </a:lnTo>
                  <a:cubicBezTo>
                    <a:pt x="8776" y="9002"/>
                    <a:pt x="8752" y="9037"/>
                    <a:pt x="8704" y="9037"/>
                  </a:cubicBezTo>
                  <a:lnTo>
                    <a:pt x="5906" y="9037"/>
                  </a:lnTo>
                  <a:cubicBezTo>
                    <a:pt x="5859" y="9037"/>
                    <a:pt x="5835" y="9002"/>
                    <a:pt x="5835" y="8954"/>
                  </a:cubicBezTo>
                  <a:lnTo>
                    <a:pt x="5835" y="8561"/>
                  </a:lnTo>
                  <a:close/>
                  <a:moveTo>
                    <a:pt x="1501" y="1"/>
                  </a:moveTo>
                  <a:cubicBezTo>
                    <a:pt x="1144" y="1"/>
                    <a:pt x="858" y="286"/>
                    <a:pt x="858" y="644"/>
                  </a:cubicBezTo>
                  <a:lnTo>
                    <a:pt x="858" y="8144"/>
                  </a:lnTo>
                  <a:lnTo>
                    <a:pt x="501" y="8144"/>
                  </a:lnTo>
                  <a:cubicBezTo>
                    <a:pt x="227" y="8144"/>
                    <a:pt x="1" y="8359"/>
                    <a:pt x="1" y="8645"/>
                  </a:cubicBezTo>
                  <a:lnTo>
                    <a:pt x="1" y="9430"/>
                  </a:lnTo>
                  <a:cubicBezTo>
                    <a:pt x="1" y="9942"/>
                    <a:pt x="417" y="10371"/>
                    <a:pt x="941" y="10371"/>
                  </a:cubicBezTo>
                  <a:lnTo>
                    <a:pt x="10669" y="10371"/>
                  </a:lnTo>
                  <a:cubicBezTo>
                    <a:pt x="10788" y="10371"/>
                    <a:pt x="10883" y="10288"/>
                    <a:pt x="10883" y="10169"/>
                  </a:cubicBezTo>
                  <a:cubicBezTo>
                    <a:pt x="10883" y="10049"/>
                    <a:pt x="10788" y="9954"/>
                    <a:pt x="10669" y="9954"/>
                  </a:cubicBezTo>
                  <a:lnTo>
                    <a:pt x="941" y="9954"/>
                  </a:lnTo>
                  <a:cubicBezTo>
                    <a:pt x="656" y="9954"/>
                    <a:pt x="429" y="9728"/>
                    <a:pt x="429" y="9454"/>
                  </a:cubicBezTo>
                  <a:lnTo>
                    <a:pt x="429" y="8656"/>
                  </a:lnTo>
                  <a:cubicBezTo>
                    <a:pt x="429" y="8621"/>
                    <a:pt x="465" y="8585"/>
                    <a:pt x="501" y="8585"/>
                  </a:cubicBezTo>
                  <a:lnTo>
                    <a:pt x="3084" y="8585"/>
                  </a:lnTo>
                  <a:cubicBezTo>
                    <a:pt x="3204" y="8585"/>
                    <a:pt x="3287" y="8502"/>
                    <a:pt x="3287" y="8383"/>
                  </a:cubicBezTo>
                  <a:cubicBezTo>
                    <a:pt x="3287" y="8264"/>
                    <a:pt x="3204" y="8168"/>
                    <a:pt x="3084" y="8168"/>
                  </a:cubicBezTo>
                  <a:lnTo>
                    <a:pt x="1299" y="8168"/>
                  </a:lnTo>
                  <a:lnTo>
                    <a:pt x="1299" y="667"/>
                  </a:lnTo>
                  <a:cubicBezTo>
                    <a:pt x="1299" y="548"/>
                    <a:pt x="1382" y="465"/>
                    <a:pt x="1501" y="465"/>
                  </a:cubicBezTo>
                  <a:lnTo>
                    <a:pt x="5549" y="465"/>
                  </a:lnTo>
                  <a:lnTo>
                    <a:pt x="2096" y="3918"/>
                  </a:lnTo>
                  <a:cubicBezTo>
                    <a:pt x="1870" y="4132"/>
                    <a:pt x="1870" y="4513"/>
                    <a:pt x="2096" y="4727"/>
                  </a:cubicBezTo>
                  <a:lnTo>
                    <a:pt x="5549" y="8180"/>
                  </a:lnTo>
                  <a:lnTo>
                    <a:pt x="3989" y="8180"/>
                  </a:lnTo>
                  <a:cubicBezTo>
                    <a:pt x="3870" y="8180"/>
                    <a:pt x="3787" y="8275"/>
                    <a:pt x="3787" y="8395"/>
                  </a:cubicBezTo>
                  <a:cubicBezTo>
                    <a:pt x="3787" y="8514"/>
                    <a:pt x="3870" y="8597"/>
                    <a:pt x="3989" y="8597"/>
                  </a:cubicBezTo>
                  <a:lnTo>
                    <a:pt x="5406" y="8597"/>
                  </a:lnTo>
                  <a:lnTo>
                    <a:pt x="5406" y="9002"/>
                  </a:lnTo>
                  <a:cubicBezTo>
                    <a:pt x="5406" y="9287"/>
                    <a:pt x="5632" y="9514"/>
                    <a:pt x="5906" y="9514"/>
                  </a:cubicBezTo>
                  <a:lnTo>
                    <a:pt x="8704" y="9514"/>
                  </a:lnTo>
                  <a:cubicBezTo>
                    <a:pt x="8990" y="9514"/>
                    <a:pt x="9216" y="9287"/>
                    <a:pt x="9216" y="9002"/>
                  </a:cubicBezTo>
                  <a:lnTo>
                    <a:pt x="9216" y="8597"/>
                  </a:lnTo>
                  <a:lnTo>
                    <a:pt x="14145" y="8597"/>
                  </a:lnTo>
                  <a:cubicBezTo>
                    <a:pt x="14181" y="8597"/>
                    <a:pt x="14217" y="8633"/>
                    <a:pt x="14217" y="8680"/>
                  </a:cubicBezTo>
                  <a:lnTo>
                    <a:pt x="14217" y="9466"/>
                  </a:lnTo>
                  <a:cubicBezTo>
                    <a:pt x="14217" y="9752"/>
                    <a:pt x="13991" y="9966"/>
                    <a:pt x="13705" y="9966"/>
                  </a:cubicBezTo>
                  <a:lnTo>
                    <a:pt x="11586" y="9966"/>
                  </a:lnTo>
                  <a:cubicBezTo>
                    <a:pt x="11466" y="9966"/>
                    <a:pt x="11371" y="10061"/>
                    <a:pt x="11371" y="10180"/>
                  </a:cubicBezTo>
                  <a:cubicBezTo>
                    <a:pt x="11371" y="10300"/>
                    <a:pt x="11466" y="10383"/>
                    <a:pt x="11586" y="10383"/>
                  </a:cubicBezTo>
                  <a:lnTo>
                    <a:pt x="13705" y="10383"/>
                  </a:lnTo>
                  <a:cubicBezTo>
                    <a:pt x="14217" y="10383"/>
                    <a:pt x="14645" y="9966"/>
                    <a:pt x="14645" y="9454"/>
                  </a:cubicBezTo>
                  <a:lnTo>
                    <a:pt x="14645" y="8656"/>
                  </a:lnTo>
                  <a:cubicBezTo>
                    <a:pt x="14645" y="8359"/>
                    <a:pt x="14419" y="8144"/>
                    <a:pt x="14145" y="8144"/>
                  </a:cubicBezTo>
                  <a:lnTo>
                    <a:pt x="13788" y="8144"/>
                  </a:lnTo>
                  <a:lnTo>
                    <a:pt x="13788" y="644"/>
                  </a:lnTo>
                  <a:cubicBezTo>
                    <a:pt x="13788" y="286"/>
                    <a:pt x="13502" y="1"/>
                    <a:pt x="13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9"/>
            <p:cNvSpPr/>
            <p:nvPr/>
          </p:nvSpPr>
          <p:spPr>
            <a:xfrm>
              <a:off x="1514114" y="2458364"/>
              <a:ext cx="116975" cy="100291"/>
            </a:xfrm>
            <a:custGeom>
              <a:avLst/>
              <a:gdLst/>
              <a:ahLst/>
              <a:cxnLst/>
              <a:rect l="l" t="t" r="r" b="b"/>
              <a:pathLst>
                <a:path w="3751" h="3216" extrusionOk="0">
                  <a:moveTo>
                    <a:pt x="1881" y="548"/>
                  </a:moveTo>
                  <a:cubicBezTo>
                    <a:pt x="2167" y="548"/>
                    <a:pt x="2405" y="727"/>
                    <a:pt x="2488" y="977"/>
                  </a:cubicBezTo>
                  <a:lnTo>
                    <a:pt x="1286" y="977"/>
                  </a:lnTo>
                  <a:cubicBezTo>
                    <a:pt x="1369" y="727"/>
                    <a:pt x="1607" y="548"/>
                    <a:pt x="1881" y="548"/>
                  </a:cubicBezTo>
                  <a:close/>
                  <a:moveTo>
                    <a:pt x="1667" y="1394"/>
                  </a:moveTo>
                  <a:lnTo>
                    <a:pt x="1667" y="2525"/>
                  </a:lnTo>
                  <a:cubicBezTo>
                    <a:pt x="1417" y="2453"/>
                    <a:pt x="1238" y="2215"/>
                    <a:pt x="1238" y="1929"/>
                  </a:cubicBezTo>
                  <a:lnTo>
                    <a:pt x="1238" y="1394"/>
                  </a:lnTo>
                  <a:close/>
                  <a:moveTo>
                    <a:pt x="2536" y="1417"/>
                  </a:moveTo>
                  <a:lnTo>
                    <a:pt x="2536" y="1953"/>
                  </a:lnTo>
                  <a:cubicBezTo>
                    <a:pt x="2524" y="2215"/>
                    <a:pt x="2346" y="2453"/>
                    <a:pt x="2107" y="2548"/>
                  </a:cubicBezTo>
                  <a:lnTo>
                    <a:pt x="2107" y="1417"/>
                  </a:lnTo>
                  <a:close/>
                  <a:moveTo>
                    <a:pt x="583" y="1"/>
                  </a:moveTo>
                  <a:cubicBezTo>
                    <a:pt x="464" y="1"/>
                    <a:pt x="381" y="84"/>
                    <a:pt x="381" y="203"/>
                  </a:cubicBezTo>
                  <a:lnTo>
                    <a:pt x="381" y="643"/>
                  </a:lnTo>
                  <a:cubicBezTo>
                    <a:pt x="381" y="834"/>
                    <a:pt x="476" y="1013"/>
                    <a:pt x="655" y="1084"/>
                  </a:cubicBezTo>
                  <a:lnTo>
                    <a:pt x="833" y="1179"/>
                  </a:lnTo>
                  <a:lnTo>
                    <a:pt x="833" y="1203"/>
                  </a:lnTo>
                  <a:lnTo>
                    <a:pt x="833" y="1394"/>
                  </a:lnTo>
                  <a:lnTo>
                    <a:pt x="238" y="1394"/>
                  </a:lnTo>
                  <a:cubicBezTo>
                    <a:pt x="119" y="1394"/>
                    <a:pt x="36" y="1489"/>
                    <a:pt x="36" y="1608"/>
                  </a:cubicBezTo>
                  <a:cubicBezTo>
                    <a:pt x="0" y="1727"/>
                    <a:pt x="95" y="1810"/>
                    <a:pt x="214" y="1810"/>
                  </a:cubicBezTo>
                  <a:lnTo>
                    <a:pt x="810" y="1810"/>
                  </a:lnTo>
                  <a:lnTo>
                    <a:pt x="810" y="1929"/>
                  </a:lnTo>
                  <a:lnTo>
                    <a:pt x="810" y="2036"/>
                  </a:lnTo>
                  <a:lnTo>
                    <a:pt x="631" y="2132"/>
                  </a:lnTo>
                  <a:cubicBezTo>
                    <a:pt x="464" y="2215"/>
                    <a:pt x="345" y="2382"/>
                    <a:pt x="345" y="2572"/>
                  </a:cubicBezTo>
                  <a:lnTo>
                    <a:pt x="345" y="3001"/>
                  </a:lnTo>
                  <a:cubicBezTo>
                    <a:pt x="345" y="3120"/>
                    <a:pt x="441" y="3215"/>
                    <a:pt x="560" y="3215"/>
                  </a:cubicBezTo>
                  <a:cubicBezTo>
                    <a:pt x="679" y="3215"/>
                    <a:pt x="762" y="3120"/>
                    <a:pt x="762" y="3001"/>
                  </a:cubicBezTo>
                  <a:lnTo>
                    <a:pt x="762" y="2572"/>
                  </a:lnTo>
                  <a:cubicBezTo>
                    <a:pt x="762" y="2548"/>
                    <a:pt x="774" y="2513"/>
                    <a:pt x="810" y="2513"/>
                  </a:cubicBezTo>
                  <a:lnTo>
                    <a:pt x="941" y="2453"/>
                  </a:lnTo>
                  <a:cubicBezTo>
                    <a:pt x="1119" y="2787"/>
                    <a:pt x="1476" y="3001"/>
                    <a:pt x="1881" y="3001"/>
                  </a:cubicBezTo>
                  <a:cubicBezTo>
                    <a:pt x="2286" y="3001"/>
                    <a:pt x="2619" y="2787"/>
                    <a:pt x="2822" y="2453"/>
                  </a:cubicBezTo>
                  <a:lnTo>
                    <a:pt x="2953" y="2513"/>
                  </a:lnTo>
                  <a:cubicBezTo>
                    <a:pt x="2977" y="2525"/>
                    <a:pt x="3000" y="2548"/>
                    <a:pt x="3000" y="2572"/>
                  </a:cubicBezTo>
                  <a:lnTo>
                    <a:pt x="3000" y="3001"/>
                  </a:lnTo>
                  <a:cubicBezTo>
                    <a:pt x="3000" y="3120"/>
                    <a:pt x="3084" y="3215"/>
                    <a:pt x="3203" y="3215"/>
                  </a:cubicBezTo>
                  <a:cubicBezTo>
                    <a:pt x="3322" y="3215"/>
                    <a:pt x="3417" y="3120"/>
                    <a:pt x="3417" y="3001"/>
                  </a:cubicBezTo>
                  <a:lnTo>
                    <a:pt x="3417" y="2572"/>
                  </a:lnTo>
                  <a:cubicBezTo>
                    <a:pt x="3417" y="2382"/>
                    <a:pt x="3310" y="2203"/>
                    <a:pt x="3131" y="2132"/>
                  </a:cubicBezTo>
                  <a:lnTo>
                    <a:pt x="2953" y="2036"/>
                  </a:lnTo>
                  <a:lnTo>
                    <a:pt x="2953" y="1929"/>
                  </a:lnTo>
                  <a:lnTo>
                    <a:pt x="2953" y="1810"/>
                  </a:lnTo>
                  <a:lnTo>
                    <a:pt x="3548" y="1810"/>
                  </a:lnTo>
                  <a:cubicBezTo>
                    <a:pt x="3667" y="1810"/>
                    <a:pt x="3750" y="1727"/>
                    <a:pt x="3750" y="1608"/>
                  </a:cubicBezTo>
                  <a:cubicBezTo>
                    <a:pt x="3750" y="1489"/>
                    <a:pt x="3667" y="1394"/>
                    <a:pt x="3548" y="1394"/>
                  </a:cubicBezTo>
                  <a:lnTo>
                    <a:pt x="2953" y="1394"/>
                  </a:lnTo>
                  <a:lnTo>
                    <a:pt x="2953" y="1203"/>
                  </a:lnTo>
                  <a:lnTo>
                    <a:pt x="2953" y="1179"/>
                  </a:lnTo>
                  <a:lnTo>
                    <a:pt x="3131" y="1084"/>
                  </a:lnTo>
                  <a:cubicBezTo>
                    <a:pt x="3298" y="1001"/>
                    <a:pt x="3417" y="834"/>
                    <a:pt x="3417" y="643"/>
                  </a:cubicBezTo>
                  <a:lnTo>
                    <a:pt x="3417" y="203"/>
                  </a:lnTo>
                  <a:cubicBezTo>
                    <a:pt x="3417" y="84"/>
                    <a:pt x="3322" y="1"/>
                    <a:pt x="3203" y="1"/>
                  </a:cubicBezTo>
                  <a:cubicBezTo>
                    <a:pt x="3084" y="1"/>
                    <a:pt x="3000" y="84"/>
                    <a:pt x="3000" y="203"/>
                  </a:cubicBezTo>
                  <a:lnTo>
                    <a:pt x="3000" y="643"/>
                  </a:lnTo>
                  <a:cubicBezTo>
                    <a:pt x="3000" y="667"/>
                    <a:pt x="2977" y="703"/>
                    <a:pt x="2953" y="703"/>
                  </a:cubicBezTo>
                  <a:lnTo>
                    <a:pt x="2858" y="739"/>
                  </a:lnTo>
                  <a:cubicBezTo>
                    <a:pt x="2679" y="382"/>
                    <a:pt x="2322" y="131"/>
                    <a:pt x="1893" y="131"/>
                  </a:cubicBezTo>
                  <a:cubicBezTo>
                    <a:pt x="1464" y="131"/>
                    <a:pt x="1107" y="382"/>
                    <a:pt x="929" y="739"/>
                  </a:cubicBezTo>
                  <a:lnTo>
                    <a:pt x="833" y="703"/>
                  </a:lnTo>
                  <a:cubicBezTo>
                    <a:pt x="810" y="679"/>
                    <a:pt x="798" y="667"/>
                    <a:pt x="798" y="643"/>
                  </a:cubicBezTo>
                  <a:lnTo>
                    <a:pt x="798" y="203"/>
                  </a:lnTo>
                  <a:cubicBezTo>
                    <a:pt x="798" y="84"/>
                    <a:pt x="702" y="1"/>
                    <a:pt x="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9"/>
          <p:cNvGrpSpPr/>
          <p:nvPr/>
        </p:nvGrpSpPr>
        <p:grpSpPr>
          <a:xfrm>
            <a:off x="5268394" y="498695"/>
            <a:ext cx="578616" cy="558443"/>
            <a:chOff x="5612060" y="1449075"/>
            <a:chExt cx="457079" cy="441143"/>
          </a:xfrm>
        </p:grpSpPr>
        <p:sp>
          <p:nvSpPr>
            <p:cNvPr id="476" name="Google Shape;476;p49"/>
            <p:cNvSpPr/>
            <p:nvPr/>
          </p:nvSpPr>
          <p:spPr>
            <a:xfrm>
              <a:off x="5618350" y="1465050"/>
              <a:ext cx="437509" cy="419561"/>
            </a:xfrm>
            <a:custGeom>
              <a:avLst/>
              <a:gdLst/>
              <a:ahLst/>
              <a:cxnLst/>
              <a:rect l="l" t="t" r="r" b="b"/>
              <a:pathLst>
                <a:path w="13729" h="13455" extrusionOk="0">
                  <a:moveTo>
                    <a:pt x="739" y="1"/>
                  </a:moveTo>
                  <a:cubicBezTo>
                    <a:pt x="501" y="1"/>
                    <a:pt x="298" y="191"/>
                    <a:pt x="298" y="429"/>
                  </a:cubicBezTo>
                  <a:lnTo>
                    <a:pt x="12" y="2775"/>
                  </a:lnTo>
                  <a:lnTo>
                    <a:pt x="12" y="13014"/>
                  </a:lnTo>
                  <a:lnTo>
                    <a:pt x="1" y="13014"/>
                  </a:lnTo>
                  <a:cubicBezTo>
                    <a:pt x="1" y="13252"/>
                    <a:pt x="191" y="13455"/>
                    <a:pt x="441" y="13455"/>
                  </a:cubicBezTo>
                  <a:lnTo>
                    <a:pt x="13300" y="13455"/>
                  </a:lnTo>
                  <a:cubicBezTo>
                    <a:pt x="13538" y="13455"/>
                    <a:pt x="13728" y="13252"/>
                    <a:pt x="13728" y="13014"/>
                  </a:cubicBezTo>
                  <a:lnTo>
                    <a:pt x="13728" y="429"/>
                  </a:lnTo>
                  <a:cubicBezTo>
                    <a:pt x="13728" y="191"/>
                    <a:pt x="13538" y="1"/>
                    <a:pt x="13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9"/>
            <p:cNvSpPr/>
            <p:nvPr/>
          </p:nvSpPr>
          <p:spPr>
            <a:xfrm>
              <a:off x="6022329" y="1457620"/>
              <a:ext cx="40509" cy="426268"/>
            </a:xfrm>
            <a:custGeom>
              <a:avLst/>
              <a:gdLst/>
              <a:ahLst/>
              <a:cxnLst/>
              <a:rect l="l" t="t" r="r" b="b"/>
              <a:pathLst>
                <a:path w="1299" h="13669" extrusionOk="0">
                  <a:moveTo>
                    <a:pt x="1" y="1"/>
                  </a:moveTo>
                  <a:cubicBezTo>
                    <a:pt x="239" y="1"/>
                    <a:pt x="429" y="132"/>
                    <a:pt x="429" y="370"/>
                  </a:cubicBezTo>
                  <a:lnTo>
                    <a:pt x="429" y="13240"/>
                  </a:lnTo>
                  <a:cubicBezTo>
                    <a:pt x="429" y="13478"/>
                    <a:pt x="239" y="13669"/>
                    <a:pt x="1" y="13669"/>
                  </a:cubicBezTo>
                  <a:lnTo>
                    <a:pt x="858" y="13669"/>
                  </a:lnTo>
                  <a:cubicBezTo>
                    <a:pt x="1096" y="13669"/>
                    <a:pt x="1298" y="13478"/>
                    <a:pt x="1298" y="13240"/>
                  </a:cubicBezTo>
                  <a:lnTo>
                    <a:pt x="1298" y="3001"/>
                  </a:lnTo>
                  <a:lnTo>
                    <a:pt x="1013" y="370"/>
                  </a:lnTo>
                  <a:cubicBezTo>
                    <a:pt x="1001" y="132"/>
                    <a:pt x="798" y="1"/>
                    <a:pt x="560"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9"/>
            <p:cNvSpPr/>
            <p:nvPr/>
          </p:nvSpPr>
          <p:spPr>
            <a:xfrm>
              <a:off x="5622526" y="1456154"/>
              <a:ext cx="433347" cy="95426"/>
            </a:xfrm>
            <a:custGeom>
              <a:avLst/>
              <a:gdLst/>
              <a:ahLst/>
              <a:cxnLst/>
              <a:rect l="l" t="t" r="r" b="b"/>
              <a:pathLst>
                <a:path w="13896" h="3060" extrusionOk="0">
                  <a:moveTo>
                    <a:pt x="441" y="0"/>
                  </a:moveTo>
                  <a:cubicBezTo>
                    <a:pt x="203" y="0"/>
                    <a:pt x="1" y="191"/>
                    <a:pt x="1" y="429"/>
                  </a:cubicBezTo>
                  <a:lnTo>
                    <a:pt x="1" y="3060"/>
                  </a:lnTo>
                  <a:lnTo>
                    <a:pt x="13883" y="3060"/>
                  </a:lnTo>
                  <a:lnTo>
                    <a:pt x="13883" y="429"/>
                  </a:lnTo>
                  <a:cubicBezTo>
                    <a:pt x="13895" y="179"/>
                    <a:pt x="13693" y="0"/>
                    <a:pt x="13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9"/>
            <p:cNvSpPr/>
            <p:nvPr/>
          </p:nvSpPr>
          <p:spPr>
            <a:xfrm>
              <a:off x="6022329" y="1456154"/>
              <a:ext cx="40509" cy="95426"/>
            </a:xfrm>
            <a:custGeom>
              <a:avLst/>
              <a:gdLst/>
              <a:ahLst/>
              <a:cxnLst/>
              <a:rect l="l" t="t" r="r" b="b"/>
              <a:pathLst>
                <a:path w="1299" h="3060" extrusionOk="0">
                  <a:moveTo>
                    <a:pt x="1" y="0"/>
                  </a:moveTo>
                  <a:cubicBezTo>
                    <a:pt x="239" y="0"/>
                    <a:pt x="429" y="191"/>
                    <a:pt x="429" y="429"/>
                  </a:cubicBezTo>
                  <a:lnTo>
                    <a:pt x="429" y="3060"/>
                  </a:lnTo>
                  <a:lnTo>
                    <a:pt x="1298" y="3060"/>
                  </a:lnTo>
                  <a:lnTo>
                    <a:pt x="1298" y="429"/>
                  </a:lnTo>
                  <a:cubicBezTo>
                    <a:pt x="1274" y="179"/>
                    <a:pt x="1096" y="0"/>
                    <a:pt x="858"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9"/>
            <p:cNvSpPr/>
            <p:nvPr/>
          </p:nvSpPr>
          <p:spPr>
            <a:xfrm>
              <a:off x="5695587" y="1588691"/>
              <a:ext cx="118098" cy="41632"/>
            </a:xfrm>
            <a:custGeom>
              <a:avLst/>
              <a:gdLst/>
              <a:ahLst/>
              <a:cxnLst/>
              <a:rect l="l" t="t" r="r" b="b"/>
              <a:pathLst>
                <a:path w="3787" h="1335" extrusionOk="0">
                  <a:moveTo>
                    <a:pt x="287" y="1"/>
                  </a:moveTo>
                  <a:cubicBezTo>
                    <a:pt x="120" y="1"/>
                    <a:pt x="1" y="143"/>
                    <a:pt x="1" y="286"/>
                  </a:cubicBezTo>
                  <a:lnTo>
                    <a:pt x="1" y="1048"/>
                  </a:lnTo>
                  <a:lnTo>
                    <a:pt x="3787" y="1334"/>
                  </a:lnTo>
                  <a:lnTo>
                    <a:pt x="3787" y="286"/>
                  </a:lnTo>
                  <a:cubicBezTo>
                    <a:pt x="3787" y="120"/>
                    <a:pt x="3644" y="1"/>
                    <a:pt x="3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9"/>
            <p:cNvSpPr/>
            <p:nvPr/>
          </p:nvSpPr>
          <p:spPr>
            <a:xfrm>
              <a:off x="5784325" y="1588691"/>
              <a:ext cx="35676" cy="41632"/>
            </a:xfrm>
            <a:custGeom>
              <a:avLst/>
              <a:gdLst/>
              <a:ahLst/>
              <a:cxnLst/>
              <a:rect l="l" t="t" r="r" b="b"/>
              <a:pathLst>
                <a:path w="1144" h="1335" extrusionOk="0">
                  <a:moveTo>
                    <a:pt x="1" y="1"/>
                  </a:moveTo>
                  <a:cubicBezTo>
                    <a:pt x="143" y="1"/>
                    <a:pt x="274" y="120"/>
                    <a:pt x="274" y="286"/>
                  </a:cubicBezTo>
                  <a:lnTo>
                    <a:pt x="274" y="1334"/>
                  </a:lnTo>
                  <a:lnTo>
                    <a:pt x="1144" y="1048"/>
                  </a:lnTo>
                  <a:lnTo>
                    <a:pt x="1144" y="286"/>
                  </a:lnTo>
                  <a:cubicBezTo>
                    <a:pt x="1144" y="143"/>
                    <a:pt x="1025" y="1"/>
                    <a:pt x="858"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9"/>
            <p:cNvSpPr/>
            <p:nvPr/>
          </p:nvSpPr>
          <p:spPr>
            <a:xfrm>
              <a:off x="5864922" y="1804771"/>
              <a:ext cx="118098" cy="41258"/>
            </a:xfrm>
            <a:custGeom>
              <a:avLst/>
              <a:gdLst/>
              <a:ahLst/>
              <a:cxnLst/>
              <a:rect l="l" t="t" r="r" b="b"/>
              <a:pathLst>
                <a:path w="3787" h="1323" extrusionOk="0">
                  <a:moveTo>
                    <a:pt x="3786" y="1"/>
                  </a:moveTo>
                  <a:lnTo>
                    <a:pt x="0" y="275"/>
                  </a:lnTo>
                  <a:lnTo>
                    <a:pt x="0" y="1037"/>
                  </a:lnTo>
                  <a:cubicBezTo>
                    <a:pt x="0" y="1192"/>
                    <a:pt x="131" y="1323"/>
                    <a:pt x="286" y="1323"/>
                  </a:cubicBezTo>
                  <a:lnTo>
                    <a:pt x="3500" y="1323"/>
                  </a:lnTo>
                  <a:cubicBezTo>
                    <a:pt x="3655" y="1323"/>
                    <a:pt x="3786" y="1203"/>
                    <a:pt x="3786" y="1037"/>
                  </a:cubicBez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9"/>
            <p:cNvSpPr/>
            <p:nvPr/>
          </p:nvSpPr>
          <p:spPr>
            <a:xfrm>
              <a:off x="5952912" y="1804771"/>
              <a:ext cx="36019" cy="41258"/>
            </a:xfrm>
            <a:custGeom>
              <a:avLst/>
              <a:gdLst/>
              <a:ahLst/>
              <a:cxnLst/>
              <a:rect l="l" t="t" r="r" b="b"/>
              <a:pathLst>
                <a:path w="1155" h="1323" extrusionOk="0">
                  <a:moveTo>
                    <a:pt x="286" y="1"/>
                  </a:moveTo>
                  <a:lnTo>
                    <a:pt x="286" y="1037"/>
                  </a:lnTo>
                  <a:cubicBezTo>
                    <a:pt x="286" y="1203"/>
                    <a:pt x="155" y="1323"/>
                    <a:pt x="0" y="1323"/>
                  </a:cubicBezTo>
                  <a:lnTo>
                    <a:pt x="869" y="1323"/>
                  </a:lnTo>
                  <a:cubicBezTo>
                    <a:pt x="1036" y="1323"/>
                    <a:pt x="1155" y="1192"/>
                    <a:pt x="1155" y="1037"/>
                  </a:cubicBezTo>
                  <a:lnTo>
                    <a:pt x="1155" y="275"/>
                  </a:lnTo>
                  <a:lnTo>
                    <a:pt x="286" y="1"/>
                  </a:ln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9"/>
            <p:cNvSpPr/>
            <p:nvPr/>
          </p:nvSpPr>
          <p:spPr>
            <a:xfrm>
              <a:off x="5664127" y="1621372"/>
              <a:ext cx="350894" cy="191975"/>
            </a:xfrm>
            <a:custGeom>
              <a:avLst/>
              <a:gdLst/>
              <a:ahLst/>
              <a:cxnLst/>
              <a:rect l="l" t="t" r="r" b="b"/>
              <a:pathLst>
                <a:path w="11252" h="6156" extrusionOk="0">
                  <a:moveTo>
                    <a:pt x="274" y="0"/>
                  </a:moveTo>
                  <a:cubicBezTo>
                    <a:pt x="131" y="0"/>
                    <a:pt x="0" y="119"/>
                    <a:pt x="0" y="286"/>
                  </a:cubicBezTo>
                  <a:lnTo>
                    <a:pt x="0" y="5882"/>
                  </a:lnTo>
                  <a:cubicBezTo>
                    <a:pt x="0" y="6025"/>
                    <a:pt x="119" y="6156"/>
                    <a:pt x="274" y="6156"/>
                  </a:cubicBezTo>
                  <a:lnTo>
                    <a:pt x="10966" y="6156"/>
                  </a:lnTo>
                  <a:cubicBezTo>
                    <a:pt x="11132" y="6156"/>
                    <a:pt x="11240" y="6037"/>
                    <a:pt x="11251" y="5882"/>
                  </a:cubicBezTo>
                  <a:lnTo>
                    <a:pt x="11251" y="286"/>
                  </a:lnTo>
                  <a:cubicBezTo>
                    <a:pt x="11251" y="131"/>
                    <a:pt x="11132" y="0"/>
                    <a:pt x="10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9"/>
            <p:cNvSpPr/>
            <p:nvPr/>
          </p:nvSpPr>
          <p:spPr>
            <a:xfrm>
              <a:off x="5985562" y="1621372"/>
              <a:ext cx="35676" cy="191975"/>
            </a:xfrm>
            <a:custGeom>
              <a:avLst/>
              <a:gdLst/>
              <a:ahLst/>
              <a:cxnLst/>
              <a:rect l="l" t="t" r="r" b="b"/>
              <a:pathLst>
                <a:path w="1144" h="6156" extrusionOk="0">
                  <a:moveTo>
                    <a:pt x="1" y="0"/>
                  </a:moveTo>
                  <a:cubicBezTo>
                    <a:pt x="167" y="0"/>
                    <a:pt x="287" y="131"/>
                    <a:pt x="287" y="286"/>
                  </a:cubicBezTo>
                  <a:lnTo>
                    <a:pt x="287" y="5882"/>
                  </a:lnTo>
                  <a:cubicBezTo>
                    <a:pt x="287" y="6037"/>
                    <a:pt x="156" y="6156"/>
                    <a:pt x="1" y="6156"/>
                  </a:cubicBezTo>
                  <a:lnTo>
                    <a:pt x="870" y="6156"/>
                  </a:lnTo>
                  <a:cubicBezTo>
                    <a:pt x="1025" y="6156"/>
                    <a:pt x="1144" y="6025"/>
                    <a:pt x="1144" y="5882"/>
                  </a:cubicBezTo>
                  <a:lnTo>
                    <a:pt x="1144" y="286"/>
                  </a:lnTo>
                  <a:cubicBezTo>
                    <a:pt x="1144" y="131"/>
                    <a:pt x="1025" y="0"/>
                    <a:pt x="870"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9"/>
            <p:cNvSpPr/>
            <p:nvPr/>
          </p:nvSpPr>
          <p:spPr>
            <a:xfrm>
              <a:off x="5779492" y="1488368"/>
              <a:ext cx="30873" cy="30624"/>
            </a:xfrm>
            <a:custGeom>
              <a:avLst/>
              <a:gdLst/>
              <a:ahLst/>
              <a:cxnLst/>
              <a:rect l="l" t="t" r="r" b="b"/>
              <a:pathLst>
                <a:path w="990" h="982" extrusionOk="0">
                  <a:moveTo>
                    <a:pt x="433" y="1"/>
                  </a:moveTo>
                  <a:cubicBezTo>
                    <a:pt x="390" y="1"/>
                    <a:pt x="346" y="5"/>
                    <a:pt x="310" y="27"/>
                  </a:cubicBezTo>
                  <a:cubicBezTo>
                    <a:pt x="132" y="98"/>
                    <a:pt x="1" y="277"/>
                    <a:pt x="1" y="479"/>
                  </a:cubicBezTo>
                  <a:cubicBezTo>
                    <a:pt x="1" y="705"/>
                    <a:pt x="132" y="884"/>
                    <a:pt x="310" y="955"/>
                  </a:cubicBezTo>
                  <a:cubicBezTo>
                    <a:pt x="346" y="977"/>
                    <a:pt x="382" y="981"/>
                    <a:pt x="423" y="981"/>
                  </a:cubicBezTo>
                  <a:cubicBezTo>
                    <a:pt x="450" y="981"/>
                    <a:pt x="479" y="979"/>
                    <a:pt x="513" y="979"/>
                  </a:cubicBezTo>
                  <a:cubicBezTo>
                    <a:pt x="787" y="979"/>
                    <a:pt x="989" y="777"/>
                    <a:pt x="989" y="503"/>
                  </a:cubicBezTo>
                  <a:cubicBezTo>
                    <a:pt x="989" y="217"/>
                    <a:pt x="787" y="3"/>
                    <a:pt x="513" y="3"/>
                  </a:cubicBezTo>
                  <a:cubicBezTo>
                    <a:pt x="489" y="3"/>
                    <a:pt x="461" y="1"/>
                    <a:pt x="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9"/>
            <p:cNvSpPr/>
            <p:nvPr/>
          </p:nvSpPr>
          <p:spPr>
            <a:xfrm>
              <a:off x="5789159" y="1487714"/>
              <a:ext cx="21923" cy="31590"/>
            </a:xfrm>
            <a:custGeom>
              <a:avLst/>
              <a:gdLst/>
              <a:ahLst/>
              <a:cxnLst/>
              <a:rect l="l" t="t" r="r" b="b"/>
              <a:pathLst>
                <a:path w="703" h="1013" extrusionOk="0">
                  <a:moveTo>
                    <a:pt x="203" y="0"/>
                  </a:moveTo>
                  <a:cubicBezTo>
                    <a:pt x="119" y="0"/>
                    <a:pt x="60" y="12"/>
                    <a:pt x="0" y="48"/>
                  </a:cubicBezTo>
                  <a:cubicBezTo>
                    <a:pt x="179" y="119"/>
                    <a:pt x="322" y="298"/>
                    <a:pt x="322" y="500"/>
                  </a:cubicBezTo>
                  <a:cubicBezTo>
                    <a:pt x="322" y="714"/>
                    <a:pt x="179" y="893"/>
                    <a:pt x="0" y="964"/>
                  </a:cubicBezTo>
                  <a:cubicBezTo>
                    <a:pt x="60" y="988"/>
                    <a:pt x="143" y="1012"/>
                    <a:pt x="203" y="1012"/>
                  </a:cubicBezTo>
                  <a:cubicBezTo>
                    <a:pt x="477" y="1012"/>
                    <a:pt x="703" y="786"/>
                    <a:pt x="703" y="500"/>
                  </a:cubicBezTo>
                  <a:cubicBezTo>
                    <a:pt x="703" y="214"/>
                    <a:pt x="477" y="0"/>
                    <a:pt x="203"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9"/>
            <p:cNvSpPr/>
            <p:nvPr/>
          </p:nvSpPr>
          <p:spPr>
            <a:xfrm>
              <a:off x="5715999" y="1488368"/>
              <a:ext cx="30499" cy="30624"/>
            </a:xfrm>
            <a:custGeom>
              <a:avLst/>
              <a:gdLst/>
              <a:ahLst/>
              <a:cxnLst/>
              <a:rect l="l" t="t" r="r" b="b"/>
              <a:pathLst>
                <a:path w="978" h="982" extrusionOk="0">
                  <a:moveTo>
                    <a:pt x="425" y="1"/>
                  </a:moveTo>
                  <a:cubicBezTo>
                    <a:pt x="386" y="1"/>
                    <a:pt x="346" y="5"/>
                    <a:pt x="310" y="27"/>
                  </a:cubicBezTo>
                  <a:cubicBezTo>
                    <a:pt x="132" y="98"/>
                    <a:pt x="1" y="277"/>
                    <a:pt x="1" y="479"/>
                  </a:cubicBezTo>
                  <a:cubicBezTo>
                    <a:pt x="1" y="705"/>
                    <a:pt x="132" y="884"/>
                    <a:pt x="310" y="955"/>
                  </a:cubicBezTo>
                  <a:cubicBezTo>
                    <a:pt x="346" y="977"/>
                    <a:pt x="382" y="981"/>
                    <a:pt x="420" y="981"/>
                  </a:cubicBezTo>
                  <a:cubicBezTo>
                    <a:pt x="446" y="981"/>
                    <a:pt x="472" y="979"/>
                    <a:pt x="501" y="979"/>
                  </a:cubicBezTo>
                  <a:cubicBezTo>
                    <a:pt x="787" y="979"/>
                    <a:pt x="977" y="777"/>
                    <a:pt x="977" y="503"/>
                  </a:cubicBezTo>
                  <a:cubicBezTo>
                    <a:pt x="977" y="217"/>
                    <a:pt x="775" y="3"/>
                    <a:pt x="501" y="3"/>
                  </a:cubicBezTo>
                  <a:cubicBezTo>
                    <a:pt x="477" y="3"/>
                    <a:pt x="451"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9"/>
            <p:cNvSpPr/>
            <p:nvPr/>
          </p:nvSpPr>
          <p:spPr>
            <a:xfrm>
              <a:off x="5725292" y="1487714"/>
              <a:ext cx="21923" cy="31590"/>
            </a:xfrm>
            <a:custGeom>
              <a:avLst/>
              <a:gdLst/>
              <a:ahLst/>
              <a:cxnLst/>
              <a:rect l="l" t="t" r="r" b="b"/>
              <a:pathLst>
                <a:path w="703" h="1013" extrusionOk="0">
                  <a:moveTo>
                    <a:pt x="191" y="0"/>
                  </a:moveTo>
                  <a:cubicBezTo>
                    <a:pt x="120" y="0"/>
                    <a:pt x="60" y="12"/>
                    <a:pt x="1" y="48"/>
                  </a:cubicBezTo>
                  <a:cubicBezTo>
                    <a:pt x="179" y="119"/>
                    <a:pt x="310" y="298"/>
                    <a:pt x="310" y="500"/>
                  </a:cubicBezTo>
                  <a:cubicBezTo>
                    <a:pt x="310" y="714"/>
                    <a:pt x="179" y="893"/>
                    <a:pt x="1" y="964"/>
                  </a:cubicBezTo>
                  <a:cubicBezTo>
                    <a:pt x="60" y="988"/>
                    <a:pt x="131" y="1012"/>
                    <a:pt x="191" y="1012"/>
                  </a:cubicBezTo>
                  <a:cubicBezTo>
                    <a:pt x="477" y="1012"/>
                    <a:pt x="703" y="786"/>
                    <a:pt x="703" y="500"/>
                  </a:cubicBezTo>
                  <a:cubicBezTo>
                    <a:pt x="703" y="214"/>
                    <a:pt x="477" y="0"/>
                    <a:pt x="191"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9"/>
            <p:cNvSpPr/>
            <p:nvPr/>
          </p:nvSpPr>
          <p:spPr>
            <a:xfrm>
              <a:off x="5651789" y="1488368"/>
              <a:ext cx="30842" cy="30624"/>
            </a:xfrm>
            <a:custGeom>
              <a:avLst/>
              <a:gdLst/>
              <a:ahLst/>
              <a:cxnLst/>
              <a:rect l="l" t="t" r="r" b="b"/>
              <a:pathLst>
                <a:path w="989" h="982" extrusionOk="0">
                  <a:moveTo>
                    <a:pt x="436" y="1"/>
                  </a:moveTo>
                  <a:cubicBezTo>
                    <a:pt x="397" y="1"/>
                    <a:pt x="357" y="5"/>
                    <a:pt x="322" y="27"/>
                  </a:cubicBezTo>
                  <a:cubicBezTo>
                    <a:pt x="143" y="98"/>
                    <a:pt x="0" y="277"/>
                    <a:pt x="0" y="479"/>
                  </a:cubicBezTo>
                  <a:cubicBezTo>
                    <a:pt x="0" y="705"/>
                    <a:pt x="143" y="884"/>
                    <a:pt x="322" y="955"/>
                  </a:cubicBezTo>
                  <a:cubicBezTo>
                    <a:pt x="357" y="977"/>
                    <a:pt x="393" y="981"/>
                    <a:pt x="431" y="981"/>
                  </a:cubicBezTo>
                  <a:cubicBezTo>
                    <a:pt x="457" y="981"/>
                    <a:pt x="483" y="979"/>
                    <a:pt x="512" y="979"/>
                  </a:cubicBezTo>
                  <a:cubicBezTo>
                    <a:pt x="798" y="979"/>
                    <a:pt x="988" y="777"/>
                    <a:pt x="988" y="503"/>
                  </a:cubicBezTo>
                  <a:cubicBezTo>
                    <a:pt x="988" y="217"/>
                    <a:pt x="786" y="3"/>
                    <a:pt x="512" y="3"/>
                  </a:cubicBezTo>
                  <a:cubicBezTo>
                    <a:pt x="488" y="3"/>
                    <a:pt x="463" y="1"/>
                    <a:pt x="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9"/>
            <p:cNvSpPr/>
            <p:nvPr/>
          </p:nvSpPr>
          <p:spPr>
            <a:xfrm>
              <a:off x="5661800" y="1487714"/>
              <a:ext cx="21580" cy="31590"/>
            </a:xfrm>
            <a:custGeom>
              <a:avLst/>
              <a:gdLst/>
              <a:ahLst/>
              <a:cxnLst/>
              <a:rect l="l" t="t" r="r" b="b"/>
              <a:pathLst>
                <a:path w="692" h="1013" extrusionOk="0">
                  <a:moveTo>
                    <a:pt x="191" y="0"/>
                  </a:moveTo>
                  <a:cubicBezTo>
                    <a:pt x="120" y="0"/>
                    <a:pt x="60" y="12"/>
                    <a:pt x="1" y="48"/>
                  </a:cubicBezTo>
                  <a:cubicBezTo>
                    <a:pt x="179" y="119"/>
                    <a:pt x="310" y="298"/>
                    <a:pt x="310" y="500"/>
                  </a:cubicBezTo>
                  <a:cubicBezTo>
                    <a:pt x="310" y="714"/>
                    <a:pt x="167" y="893"/>
                    <a:pt x="1" y="964"/>
                  </a:cubicBezTo>
                  <a:cubicBezTo>
                    <a:pt x="60" y="988"/>
                    <a:pt x="132" y="1012"/>
                    <a:pt x="191" y="1012"/>
                  </a:cubicBezTo>
                  <a:cubicBezTo>
                    <a:pt x="477" y="1012"/>
                    <a:pt x="691" y="786"/>
                    <a:pt x="691" y="500"/>
                  </a:cubicBezTo>
                  <a:cubicBezTo>
                    <a:pt x="691" y="214"/>
                    <a:pt x="465" y="0"/>
                    <a:pt x="191"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9"/>
            <p:cNvSpPr/>
            <p:nvPr/>
          </p:nvSpPr>
          <p:spPr>
            <a:xfrm>
              <a:off x="5612060" y="1449075"/>
              <a:ext cx="457079" cy="441143"/>
            </a:xfrm>
            <a:custGeom>
              <a:avLst/>
              <a:gdLst/>
              <a:ahLst/>
              <a:cxnLst/>
              <a:rect l="l" t="t" r="r" b="b"/>
              <a:pathLst>
                <a:path w="14657" h="14146" extrusionOk="0">
                  <a:moveTo>
                    <a:pt x="643" y="1"/>
                  </a:moveTo>
                  <a:cubicBezTo>
                    <a:pt x="274" y="1"/>
                    <a:pt x="0" y="287"/>
                    <a:pt x="0" y="644"/>
                  </a:cubicBezTo>
                  <a:lnTo>
                    <a:pt x="0" y="8978"/>
                  </a:lnTo>
                  <a:cubicBezTo>
                    <a:pt x="0" y="9097"/>
                    <a:pt x="83" y="9180"/>
                    <a:pt x="203" y="9180"/>
                  </a:cubicBezTo>
                  <a:cubicBezTo>
                    <a:pt x="322" y="9180"/>
                    <a:pt x="417" y="9097"/>
                    <a:pt x="417" y="8978"/>
                  </a:cubicBezTo>
                  <a:lnTo>
                    <a:pt x="417" y="3489"/>
                  </a:lnTo>
                  <a:lnTo>
                    <a:pt x="8454" y="3489"/>
                  </a:lnTo>
                  <a:cubicBezTo>
                    <a:pt x="8573" y="3489"/>
                    <a:pt x="8656" y="3394"/>
                    <a:pt x="8656" y="3275"/>
                  </a:cubicBezTo>
                  <a:cubicBezTo>
                    <a:pt x="8656" y="3156"/>
                    <a:pt x="8573" y="3073"/>
                    <a:pt x="8454" y="3073"/>
                  </a:cubicBezTo>
                  <a:lnTo>
                    <a:pt x="417" y="3073"/>
                  </a:lnTo>
                  <a:lnTo>
                    <a:pt x="417" y="644"/>
                  </a:lnTo>
                  <a:cubicBezTo>
                    <a:pt x="417" y="525"/>
                    <a:pt x="500" y="429"/>
                    <a:pt x="619" y="429"/>
                  </a:cubicBezTo>
                  <a:lnTo>
                    <a:pt x="13990" y="429"/>
                  </a:lnTo>
                  <a:cubicBezTo>
                    <a:pt x="14109" y="429"/>
                    <a:pt x="14192" y="525"/>
                    <a:pt x="14192" y="644"/>
                  </a:cubicBezTo>
                  <a:lnTo>
                    <a:pt x="14192" y="3073"/>
                  </a:lnTo>
                  <a:lnTo>
                    <a:pt x="9358" y="3073"/>
                  </a:lnTo>
                  <a:cubicBezTo>
                    <a:pt x="9239" y="3073"/>
                    <a:pt x="9156" y="3156"/>
                    <a:pt x="9156" y="3275"/>
                  </a:cubicBezTo>
                  <a:cubicBezTo>
                    <a:pt x="9156" y="3394"/>
                    <a:pt x="9239" y="3489"/>
                    <a:pt x="9358" y="3489"/>
                  </a:cubicBezTo>
                  <a:lnTo>
                    <a:pt x="14192" y="3489"/>
                  </a:lnTo>
                  <a:lnTo>
                    <a:pt x="14192" y="13502"/>
                  </a:lnTo>
                  <a:cubicBezTo>
                    <a:pt x="14192" y="13622"/>
                    <a:pt x="14109" y="13705"/>
                    <a:pt x="13990" y="13705"/>
                  </a:cubicBezTo>
                  <a:lnTo>
                    <a:pt x="643" y="13705"/>
                  </a:lnTo>
                  <a:cubicBezTo>
                    <a:pt x="524" y="13705"/>
                    <a:pt x="429" y="13622"/>
                    <a:pt x="429" y="13502"/>
                  </a:cubicBezTo>
                  <a:lnTo>
                    <a:pt x="429" y="9895"/>
                  </a:lnTo>
                  <a:cubicBezTo>
                    <a:pt x="429" y="9776"/>
                    <a:pt x="345" y="9692"/>
                    <a:pt x="214" y="9692"/>
                  </a:cubicBezTo>
                  <a:cubicBezTo>
                    <a:pt x="95" y="9692"/>
                    <a:pt x="12" y="9776"/>
                    <a:pt x="12" y="9895"/>
                  </a:cubicBezTo>
                  <a:lnTo>
                    <a:pt x="12" y="13502"/>
                  </a:lnTo>
                  <a:cubicBezTo>
                    <a:pt x="12" y="13860"/>
                    <a:pt x="298" y="14145"/>
                    <a:pt x="655" y="14145"/>
                  </a:cubicBezTo>
                  <a:lnTo>
                    <a:pt x="14014" y="14145"/>
                  </a:lnTo>
                  <a:cubicBezTo>
                    <a:pt x="14371" y="14145"/>
                    <a:pt x="14657" y="13860"/>
                    <a:pt x="14657" y="13502"/>
                  </a:cubicBezTo>
                  <a:lnTo>
                    <a:pt x="14657" y="620"/>
                  </a:lnTo>
                  <a:cubicBezTo>
                    <a:pt x="14657" y="298"/>
                    <a:pt x="14359" y="1"/>
                    <a:pt x="14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9"/>
            <p:cNvSpPr/>
            <p:nvPr/>
          </p:nvSpPr>
          <p:spPr>
            <a:xfrm>
              <a:off x="5772444" y="1481009"/>
              <a:ext cx="45717" cy="45717"/>
            </a:xfrm>
            <a:custGeom>
              <a:avLst/>
              <a:gdLst/>
              <a:ahLst/>
              <a:cxnLst/>
              <a:rect l="l" t="t" r="r" b="b"/>
              <a:pathLst>
                <a:path w="1466" h="1466" extrusionOk="0">
                  <a:moveTo>
                    <a:pt x="715" y="441"/>
                  </a:moveTo>
                  <a:cubicBezTo>
                    <a:pt x="894" y="441"/>
                    <a:pt x="1013" y="572"/>
                    <a:pt x="1013" y="739"/>
                  </a:cubicBezTo>
                  <a:cubicBezTo>
                    <a:pt x="1013" y="894"/>
                    <a:pt x="882" y="1037"/>
                    <a:pt x="715" y="1037"/>
                  </a:cubicBezTo>
                  <a:cubicBezTo>
                    <a:pt x="560" y="1037"/>
                    <a:pt x="417" y="894"/>
                    <a:pt x="417" y="739"/>
                  </a:cubicBezTo>
                  <a:cubicBezTo>
                    <a:pt x="417" y="572"/>
                    <a:pt x="560" y="441"/>
                    <a:pt x="715" y="441"/>
                  </a:cubicBezTo>
                  <a:close/>
                  <a:moveTo>
                    <a:pt x="739" y="1"/>
                  </a:moveTo>
                  <a:cubicBezTo>
                    <a:pt x="334" y="1"/>
                    <a:pt x="1" y="334"/>
                    <a:pt x="1" y="739"/>
                  </a:cubicBezTo>
                  <a:cubicBezTo>
                    <a:pt x="1" y="1132"/>
                    <a:pt x="334" y="1465"/>
                    <a:pt x="739" y="1465"/>
                  </a:cubicBezTo>
                  <a:cubicBezTo>
                    <a:pt x="1132" y="1465"/>
                    <a:pt x="1465" y="1132"/>
                    <a:pt x="1465" y="739"/>
                  </a:cubicBezTo>
                  <a:cubicBezTo>
                    <a:pt x="1465" y="334"/>
                    <a:pt x="1132"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9"/>
            <p:cNvSpPr/>
            <p:nvPr/>
          </p:nvSpPr>
          <p:spPr>
            <a:xfrm>
              <a:off x="5708951" y="1481009"/>
              <a:ext cx="45717" cy="45717"/>
            </a:xfrm>
            <a:custGeom>
              <a:avLst/>
              <a:gdLst/>
              <a:ahLst/>
              <a:cxnLst/>
              <a:rect l="l" t="t" r="r" b="b"/>
              <a:pathLst>
                <a:path w="1466" h="1466" extrusionOk="0">
                  <a:moveTo>
                    <a:pt x="715" y="441"/>
                  </a:moveTo>
                  <a:cubicBezTo>
                    <a:pt x="882" y="441"/>
                    <a:pt x="1013" y="572"/>
                    <a:pt x="1013" y="739"/>
                  </a:cubicBezTo>
                  <a:cubicBezTo>
                    <a:pt x="1013" y="894"/>
                    <a:pt x="882" y="1037"/>
                    <a:pt x="715" y="1037"/>
                  </a:cubicBezTo>
                  <a:cubicBezTo>
                    <a:pt x="548" y="1037"/>
                    <a:pt x="417" y="894"/>
                    <a:pt x="417" y="739"/>
                  </a:cubicBezTo>
                  <a:cubicBezTo>
                    <a:pt x="417" y="572"/>
                    <a:pt x="548" y="441"/>
                    <a:pt x="715" y="441"/>
                  </a:cubicBezTo>
                  <a:close/>
                  <a:moveTo>
                    <a:pt x="727" y="1"/>
                  </a:moveTo>
                  <a:cubicBezTo>
                    <a:pt x="310" y="1"/>
                    <a:pt x="1" y="334"/>
                    <a:pt x="1" y="739"/>
                  </a:cubicBezTo>
                  <a:cubicBezTo>
                    <a:pt x="1" y="1132"/>
                    <a:pt x="334" y="1465"/>
                    <a:pt x="727" y="1465"/>
                  </a:cubicBezTo>
                  <a:cubicBezTo>
                    <a:pt x="1132" y="1465"/>
                    <a:pt x="1465" y="1132"/>
                    <a:pt x="1465" y="739"/>
                  </a:cubicBezTo>
                  <a:cubicBezTo>
                    <a:pt x="1465" y="334"/>
                    <a:pt x="1132"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9"/>
            <p:cNvSpPr/>
            <p:nvPr/>
          </p:nvSpPr>
          <p:spPr>
            <a:xfrm>
              <a:off x="5645084" y="1481009"/>
              <a:ext cx="45343" cy="45717"/>
            </a:xfrm>
            <a:custGeom>
              <a:avLst/>
              <a:gdLst/>
              <a:ahLst/>
              <a:cxnLst/>
              <a:rect l="l" t="t" r="r" b="b"/>
              <a:pathLst>
                <a:path w="1454" h="1466" extrusionOk="0">
                  <a:moveTo>
                    <a:pt x="727" y="441"/>
                  </a:moveTo>
                  <a:cubicBezTo>
                    <a:pt x="894" y="441"/>
                    <a:pt x="1025" y="572"/>
                    <a:pt x="1025" y="739"/>
                  </a:cubicBezTo>
                  <a:cubicBezTo>
                    <a:pt x="1025" y="894"/>
                    <a:pt x="894" y="1037"/>
                    <a:pt x="727" y="1037"/>
                  </a:cubicBezTo>
                  <a:cubicBezTo>
                    <a:pt x="560" y="1037"/>
                    <a:pt x="429" y="894"/>
                    <a:pt x="429" y="739"/>
                  </a:cubicBezTo>
                  <a:cubicBezTo>
                    <a:pt x="429" y="572"/>
                    <a:pt x="560" y="441"/>
                    <a:pt x="727" y="441"/>
                  </a:cubicBezTo>
                  <a:close/>
                  <a:moveTo>
                    <a:pt x="727" y="1"/>
                  </a:moveTo>
                  <a:cubicBezTo>
                    <a:pt x="322" y="1"/>
                    <a:pt x="1" y="334"/>
                    <a:pt x="1" y="739"/>
                  </a:cubicBezTo>
                  <a:cubicBezTo>
                    <a:pt x="1" y="1132"/>
                    <a:pt x="322" y="1465"/>
                    <a:pt x="727" y="1465"/>
                  </a:cubicBezTo>
                  <a:cubicBezTo>
                    <a:pt x="1132" y="1465"/>
                    <a:pt x="1453" y="1132"/>
                    <a:pt x="1453" y="739"/>
                  </a:cubicBezTo>
                  <a:cubicBezTo>
                    <a:pt x="1453" y="334"/>
                    <a:pt x="1132"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9"/>
            <p:cNvSpPr/>
            <p:nvPr/>
          </p:nvSpPr>
          <p:spPr>
            <a:xfrm>
              <a:off x="5695604" y="1650749"/>
              <a:ext cx="89501" cy="134376"/>
            </a:xfrm>
            <a:custGeom>
              <a:avLst/>
              <a:gdLst/>
              <a:ahLst/>
              <a:cxnLst/>
              <a:rect l="l" t="t" r="r" b="b"/>
              <a:pathLst>
                <a:path w="2870" h="4309" extrusionOk="0">
                  <a:moveTo>
                    <a:pt x="1929" y="427"/>
                  </a:moveTo>
                  <a:cubicBezTo>
                    <a:pt x="1929" y="439"/>
                    <a:pt x="1941" y="451"/>
                    <a:pt x="1941" y="487"/>
                  </a:cubicBezTo>
                  <a:cubicBezTo>
                    <a:pt x="1965" y="606"/>
                    <a:pt x="1941" y="1642"/>
                    <a:pt x="1941" y="2737"/>
                  </a:cubicBezTo>
                  <a:lnTo>
                    <a:pt x="572" y="2737"/>
                  </a:lnTo>
                  <a:cubicBezTo>
                    <a:pt x="1083" y="1809"/>
                    <a:pt x="1750" y="630"/>
                    <a:pt x="1881" y="475"/>
                  </a:cubicBezTo>
                  <a:lnTo>
                    <a:pt x="1929" y="427"/>
                  </a:lnTo>
                  <a:close/>
                  <a:moveTo>
                    <a:pt x="1947" y="1"/>
                  </a:moveTo>
                  <a:cubicBezTo>
                    <a:pt x="1843" y="1"/>
                    <a:pt x="1704" y="45"/>
                    <a:pt x="1560" y="213"/>
                  </a:cubicBezTo>
                  <a:cubicBezTo>
                    <a:pt x="1334" y="487"/>
                    <a:pt x="167" y="2606"/>
                    <a:pt x="24" y="2868"/>
                  </a:cubicBezTo>
                  <a:cubicBezTo>
                    <a:pt x="0" y="2928"/>
                    <a:pt x="0" y="3011"/>
                    <a:pt x="24" y="3071"/>
                  </a:cubicBezTo>
                  <a:cubicBezTo>
                    <a:pt x="71" y="3130"/>
                    <a:pt x="131" y="3178"/>
                    <a:pt x="202" y="3178"/>
                  </a:cubicBezTo>
                  <a:lnTo>
                    <a:pt x="1929" y="3178"/>
                  </a:lnTo>
                  <a:lnTo>
                    <a:pt x="1929" y="4118"/>
                  </a:lnTo>
                  <a:cubicBezTo>
                    <a:pt x="1929" y="4226"/>
                    <a:pt x="2036" y="4309"/>
                    <a:pt x="2155" y="4309"/>
                  </a:cubicBezTo>
                  <a:cubicBezTo>
                    <a:pt x="2274" y="4309"/>
                    <a:pt x="2369" y="4226"/>
                    <a:pt x="2381" y="4107"/>
                  </a:cubicBezTo>
                  <a:lnTo>
                    <a:pt x="2381" y="3166"/>
                  </a:lnTo>
                  <a:lnTo>
                    <a:pt x="2667" y="3166"/>
                  </a:lnTo>
                  <a:cubicBezTo>
                    <a:pt x="2786" y="3166"/>
                    <a:pt x="2869" y="3071"/>
                    <a:pt x="2869" y="2952"/>
                  </a:cubicBezTo>
                  <a:cubicBezTo>
                    <a:pt x="2869" y="2833"/>
                    <a:pt x="2786" y="2749"/>
                    <a:pt x="2667" y="2749"/>
                  </a:cubicBezTo>
                  <a:lnTo>
                    <a:pt x="2381" y="2749"/>
                  </a:lnTo>
                  <a:cubicBezTo>
                    <a:pt x="2381" y="1761"/>
                    <a:pt x="2393" y="606"/>
                    <a:pt x="2381" y="463"/>
                  </a:cubicBezTo>
                  <a:cubicBezTo>
                    <a:pt x="2369" y="249"/>
                    <a:pt x="2226" y="70"/>
                    <a:pt x="2072" y="23"/>
                  </a:cubicBezTo>
                  <a:cubicBezTo>
                    <a:pt x="2041" y="11"/>
                    <a:pt x="1998" y="1"/>
                    <a:pt x="1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9"/>
            <p:cNvSpPr/>
            <p:nvPr/>
          </p:nvSpPr>
          <p:spPr>
            <a:xfrm>
              <a:off x="5895718" y="1650374"/>
              <a:ext cx="88409" cy="135125"/>
            </a:xfrm>
            <a:custGeom>
              <a:avLst/>
              <a:gdLst/>
              <a:ahLst/>
              <a:cxnLst/>
              <a:rect l="l" t="t" r="r" b="b"/>
              <a:pathLst>
                <a:path w="2835" h="4333" extrusionOk="0">
                  <a:moveTo>
                    <a:pt x="1941" y="439"/>
                  </a:moveTo>
                  <a:cubicBezTo>
                    <a:pt x="1941" y="451"/>
                    <a:pt x="1953" y="463"/>
                    <a:pt x="1953" y="499"/>
                  </a:cubicBezTo>
                  <a:lnTo>
                    <a:pt x="1965" y="2749"/>
                  </a:lnTo>
                  <a:lnTo>
                    <a:pt x="596" y="2749"/>
                  </a:lnTo>
                  <a:cubicBezTo>
                    <a:pt x="1096" y="1821"/>
                    <a:pt x="1763" y="642"/>
                    <a:pt x="1894" y="487"/>
                  </a:cubicBezTo>
                  <a:lnTo>
                    <a:pt x="1941" y="439"/>
                  </a:lnTo>
                  <a:close/>
                  <a:moveTo>
                    <a:pt x="1942" y="1"/>
                  </a:moveTo>
                  <a:cubicBezTo>
                    <a:pt x="1838" y="1"/>
                    <a:pt x="1696" y="45"/>
                    <a:pt x="1560" y="213"/>
                  </a:cubicBezTo>
                  <a:cubicBezTo>
                    <a:pt x="1334" y="487"/>
                    <a:pt x="155" y="2606"/>
                    <a:pt x="24" y="2868"/>
                  </a:cubicBezTo>
                  <a:cubicBezTo>
                    <a:pt x="0" y="2928"/>
                    <a:pt x="0" y="3011"/>
                    <a:pt x="24" y="3071"/>
                  </a:cubicBezTo>
                  <a:cubicBezTo>
                    <a:pt x="72" y="3130"/>
                    <a:pt x="131" y="3178"/>
                    <a:pt x="203" y="3178"/>
                  </a:cubicBezTo>
                  <a:lnTo>
                    <a:pt x="1929" y="3178"/>
                  </a:lnTo>
                  <a:lnTo>
                    <a:pt x="1929" y="4119"/>
                  </a:lnTo>
                  <a:cubicBezTo>
                    <a:pt x="1929" y="4238"/>
                    <a:pt x="2013" y="4321"/>
                    <a:pt x="2144" y="4333"/>
                  </a:cubicBezTo>
                  <a:cubicBezTo>
                    <a:pt x="2263" y="4333"/>
                    <a:pt x="2346" y="4249"/>
                    <a:pt x="2346" y="4130"/>
                  </a:cubicBezTo>
                  <a:lnTo>
                    <a:pt x="2346" y="3190"/>
                  </a:lnTo>
                  <a:lnTo>
                    <a:pt x="2632" y="3190"/>
                  </a:lnTo>
                  <a:cubicBezTo>
                    <a:pt x="2751" y="3190"/>
                    <a:pt x="2834" y="3106"/>
                    <a:pt x="2834" y="2987"/>
                  </a:cubicBezTo>
                  <a:cubicBezTo>
                    <a:pt x="2834" y="2868"/>
                    <a:pt x="2751" y="2773"/>
                    <a:pt x="2632" y="2773"/>
                  </a:cubicBezTo>
                  <a:lnTo>
                    <a:pt x="2346" y="2773"/>
                  </a:lnTo>
                  <a:cubicBezTo>
                    <a:pt x="2394" y="1761"/>
                    <a:pt x="2394" y="618"/>
                    <a:pt x="2382" y="463"/>
                  </a:cubicBezTo>
                  <a:cubicBezTo>
                    <a:pt x="2358" y="249"/>
                    <a:pt x="2227" y="70"/>
                    <a:pt x="2060" y="23"/>
                  </a:cubicBezTo>
                  <a:cubicBezTo>
                    <a:pt x="2033" y="11"/>
                    <a:pt x="1992" y="1"/>
                    <a:pt x="1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9"/>
            <p:cNvSpPr/>
            <p:nvPr/>
          </p:nvSpPr>
          <p:spPr>
            <a:xfrm>
              <a:off x="5798452" y="1648098"/>
              <a:ext cx="84293" cy="140021"/>
            </a:xfrm>
            <a:custGeom>
              <a:avLst/>
              <a:gdLst/>
              <a:ahLst/>
              <a:cxnLst/>
              <a:rect l="l" t="t" r="r" b="b"/>
              <a:pathLst>
                <a:path w="2703" h="4490" extrusionOk="0">
                  <a:moveTo>
                    <a:pt x="1345" y="417"/>
                  </a:moveTo>
                  <a:cubicBezTo>
                    <a:pt x="1846" y="417"/>
                    <a:pt x="2250" y="822"/>
                    <a:pt x="2250" y="1334"/>
                  </a:cubicBezTo>
                  <a:lnTo>
                    <a:pt x="2250" y="3144"/>
                  </a:lnTo>
                  <a:cubicBezTo>
                    <a:pt x="2250" y="3656"/>
                    <a:pt x="1834" y="4049"/>
                    <a:pt x="1345" y="4049"/>
                  </a:cubicBezTo>
                  <a:cubicBezTo>
                    <a:pt x="833" y="4049"/>
                    <a:pt x="441" y="3656"/>
                    <a:pt x="441" y="3144"/>
                  </a:cubicBezTo>
                  <a:lnTo>
                    <a:pt x="441" y="1334"/>
                  </a:lnTo>
                  <a:cubicBezTo>
                    <a:pt x="441" y="822"/>
                    <a:pt x="833" y="417"/>
                    <a:pt x="1345" y="417"/>
                  </a:cubicBezTo>
                  <a:close/>
                  <a:moveTo>
                    <a:pt x="1357" y="1"/>
                  </a:moveTo>
                  <a:cubicBezTo>
                    <a:pt x="619" y="1"/>
                    <a:pt x="24" y="596"/>
                    <a:pt x="24" y="1346"/>
                  </a:cubicBezTo>
                  <a:lnTo>
                    <a:pt x="24" y="3144"/>
                  </a:lnTo>
                  <a:cubicBezTo>
                    <a:pt x="0" y="3870"/>
                    <a:pt x="619" y="4489"/>
                    <a:pt x="1357" y="4489"/>
                  </a:cubicBezTo>
                  <a:cubicBezTo>
                    <a:pt x="2107" y="4489"/>
                    <a:pt x="2703" y="3894"/>
                    <a:pt x="2703" y="3144"/>
                  </a:cubicBezTo>
                  <a:lnTo>
                    <a:pt x="2703" y="1346"/>
                  </a:lnTo>
                  <a:cubicBezTo>
                    <a:pt x="2703" y="596"/>
                    <a:pt x="2107"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9"/>
            <p:cNvSpPr/>
            <p:nvPr/>
          </p:nvSpPr>
          <p:spPr>
            <a:xfrm>
              <a:off x="5652132" y="1582391"/>
              <a:ext cx="376153" cy="269937"/>
            </a:xfrm>
            <a:custGeom>
              <a:avLst/>
              <a:gdLst/>
              <a:ahLst/>
              <a:cxnLst/>
              <a:rect l="l" t="t" r="r" b="b"/>
              <a:pathLst>
                <a:path w="12062" h="8656" extrusionOk="0">
                  <a:moveTo>
                    <a:pt x="5085" y="429"/>
                  </a:moveTo>
                  <a:cubicBezTo>
                    <a:pt x="5133" y="429"/>
                    <a:pt x="5156" y="453"/>
                    <a:pt x="5156" y="500"/>
                  </a:cubicBezTo>
                  <a:lnTo>
                    <a:pt x="5156" y="1036"/>
                  </a:lnTo>
                  <a:lnTo>
                    <a:pt x="1513" y="1036"/>
                  </a:lnTo>
                  <a:lnTo>
                    <a:pt x="1513" y="500"/>
                  </a:lnTo>
                  <a:lnTo>
                    <a:pt x="1501" y="500"/>
                  </a:lnTo>
                  <a:cubicBezTo>
                    <a:pt x="1501" y="453"/>
                    <a:pt x="1525" y="429"/>
                    <a:pt x="1573" y="429"/>
                  </a:cubicBezTo>
                  <a:close/>
                  <a:moveTo>
                    <a:pt x="10562" y="7632"/>
                  </a:moveTo>
                  <a:lnTo>
                    <a:pt x="10562" y="8168"/>
                  </a:lnTo>
                  <a:lnTo>
                    <a:pt x="10574" y="8168"/>
                  </a:lnTo>
                  <a:cubicBezTo>
                    <a:pt x="10574" y="8215"/>
                    <a:pt x="10550" y="8239"/>
                    <a:pt x="10502" y="8239"/>
                  </a:cubicBezTo>
                  <a:lnTo>
                    <a:pt x="6990" y="8239"/>
                  </a:lnTo>
                  <a:cubicBezTo>
                    <a:pt x="6942" y="8239"/>
                    <a:pt x="6919" y="8215"/>
                    <a:pt x="6919" y="8168"/>
                  </a:cubicBezTo>
                  <a:lnTo>
                    <a:pt x="6919" y="7632"/>
                  </a:lnTo>
                  <a:close/>
                  <a:moveTo>
                    <a:pt x="1573" y="0"/>
                  </a:moveTo>
                  <a:cubicBezTo>
                    <a:pt x="1287" y="0"/>
                    <a:pt x="1061" y="214"/>
                    <a:pt x="1061" y="500"/>
                  </a:cubicBezTo>
                  <a:lnTo>
                    <a:pt x="1061" y="1036"/>
                  </a:lnTo>
                  <a:lnTo>
                    <a:pt x="513" y="1036"/>
                  </a:lnTo>
                  <a:cubicBezTo>
                    <a:pt x="227" y="1036"/>
                    <a:pt x="1" y="1262"/>
                    <a:pt x="1" y="1548"/>
                  </a:cubicBezTo>
                  <a:lnTo>
                    <a:pt x="1" y="7144"/>
                  </a:lnTo>
                  <a:cubicBezTo>
                    <a:pt x="1" y="7430"/>
                    <a:pt x="227" y="7644"/>
                    <a:pt x="513" y="7644"/>
                  </a:cubicBezTo>
                  <a:lnTo>
                    <a:pt x="4097" y="7644"/>
                  </a:lnTo>
                  <a:cubicBezTo>
                    <a:pt x="4216" y="7644"/>
                    <a:pt x="4311" y="7561"/>
                    <a:pt x="4311" y="7442"/>
                  </a:cubicBezTo>
                  <a:cubicBezTo>
                    <a:pt x="4311" y="7322"/>
                    <a:pt x="4216" y="7227"/>
                    <a:pt x="4097" y="7227"/>
                  </a:cubicBezTo>
                  <a:lnTo>
                    <a:pt x="513" y="7227"/>
                  </a:lnTo>
                  <a:cubicBezTo>
                    <a:pt x="465" y="7227"/>
                    <a:pt x="442" y="7203"/>
                    <a:pt x="442" y="7156"/>
                  </a:cubicBezTo>
                  <a:lnTo>
                    <a:pt x="442" y="1536"/>
                  </a:lnTo>
                  <a:cubicBezTo>
                    <a:pt x="442" y="1488"/>
                    <a:pt x="465" y="1453"/>
                    <a:pt x="513" y="1453"/>
                  </a:cubicBezTo>
                  <a:lnTo>
                    <a:pt x="11538" y="1453"/>
                  </a:lnTo>
                  <a:cubicBezTo>
                    <a:pt x="11586" y="1453"/>
                    <a:pt x="11610" y="1488"/>
                    <a:pt x="11610" y="1536"/>
                  </a:cubicBezTo>
                  <a:lnTo>
                    <a:pt x="11610" y="7132"/>
                  </a:lnTo>
                  <a:cubicBezTo>
                    <a:pt x="11610" y="7168"/>
                    <a:pt x="11586" y="7203"/>
                    <a:pt x="11538" y="7203"/>
                  </a:cubicBezTo>
                  <a:lnTo>
                    <a:pt x="5037" y="7203"/>
                  </a:lnTo>
                  <a:cubicBezTo>
                    <a:pt x="4918" y="7203"/>
                    <a:pt x="4823" y="7287"/>
                    <a:pt x="4823" y="7406"/>
                  </a:cubicBezTo>
                  <a:cubicBezTo>
                    <a:pt x="4823" y="7525"/>
                    <a:pt x="4918" y="7620"/>
                    <a:pt x="5037" y="7620"/>
                  </a:cubicBezTo>
                  <a:lnTo>
                    <a:pt x="6478" y="7620"/>
                  </a:lnTo>
                  <a:lnTo>
                    <a:pt x="6478" y="8156"/>
                  </a:lnTo>
                  <a:cubicBezTo>
                    <a:pt x="6478" y="8442"/>
                    <a:pt x="6704" y="8656"/>
                    <a:pt x="6990" y="8656"/>
                  </a:cubicBezTo>
                  <a:lnTo>
                    <a:pt x="10502" y="8656"/>
                  </a:lnTo>
                  <a:cubicBezTo>
                    <a:pt x="10788" y="8656"/>
                    <a:pt x="11002" y="8442"/>
                    <a:pt x="11002" y="8156"/>
                  </a:cubicBezTo>
                  <a:lnTo>
                    <a:pt x="11002" y="7632"/>
                  </a:lnTo>
                  <a:lnTo>
                    <a:pt x="11562" y="7632"/>
                  </a:lnTo>
                  <a:cubicBezTo>
                    <a:pt x="11836" y="7632"/>
                    <a:pt x="12062" y="7406"/>
                    <a:pt x="12062" y="7132"/>
                  </a:cubicBezTo>
                  <a:lnTo>
                    <a:pt x="12062" y="1536"/>
                  </a:lnTo>
                  <a:cubicBezTo>
                    <a:pt x="12062" y="1250"/>
                    <a:pt x="11836" y="1024"/>
                    <a:pt x="11562" y="1024"/>
                  </a:cubicBezTo>
                  <a:lnTo>
                    <a:pt x="5585" y="1024"/>
                  </a:lnTo>
                  <a:lnTo>
                    <a:pt x="5585" y="488"/>
                  </a:lnTo>
                  <a:cubicBezTo>
                    <a:pt x="5585" y="214"/>
                    <a:pt x="5371" y="0"/>
                    <a:pt x="5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412;p49">
            <a:extLst>
              <a:ext uri="{FF2B5EF4-FFF2-40B4-BE49-F238E27FC236}">
                <a16:creationId xmlns:a16="http://schemas.microsoft.com/office/drawing/2014/main" id="{C7337FA7-9420-AD4F-196B-075D4FF9A71A}"/>
              </a:ext>
            </a:extLst>
          </p:cNvPr>
          <p:cNvSpPr txBox="1">
            <a:spLocks/>
          </p:cNvSpPr>
          <p:nvPr/>
        </p:nvSpPr>
        <p:spPr>
          <a:xfrm>
            <a:off x="5338208" y="1202863"/>
            <a:ext cx="3460149" cy="36353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171450" indent="-171450">
              <a:buFont typeface="Arial" panose="020B0604020202020204" pitchFamily="34" charset="0"/>
              <a:buChar char="•"/>
            </a:pPr>
            <a:r>
              <a:rPr lang="en-US" sz="1050" dirty="0"/>
              <a:t>Ensuring the correct implementation of each encryption and decryption algorithm.</a:t>
            </a:r>
          </a:p>
          <a:p>
            <a:pPr marL="171450" indent="-171450">
              <a:buFont typeface="Arial" panose="020B0604020202020204" pitchFamily="34" charset="0"/>
              <a:buChar char="•"/>
            </a:pPr>
            <a:r>
              <a:rPr lang="en-US" sz="1050" dirty="0"/>
              <a:t>Developing robust methods to handle incorrect inputs and edge cases.</a:t>
            </a:r>
          </a:p>
          <a:p>
            <a:pPr marL="171450" indent="-171450">
              <a:buFont typeface="Arial" panose="020B0604020202020204" pitchFamily="34" charset="0"/>
              <a:buChar char="•"/>
            </a:pPr>
            <a:r>
              <a:rPr lang="en-US" sz="1050" dirty="0"/>
              <a:t>Balancing between simplicity of implementation and computational efficiency.</a:t>
            </a:r>
          </a:p>
          <a:p>
            <a:pPr marL="171450" indent="-171450">
              <a:buFont typeface="Arial" panose="020B0604020202020204" pitchFamily="34" charset="0"/>
              <a:buChar char="•"/>
            </a:pPr>
            <a:r>
              <a:rPr lang="en-US" sz="1050" dirty="0"/>
              <a:t>Accurately comparing different ciphers in terms of performance, security, and complexity.</a:t>
            </a:r>
          </a:p>
          <a:p>
            <a:pPr marL="171450" indent="-171450">
              <a:buFont typeface="Arial" panose="020B0604020202020204" pitchFamily="34" charset="0"/>
              <a:buChar char="•"/>
            </a:pPr>
            <a:r>
              <a:rPr lang="en-US" sz="1050" dirty="0"/>
              <a:t>Making complex cryptographic concepts understandable and accessible through clear documentation and user interface design.</a:t>
            </a:r>
          </a:p>
          <a:p>
            <a:pPr marL="171450" indent="-171450">
              <a:buFont typeface="Arial" panose="020B0604020202020204" pitchFamily="34" charset="0"/>
              <a:buChar char="•"/>
            </a:pPr>
            <a:r>
              <a:rPr lang="en-US" sz="1050" dirty="0"/>
              <a:t>Thoroughly testing the implemented ciphers against potential cryptographic attacks.</a:t>
            </a:r>
          </a:p>
          <a:p>
            <a:pPr marL="171450" indent="-171450">
              <a:buFont typeface="Arial" panose="020B0604020202020204" pitchFamily="34" charset="0"/>
              <a:buChar char="•"/>
            </a:pPr>
            <a:r>
              <a:rPr lang="en-US" sz="1050" dirty="0"/>
              <a:t>Managing computational resources effectively, especially when dealing with more complex ciphers like the Hill cipher.</a:t>
            </a:r>
          </a:p>
          <a:p>
            <a:pPr marL="171450" indent="-171450">
              <a:buFont typeface="Arial" panose="020B0604020202020204" pitchFamily="34" charset="0"/>
              <a:buChar char="•"/>
            </a:pPr>
            <a:r>
              <a:rPr lang="en-US" sz="1050" dirty="0"/>
              <a:t>Creating a user-friendly interface that allows seamless interaction with the encryption and decryption tools.</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 sz="1050" dirty="0"/>
          </a:p>
        </p:txBody>
      </p:sp>
    </p:spTree>
    <p:extLst>
      <p:ext uri="{BB962C8B-B14F-4D97-AF65-F5344CB8AC3E}">
        <p14:creationId xmlns:p14="http://schemas.microsoft.com/office/powerpoint/2010/main" val="130336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73"/>
          <p:cNvSpPr txBox="1">
            <a:spLocks noGrp="1"/>
          </p:cNvSpPr>
          <p:nvPr>
            <p:ph type="title"/>
          </p:nvPr>
        </p:nvSpPr>
        <p:spPr>
          <a:xfrm>
            <a:off x="2361806" y="173416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952" name="Google Shape;952;p73"/>
          <p:cNvSpPr/>
          <p:nvPr/>
        </p:nvSpPr>
        <p:spPr>
          <a:xfrm rot="-5400000">
            <a:off x="6240219"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3"/>
          <p:cNvSpPr/>
          <p:nvPr/>
        </p:nvSpPr>
        <p:spPr>
          <a:xfrm rot="5400000" flipH="1">
            <a:off x="-2931494"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E147E941-3448-136E-A1A1-A4509B91D062}"/>
                  </a:ext>
                </a:extLst>
              </p14:cNvPr>
              <p14:cNvContentPartPr/>
              <p14:nvPr/>
            </p14:nvContentPartPr>
            <p14:xfrm>
              <a:off x="2205040" y="3773960"/>
              <a:ext cx="4742280" cy="321840"/>
            </p14:xfrm>
          </p:contentPart>
        </mc:Choice>
        <mc:Fallback>
          <p:pic>
            <p:nvPicPr>
              <p:cNvPr id="2" name="Ink 1">
                <a:extLst>
                  <a:ext uri="{FF2B5EF4-FFF2-40B4-BE49-F238E27FC236}">
                    <a16:creationId xmlns:a16="http://schemas.microsoft.com/office/drawing/2014/main" id="{E147E941-3448-136E-A1A1-A4509B91D062}"/>
                  </a:ext>
                </a:extLst>
              </p:cNvPr>
              <p:cNvPicPr/>
              <p:nvPr/>
            </p:nvPicPr>
            <p:blipFill>
              <a:blip r:embed="rId4"/>
              <a:stretch>
                <a:fillRect/>
              </a:stretch>
            </p:blipFill>
            <p:spPr>
              <a:xfrm>
                <a:off x="2142400" y="3710960"/>
                <a:ext cx="4867920" cy="44748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a:t>
            </a:r>
            <a:r>
              <a:rPr lang="en">
                <a:solidFill>
                  <a:schemeClr val="accent1"/>
                </a:solidFill>
              </a:rPr>
              <a:t>contents</a:t>
            </a:r>
            <a:endParaRPr>
              <a:solidFill>
                <a:schemeClr val="accent1"/>
              </a:solidFill>
            </a:endParaRPr>
          </a:p>
        </p:txBody>
      </p:sp>
      <p:sp>
        <p:nvSpPr>
          <p:cNvPr id="223" name="Google Shape;223;p41"/>
          <p:cNvSpPr txBox="1">
            <a:spLocks noGrp="1"/>
          </p:cNvSpPr>
          <p:nvPr>
            <p:ph type="title" idx="2"/>
          </p:nvPr>
        </p:nvSpPr>
        <p:spPr>
          <a:xfrm>
            <a:off x="835450" y="1390451"/>
            <a:ext cx="7347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4" name="Google Shape;224;p41"/>
          <p:cNvSpPr txBox="1">
            <a:spLocks noGrp="1"/>
          </p:cNvSpPr>
          <p:nvPr>
            <p:ph type="title" idx="3"/>
          </p:nvPr>
        </p:nvSpPr>
        <p:spPr>
          <a:xfrm>
            <a:off x="835450" y="2825731"/>
            <a:ext cx="7347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25" name="Google Shape;225;p41"/>
          <p:cNvSpPr txBox="1">
            <a:spLocks noGrp="1"/>
          </p:cNvSpPr>
          <p:nvPr>
            <p:ph type="title" idx="4"/>
          </p:nvPr>
        </p:nvSpPr>
        <p:spPr>
          <a:xfrm>
            <a:off x="3419271" y="1390451"/>
            <a:ext cx="7347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6" name="Google Shape;226;p41"/>
          <p:cNvSpPr txBox="1">
            <a:spLocks noGrp="1"/>
          </p:cNvSpPr>
          <p:nvPr>
            <p:ph type="title" idx="5"/>
          </p:nvPr>
        </p:nvSpPr>
        <p:spPr>
          <a:xfrm>
            <a:off x="3419271" y="2825731"/>
            <a:ext cx="734700" cy="49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29" name="Google Shape;229;p41"/>
          <p:cNvSpPr txBox="1">
            <a:spLocks noGrp="1"/>
          </p:cNvSpPr>
          <p:nvPr>
            <p:ph type="subTitle" idx="1"/>
          </p:nvPr>
        </p:nvSpPr>
        <p:spPr>
          <a:xfrm>
            <a:off x="720000" y="1973662"/>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30" name="Google Shape;230;p41"/>
          <p:cNvSpPr txBox="1">
            <a:spLocks noGrp="1"/>
          </p:cNvSpPr>
          <p:nvPr>
            <p:ph type="subTitle" idx="8"/>
          </p:nvPr>
        </p:nvSpPr>
        <p:spPr>
          <a:xfrm>
            <a:off x="3419271" y="1958605"/>
            <a:ext cx="2625634"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Problem Statement</a:t>
            </a:r>
            <a:endParaRPr sz="1800" dirty="0"/>
          </a:p>
        </p:txBody>
      </p:sp>
      <p:sp>
        <p:nvSpPr>
          <p:cNvPr id="232" name="Google Shape;232;p41"/>
          <p:cNvSpPr txBox="1">
            <a:spLocks noGrp="1"/>
          </p:cNvSpPr>
          <p:nvPr>
            <p:ph type="subTitle" idx="13"/>
          </p:nvPr>
        </p:nvSpPr>
        <p:spPr>
          <a:xfrm>
            <a:off x="720000" y="340530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Code</a:t>
            </a:r>
            <a:endParaRPr dirty="0"/>
          </a:p>
        </p:txBody>
      </p:sp>
      <p:sp>
        <p:nvSpPr>
          <p:cNvPr id="233" name="Google Shape;233;p41"/>
          <p:cNvSpPr txBox="1">
            <a:spLocks noGrp="1"/>
          </p:cNvSpPr>
          <p:nvPr>
            <p:ph type="subTitle" idx="14"/>
          </p:nvPr>
        </p:nvSpPr>
        <p:spPr>
          <a:xfrm>
            <a:off x="3391207" y="3414399"/>
            <a:ext cx="2957291"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Limitations / Challenges</a:t>
            </a:r>
            <a:endParaRPr dirty="0"/>
          </a:p>
        </p:txBody>
      </p:sp>
      <p:sp>
        <p:nvSpPr>
          <p:cNvPr id="2" name="Google Shape;227;p41">
            <a:extLst>
              <a:ext uri="{FF2B5EF4-FFF2-40B4-BE49-F238E27FC236}">
                <a16:creationId xmlns:a16="http://schemas.microsoft.com/office/drawing/2014/main" id="{59602535-ED43-686D-9B78-AAB1E539B2BE}"/>
              </a:ext>
            </a:extLst>
          </p:cNvPr>
          <p:cNvSpPr txBox="1">
            <a:spLocks/>
          </p:cNvSpPr>
          <p:nvPr/>
        </p:nvSpPr>
        <p:spPr>
          <a:xfrm>
            <a:off x="6829657" y="1390451"/>
            <a:ext cx="734700" cy="4944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
              <a:t>03</a:t>
            </a:r>
            <a:endParaRPr lang="en" dirty="0"/>
          </a:p>
        </p:txBody>
      </p:sp>
      <p:sp>
        <p:nvSpPr>
          <p:cNvPr id="3" name="Google Shape;228;p41">
            <a:extLst>
              <a:ext uri="{FF2B5EF4-FFF2-40B4-BE49-F238E27FC236}">
                <a16:creationId xmlns:a16="http://schemas.microsoft.com/office/drawing/2014/main" id="{ED1453C9-B52D-8040-A1E8-972B2C56BA4C}"/>
              </a:ext>
            </a:extLst>
          </p:cNvPr>
          <p:cNvSpPr txBox="1">
            <a:spLocks/>
          </p:cNvSpPr>
          <p:nvPr/>
        </p:nvSpPr>
        <p:spPr>
          <a:xfrm>
            <a:off x="6829657" y="2825731"/>
            <a:ext cx="734700" cy="49440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
              <a:t>06</a:t>
            </a:r>
            <a:endParaRPr lang="en" dirty="0"/>
          </a:p>
        </p:txBody>
      </p:sp>
      <p:sp>
        <p:nvSpPr>
          <p:cNvPr id="4" name="Google Shape;231;p41">
            <a:extLst>
              <a:ext uri="{FF2B5EF4-FFF2-40B4-BE49-F238E27FC236}">
                <a16:creationId xmlns:a16="http://schemas.microsoft.com/office/drawing/2014/main" id="{8A63BC48-0F9B-8920-2D0C-C774F69ECE55}"/>
              </a:ext>
            </a:extLst>
          </p:cNvPr>
          <p:cNvSpPr txBox="1">
            <a:spLocks/>
          </p:cNvSpPr>
          <p:nvPr/>
        </p:nvSpPr>
        <p:spPr>
          <a:xfrm>
            <a:off x="6714206" y="1973662"/>
            <a:ext cx="2305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Poppins"/>
                <a:ea typeface="Poppins"/>
                <a:cs typeface="Poppins"/>
                <a:sym typeface="Poppin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a:t>Methodology</a:t>
            </a:r>
            <a:endParaRPr lang="en-US" dirty="0"/>
          </a:p>
        </p:txBody>
      </p:sp>
      <p:sp>
        <p:nvSpPr>
          <p:cNvPr id="5" name="Google Shape;234;p41">
            <a:extLst>
              <a:ext uri="{FF2B5EF4-FFF2-40B4-BE49-F238E27FC236}">
                <a16:creationId xmlns:a16="http://schemas.microsoft.com/office/drawing/2014/main" id="{256F90EC-B1C1-48FA-8FC4-8D9FC8C25983}"/>
              </a:ext>
            </a:extLst>
          </p:cNvPr>
          <p:cNvSpPr txBox="1">
            <a:spLocks/>
          </p:cNvSpPr>
          <p:nvPr/>
        </p:nvSpPr>
        <p:spPr>
          <a:xfrm>
            <a:off x="6714206" y="3405300"/>
            <a:ext cx="230550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Poppins"/>
                <a:ea typeface="Poppins"/>
                <a:cs typeface="Poppins"/>
                <a:sym typeface="Poppins"/>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rPr>
              <a:t>Introduction</a:t>
            </a:r>
            <a:endParaRPr dirty="0">
              <a:solidFill>
                <a:schemeClr val="accent1"/>
              </a:solidFill>
            </a:endParaRPr>
          </a:p>
        </p:txBody>
      </p:sp>
      <p:sp>
        <p:nvSpPr>
          <p:cNvPr id="249" name="Google Shape;249;p43"/>
          <p:cNvSpPr txBox="1">
            <a:spLocks noGrp="1"/>
          </p:cNvSpPr>
          <p:nvPr>
            <p:ph type="title" idx="2"/>
          </p:nvPr>
        </p:nvSpPr>
        <p:spPr>
          <a:xfrm>
            <a:off x="3790850" y="1165325"/>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250" name="Google Shape;250;p43"/>
          <p:cNvPicPr preferRelativeResize="0"/>
          <p:nvPr/>
        </p:nvPicPr>
        <p:blipFill rotWithShape="1">
          <a:blip r:embed="rId3">
            <a:alphaModFix/>
          </a:blip>
          <a:srcRect l="39171" r="5368"/>
          <a:stretch/>
        </p:blipFill>
        <p:spPr>
          <a:xfrm flipH="1">
            <a:off x="-19251" y="0"/>
            <a:ext cx="3005225" cy="5143499"/>
          </a:xfrm>
          <a:prstGeom prst="rect">
            <a:avLst/>
          </a:prstGeom>
          <a:noFill/>
          <a:ln>
            <a:noFill/>
          </a:ln>
        </p:spPr>
      </p:pic>
      <p:sp>
        <p:nvSpPr>
          <p:cNvPr id="251" name="Google Shape;251;p43"/>
          <p:cNvSpPr/>
          <p:nvPr/>
        </p:nvSpPr>
        <p:spPr>
          <a:xfrm flipH="1">
            <a:off x="-1894501" y="183069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45"/>
          <p:cNvSpPr txBox="1">
            <a:spLocks noGrp="1"/>
          </p:cNvSpPr>
          <p:nvPr>
            <p:ph type="subTitle" idx="1"/>
          </p:nvPr>
        </p:nvSpPr>
        <p:spPr>
          <a:xfrm>
            <a:off x="4947756" y="1667625"/>
            <a:ext cx="3040800" cy="206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Types:</a:t>
            </a:r>
          </a:p>
          <a:p>
            <a:pPr marL="171450" lvl="0" indent="-171450" algn="l" rtl="0">
              <a:spcBef>
                <a:spcPts val="0"/>
              </a:spcBef>
              <a:spcAft>
                <a:spcPts val="0"/>
              </a:spcAft>
              <a:buFont typeface="Arial" panose="020B0604020202020204" pitchFamily="34" charset="0"/>
              <a:buChar char="•"/>
            </a:pPr>
            <a:r>
              <a:rPr lang="en-US" sz="1600" dirty="0"/>
              <a:t>Caesar Cipher</a:t>
            </a:r>
          </a:p>
          <a:p>
            <a:pPr marL="171450" lvl="0" indent="-171450" algn="l" rtl="0">
              <a:spcBef>
                <a:spcPts val="0"/>
              </a:spcBef>
              <a:spcAft>
                <a:spcPts val="0"/>
              </a:spcAft>
              <a:buFont typeface="Arial" panose="020B0604020202020204" pitchFamily="34" charset="0"/>
              <a:buChar char="•"/>
            </a:pPr>
            <a:r>
              <a:rPr lang="en-US" sz="1600" dirty="0"/>
              <a:t>Hill Cipher</a:t>
            </a:r>
          </a:p>
          <a:p>
            <a:pPr marL="171450" lvl="0" indent="-171450" algn="l" rtl="0">
              <a:spcBef>
                <a:spcPts val="0"/>
              </a:spcBef>
              <a:spcAft>
                <a:spcPts val="0"/>
              </a:spcAft>
              <a:buFont typeface="Arial" panose="020B0604020202020204" pitchFamily="34" charset="0"/>
              <a:buChar char="•"/>
            </a:pPr>
            <a:r>
              <a:rPr lang="en-US" sz="1600" dirty="0"/>
              <a:t>Playfair Cipher</a:t>
            </a:r>
          </a:p>
          <a:p>
            <a:pPr marL="171450" lvl="0" indent="-171450" algn="l" rtl="0">
              <a:spcBef>
                <a:spcPts val="0"/>
              </a:spcBef>
              <a:spcAft>
                <a:spcPts val="0"/>
              </a:spcAft>
              <a:buFont typeface="Arial" panose="020B0604020202020204" pitchFamily="34" charset="0"/>
              <a:buChar char="•"/>
            </a:pPr>
            <a:r>
              <a:rPr lang="en-US" sz="1600" dirty="0" err="1"/>
              <a:t>Vigenere</a:t>
            </a:r>
            <a:r>
              <a:rPr lang="en-US" sz="1600" dirty="0"/>
              <a:t> Cipher</a:t>
            </a:r>
          </a:p>
          <a:p>
            <a:pPr marL="171450" lvl="0" indent="-171450" algn="l" rtl="0">
              <a:spcBef>
                <a:spcPts val="0"/>
              </a:spcBef>
              <a:spcAft>
                <a:spcPts val="0"/>
              </a:spcAft>
              <a:buFont typeface="Arial" panose="020B0604020202020204" pitchFamily="34" charset="0"/>
              <a:buChar char="•"/>
            </a:pPr>
            <a:r>
              <a:rPr lang="en-US" sz="1600" dirty="0" err="1"/>
              <a:t>Vernam</a:t>
            </a:r>
            <a:r>
              <a:rPr lang="en-US" sz="1600" dirty="0"/>
              <a:t> Cipher</a:t>
            </a:r>
          </a:p>
        </p:txBody>
      </p:sp>
      <p:sp>
        <p:nvSpPr>
          <p:cNvPr id="264" name="Google Shape;264;p45"/>
          <p:cNvSpPr txBox="1">
            <a:spLocks noGrp="1"/>
          </p:cNvSpPr>
          <p:nvPr>
            <p:ph type="subTitle" idx="2"/>
          </p:nvPr>
        </p:nvSpPr>
        <p:spPr>
          <a:xfrm>
            <a:off x="1155450" y="1667625"/>
            <a:ext cx="3040800" cy="2068500"/>
          </a:xfrm>
          <a:prstGeom prst="rect">
            <a:avLst/>
          </a:prstGeom>
        </p:spPr>
        <p:txBody>
          <a:bodyPr spcFirstLastPara="1" wrap="square" lIns="91425" tIns="91425" rIns="91425" bIns="91425" anchor="t" anchorCtr="0">
            <a:noAutofit/>
          </a:bodyPr>
          <a:lstStyle/>
          <a:p>
            <a:pPr marL="0" indent="0"/>
            <a:r>
              <a:rPr lang="en-US" dirty="0"/>
              <a:t>The project aims to explore and implement classical substitution ciphers. The objectives are to understand the foundational concepts of cryptography, gain hands-on experience in coding encryption and decryption algorithms, and perform a comparative analysis of these techniques in terms of complexity, security, and efficiency. </a:t>
            </a:r>
          </a:p>
          <a:p>
            <a:pPr marL="0" lvl="0" indent="0" algn="l" rtl="0">
              <a:spcBef>
                <a:spcPts val="0"/>
              </a:spcBef>
              <a:spcAft>
                <a:spcPts val="0"/>
              </a:spcAft>
              <a:buNone/>
            </a:pPr>
            <a:endParaRPr dirty="0"/>
          </a:p>
        </p:txBody>
      </p:sp>
      <p:sp>
        <p:nvSpPr>
          <p:cNvPr id="2" name="Google Shape;256;p44">
            <a:extLst>
              <a:ext uri="{FF2B5EF4-FFF2-40B4-BE49-F238E27FC236}">
                <a16:creationId xmlns:a16="http://schemas.microsoft.com/office/drawing/2014/main" id="{28648C69-1757-06B4-0D6D-4D690D4E7817}"/>
              </a:ext>
            </a:extLst>
          </p:cNvPr>
          <p:cNvSpPr txBox="1">
            <a:spLocks/>
          </p:cNvSpPr>
          <p:nvPr/>
        </p:nvSpPr>
        <p:spPr>
          <a:xfrm>
            <a:off x="-340050" y="0"/>
            <a:ext cx="6031800" cy="11900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500"/>
              <a:buFont typeface="Poppins"/>
              <a:buNone/>
              <a:defRPr sz="3500" b="1" i="0" u="none" strike="noStrike" cap="none">
                <a:solidFill>
                  <a:schemeClr val="dk1"/>
                </a:solidFill>
                <a:latin typeface="Poppins"/>
                <a:ea typeface="Poppins"/>
                <a:cs typeface="Poppins"/>
                <a:sym typeface="Poppins"/>
              </a:defRPr>
            </a:lvl9pPr>
          </a:lstStyle>
          <a:p>
            <a:pPr algn="ctr"/>
            <a:r>
              <a:rPr lang="en-US" dirty="0">
                <a:solidFill>
                  <a:schemeClr val="accent1"/>
                </a:solidFill>
              </a:rPr>
              <a:t>Types of Ciphering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a:t>
            </a:r>
            <a:endParaRPr dirty="0">
              <a:solidFill>
                <a:schemeClr val="accent1"/>
              </a:solidFill>
            </a:endParaRPr>
          </a:p>
        </p:txBody>
      </p:sp>
      <p:sp>
        <p:nvSpPr>
          <p:cNvPr id="505" name="Google Shape;505;p50"/>
          <p:cNvSpPr txBox="1">
            <a:spLocks noGrp="1"/>
          </p:cNvSpPr>
          <p:nvPr>
            <p:ph type="subTitle" idx="1"/>
          </p:nvPr>
        </p:nvSpPr>
        <p:spPr>
          <a:xfrm>
            <a:off x="872903" y="1710151"/>
            <a:ext cx="2259300" cy="8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r>
              <a:rPr lang="en-US" dirty="0"/>
              <a:t>Shifts each letter in the plaintext by a fixed number of positions down the alphabet.</a:t>
            </a:r>
          </a:p>
        </p:txBody>
      </p:sp>
      <p:sp>
        <p:nvSpPr>
          <p:cNvPr id="506" name="Google Shape;506;p50"/>
          <p:cNvSpPr txBox="1">
            <a:spLocks noGrp="1"/>
          </p:cNvSpPr>
          <p:nvPr>
            <p:ph type="subTitle" idx="2"/>
          </p:nvPr>
        </p:nvSpPr>
        <p:spPr>
          <a:xfrm>
            <a:off x="3442351" y="1710151"/>
            <a:ext cx="2259300" cy="8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Employs linear algebra and matrix multiplication to encrypt blocks of letters.</a:t>
            </a:r>
          </a:p>
        </p:txBody>
      </p:sp>
      <p:sp>
        <p:nvSpPr>
          <p:cNvPr id="507" name="Google Shape;507;p50"/>
          <p:cNvSpPr txBox="1">
            <a:spLocks noGrp="1"/>
          </p:cNvSpPr>
          <p:nvPr>
            <p:ph type="subTitle" idx="3"/>
          </p:nvPr>
        </p:nvSpPr>
        <p:spPr>
          <a:xfrm>
            <a:off x="2157627" y="3135650"/>
            <a:ext cx="2259300" cy="8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Implements a one-time pad for encryption, using a random key equal in length to the plaintext.</a:t>
            </a:r>
            <a:endParaRPr dirty="0"/>
          </a:p>
        </p:txBody>
      </p:sp>
      <p:sp>
        <p:nvSpPr>
          <p:cNvPr id="508" name="Google Shape;508;p50"/>
          <p:cNvSpPr txBox="1">
            <a:spLocks noGrp="1"/>
          </p:cNvSpPr>
          <p:nvPr>
            <p:ph type="subTitle" idx="4"/>
          </p:nvPr>
        </p:nvSpPr>
        <p:spPr>
          <a:xfrm>
            <a:off x="6011798" y="1710151"/>
            <a:ext cx="2259300" cy="8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Uses a 5x5 grid of letters to encrypt digraphs (pairs of letters) in the plaintext.</a:t>
            </a:r>
          </a:p>
        </p:txBody>
      </p:sp>
      <p:sp>
        <p:nvSpPr>
          <p:cNvPr id="509" name="Google Shape;509;p50"/>
          <p:cNvSpPr txBox="1">
            <a:spLocks noGrp="1"/>
          </p:cNvSpPr>
          <p:nvPr>
            <p:ph type="subTitle" idx="5"/>
          </p:nvPr>
        </p:nvSpPr>
        <p:spPr>
          <a:xfrm>
            <a:off x="4727074" y="3135650"/>
            <a:ext cx="2259300" cy="8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Utilizes a repeating keyword to shift letters in the plaintext by varying amounts.</a:t>
            </a:r>
          </a:p>
        </p:txBody>
      </p:sp>
      <p:sp>
        <p:nvSpPr>
          <p:cNvPr id="510" name="Google Shape;510;p50"/>
          <p:cNvSpPr txBox="1">
            <a:spLocks noGrp="1"/>
          </p:cNvSpPr>
          <p:nvPr>
            <p:ph type="subTitle" idx="6"/>
          </p:nvPr>
        </p:nvSpPr>
        <p:spPr>
          <a:xfrm>
            <a:off x="872903" y="1381625"/>
            <a:ext cx="22593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Caesar</a:t>
            </a:r>
            <a:endParaRPr dirty="0"/>
          </a:p>
        </p:txBody>
      </p:sp>
      <p:sp>
        <p:nvSpPr>
          <p:cNvPr id="511" name="Google Shape;511;p50"/>
          <p:cNvSpPr txBox="1">
            <a:spLocks noGrp="1"/>
          </p:cNvSpPr>
          <p:nvPr>
            <p:ph type="subTitle" idx="7"/>
          </p:nvPr>
        </p:nvSpPr>
        <p:spPr>
          <a:xfrm>
            <a:off x="3442350" y="1381625"/>
            <a:ext cx="22593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Hill</a:t>
            </a:r>
            <a:endParaRPr dirty="0"/>
          </a:p>
        </p:txBody>
      </p:sp>
      <p:sp>
        <p:nvSpPr>
          <p:cNvPr id="512" name="Google Shape;512;p50"/>
          <p:cNvSpPr txBox="1">
            <a:spLocks noGrp="1"/>
          </p:cNvSpPr>
          <p:nvPr>
            <p:ph type="subTitle" idx="8"/>
          </p:nvPr>
        </p:nvSpPr>
        <p:spPr>
          <a:xfrm>
            <a:off x="6011797" y="1381625"/>
            <a:ext cx="22593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Playfair</a:t>
            </a:r>
            <a:endParaRPr dirty="0"/>
          </a:p>
        </p:txBody>
      </p:sp>
      <p:sp>
        <p:nvSpPr>
          <p:cNvPr id="513" name="Google Shape;513;p50"/>
          <p:cNvSpPr txBox="1">
            <a:spLocks noGrp="1"/>
          </p:cNvSpPr>
          <p:nvPr>
            <p:ph type="subTitle" idx="9"/>
          </p:nvPr>
        </p:nvSpPr>
        <p:spPr>
          <a:xfrm>
            <a:off x="2157626" y="2803900"/>
            <a:ext cx="22593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Vernam</a:t>
            </a:r>
            <a:endParaRPr dirty="0"/>
          </a:p>
        </p:txBody>
      </p:sp>
      <p:sp>
        <p:nvSpPr>
          <p:cNvPr id="514" name="Google Shape;514;p50"/>
          <p:cNvSpPr txBox="1">
            <a:spLocks noGrp="1"/>
          </p:cNvSpPr>
          <p:nvPr>
            <p:ph type="subTitle" idx="13"/>
          </p:nvPr>
        </p:nvSpPr>
        <p:spPr>
          <a:xfrm>
            <a:off x="4727074" y="2803900"/>
            <a:ext cx="22593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Vigenere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543" name="Google Shape;543;p53"/>
          <p:cNvPicPr preferRelativeResize="0"/>
          <p:nvPr/>
        </p:nvPicPr>
        <p:blipFill rotWithShape="1">
          <a:blip r:embed="rId3">
            <a:alphaModFix/>
          </a:blip>
          <a:srcRect t="10127" b="45416"/>
          <a:stretch/>
        </p:blipFill>
        <p:spPr>
          <a:xfrm rot="10800000" flipH="1">
            <a:off x="0" y="3301076"/>
            <a:ext cx="9144003" cy="1900699"/>
          </a:xfrm>
          <a:prstGeom prst="rect">
            <a:avLst/>
          </a:prstGeom>
          <a:noFill/>
          <a:ln>
            <a:noFill/>
          </a:ln>
        </p:spPr>
      </p:pic>
      <p:sp>
        <p:nvSpPr>
          <p:cNvPr id="544" name="Google Shape;544;p53"/>
          <p:cNvSpPr txBox="1">
            <a:spLocks noGrp="1"/>
          </p:cNvSpPr>
          <p:nvPr>
            <p:ph type="title"/>
          </p:nvPr>
        </p:nvSpPr>
        <p:spPr>
          <a:xfrm>
            <a:off x="2376250" y="2092425"/>
            <a:ext cx="43914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 Statement</a:t>
            </a:r>
            <a:endParaRPr dirty="0">
              <a:solidFill>
                <a:schemeClr val="accent1"/>
              </a:solidFill>
            </a:endParaRPr>
          </a:p>
        </p:txBody>
      </p:sp>
      <p:sp>
        <p:nvSpPr>
          <p:cNvPr id="545" name="Google Shape;545;p53"/>
          <p:cNvSpPr txBox="1">
            <a:spLocks noGrp="1"/>
          </p:cNvSpPr>
          <p:nvPr>
            <p:ph type="title" idx="2"/>
          </p:nvPr>
        </p:nvSpPr>
        <p:spPr>
          <a:xfrm>
            <a:off x="3790850" y="1038725"/>
            <a:ext cx="13185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6" name="Google Shape;546;p53"/>
          <p:cNvSpPr/>
          <p:nvPr/>
        </p:nvSpPr>
        <p:spPr>
          <a:xfrm rot="5400000" flipH="1">
            <a:off x="-1894565" y="2756963"/>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solidFill>
                <a:schemeClr val="accent1"/>
              </a:solidFill>
            </a:endParaRPr>
          </a:p>
        </p:txBody>
      </p:sp>
      <p:sp>
        <p:nvSpPr>
          <p:cNvPr id="279" name="Google Shape;279;p47"/>
          <p:cNvSpPr txBox="1">
            <a:spLocks noGrp="1"/>
          </p:cNvSpPr>
          <p:nvPr>
            <p:ph type="subTitle" idx="2"/>
          </p:nvPr>
        </p:nvSpPr>
        <p:spPr>
          <a:xfrm>
            <a:off x="1553433" y="1634877"/>
            <a:ext cx="2639744" cy="26040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digital age, the security of sensitive information is paramount. While modern encryption methods provide robust security, understanding the foundational cryptographic techniques is essential for developing a comprehensive knowledge of cybersecurity. </a:t>
            </a:r>
          </a:p>
        </p:txBody>
      </p:sp>
      <p:grpSp>
        <p:nvGrpSpPr>
          <p:cNvPr id="282" name="Google Shape;282;p47"/>
          <p:cNvGrpSpPr/>
          <p:nvPr/>
        </p:nvGrpSpPr>
        <p:grpSpPr>
          <a:xfrm>
            <a:off x="720000" y="1634878"/>
            <a:ext cx="738052" cy="636675"/>
            <a:chOff x="1680899" y="1660816"/>
            <a:chExt cx="557097" cy="495900"/>
          </a:xfrm>
        </p:grpSpPr>
        <p:sp>
          <p:nvSpPr>
            <p:cNvPr id="283" name="Google Shape;283;p47"/>
            <p:cNvSpPr/>
            <p:nvPr/>
          </p:nvSpPr>
          <p:spPr>
            <a:xfrm>
              <a:off x="1862981" y="1995912"/>
              <a:ext cx="192508" cy="122321"/>
            </a:xfrm>
            <a:custGeom>
              <a:avLst/>
              <a:gdLst/>
              <a:ahLst/>
              <a:cxnLst/>
              <a:rect l="l" t="t" r="r" b="b"/>
              <a:pathLst>
                <a:path w="5061" h="3216" extrusionOk="0">
                  <a:moveTo>
                    <a:pt x="2548" y="1"/>
                  </a:moveTo>
                  <a:lnTo>
                    <a:pt x="762" y="560"/>
                  </a:lnTo>
                  <a:lnTo>
                    <a:pt x="929" y="846"/>
                  </a:lnTo>
                  <a:lnTo>
                    <a:pt x="536" y="1132"/>
                  </a:lnTo>
                  <a:lnTo>
                    <a:pt x="0" y="2644"/>
                  </a:lnTo>
                  <a:lnTo>
                    <a:pt x="2536" y="3216"/>
                  </a:lnTo>
                  <a:lnTo>
                    <a:pt x="5060" y="2644"/>
                  </a:lnTo>
                  <a:lnTo>
                    <a:pt x="4525" y="1132"/>
                  </a:lnTo>
                  <a:lnTo>
                    <a:pt x="4144" y="834"/>
                  </a:lnTo>
                  <a:lnTo>
                    <a:pt x="4334" y="560"/>
                  </a:lnTo>
                  <a:lnTo>
                    <a:pt x="25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7"/>
            <p:cNvSpPr/>
            <p:nvPr/>
          </p:nvSpPr>
          <p:spPr>
            <a:xfrm>
              <a:off x="1884244" y="1995456"/>
              <a:ext cx="150857" cy="43512"/>
            </a:xfrm>
            <a:custGeom>
              <a:avLst/>
              <a:gdLst/>
              <a:ahLst/>
              <a:cxnLst/>
              <a:rect l="l" t="t" r="r" b="b"/>
              <a:pathLst>
                <a:path w="3966" h="1144" extrusionOk="0">
                  <a:moveTo>
                    <a:pt x="1977" y="1"/>
                  </a:moveTo>
                  <a:lnTo>
                    <a:pt x="191" y="572"/>
                  </a:lnTo>
                  <a:lnTo>
                    <a:pt x="1" y="1144"/>
                  </a:lnTo>
                  <a:lnTo>
                    <a:pt x="3966" y="1144"/>
                  </a:lnTo>
                  <a:lnTo>
                    <a:pt x="3763" y="572"/>
                  </a:lnTo>
                  <a:lnTo>
                    <a:pt x="1977" y="1"/>
                  </a:ln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7"/>
            <p:cNvSpPr/>
            <p:nvPr/>
          </p:nvSpPr>
          <p:spPr>
            <a:xfrm>
              <a:off x="1794135" y="2096479"/>
              <a:ext cx="320238" cy="51652"/>
            </a:xfrm>
            <a:custGeom>
              <a:avLst/>
              <a:gdLst/>
              <a:ahLst/>
              <a:cxnLst/>
              <a:rect l="l" t="t" r="r" b="b"/>
              <a:pathLst>
                <a:path w="8419" h="1358" extrusionOk="0">
                  <a:moveTo>
                    <a:pt x="715" y="0"/>
                  </a:moveTo>
                  <a:cubicBezTo>
                    <a:pt x="322" y="0"/>
                    <a:pt x="0" y="310"/>
                    <a:pt x="0" y="714"/>
                  </a:cubicBezTo>
                  <a:lnTo>
                    <a:pt x="0" y="1072"/>
                  </a:lnTo>
                  <a:cubicBezTo>
                    <a:pt x="0" y="1226"/>
                    <a:pt x="119" y="1357"/>
                    <a:pt x="286" y="1357"/>
                  </a:cubicBezTo>
                  <a:lnTo>
                    <a:pt x="8144" y="1357"/>
                  </a:lnTo>
                  <a:cubicBezTo>
                    <a:pt x="8287" y="1357"/>
                    <a:pt x="8418" y="1226"/>
                    <a:pt x="8418" y="1072"/>
                  </a:cubicBezTo>
                  <a:lnTo>
                    <a:pt x="8418" y="714"/>
                  </a:lnTo>
                  <a:cubicBezTo>
                    <a:pt x="8418" y="322"/>
                    <a:pt x="8109" y="0"/>
                    <a:pt x="7704" y="0"/>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7"/>
            <p:cNvSpPr/>
            <p:nvPr/>
          </p:nvSpPr>
          <p:spPr>
            <a:xfrm>
              <a:off x="2065414" y="2096479"/>
              <a:ext cx="59795" cy="51652"/>
            </a:xfrm>
            <a:custGeom>
              <a:avLst/>
              <a:gdLst/>
              <a:ahLst/>
              <a:cxnLst/>
              <a:rect l="l" t="t" r="r" b="b"/>
              <a:pathLst>
                <a:path w="1572" h="1358" extrusionOk="0">
                  <a:moveTo>
                    <a:pt x="0" y="0"/>
                  </a:moveTo>
                  <a:cubicBezTo>
                    <a:pt x="393" y="0"/>
                    <a:pt x="715" y="333"/>
                    <a:pt x="715" y="714"/>
                  </a:cubicBezTo>
                  <a:lnTo>
                    <a:pt x="715" y="1072"/>
                  </a:lnTo>
                  <a:cubicBezTo>
                    <a:pt x="715" y="1238"/>
                    <a:pt x="572" y="1357"/>
                    <a:pt x="429" y="1357"/>
                  </a:cubicBezTo>
                  <a:lnTo>
                    <a:pt x="1286" y="1357"/>
                  </a:lnTo>
                  <a:cubicBezTo>
                    <a:pt x="1453" y="1357"/>
                    <a:pt x="1572" y="1226"/>
                    <a:pt x="1572" y="1072"/>
                  </a:cubicBezTo>
                  <a:lnTo>
                    <a:pt x="1572" y="714"/>
                  </a:lnTo>
                  <a:cubicBezTo>
                    <a:pt x="1572" y="333"/>
                    <a:pt x="1262" y="0"/>
                    <a:pt x="858" y="0"/>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7"/>
            <p:cNvSpPr/>
            <p:nvPr/>
          </p:nvSpPr>
          <p:spPr>
            <a:xfrm>
              <a:off x="1688625" y="1668950"/>
              <a:ext cx="541214" cy="348309"/>
            </a:xfrm>
            <a:custGeom>
              <a:avLst/>
              <a:gdLst/>
              <a:ahLst/>
              <a:cxnLst/>
              <a:rect l="l" t="t" r="r" b="b"/>
              <a:pathLst>
                <a:path w="13848" h="9157" extrusionOk="0">
                  <a:moveTo>
                    <a:pt x="441" y="1"/>
                  </a:moveTo>
                  <a:cubicBezTo>
                    <a:pt x="203" y="1"/>
                    <a:pt x="0" y="203"/>
                    <a:pt x="0" y="441"/>
                  </a:cubicBezTo>
                  <a:lnTo>
                    <a:pt x="0" y="8728"/>
                  </a:lnTo>
                  <a:cubicBezTo>
                    <a:pt x="0" y="8966"/>
                    <a:pt x="191" y="9156"/>
                    <a:pt x="441" y="9156"/>
                  </a:cubicBezTo>
                  <a:lnTo>
                    <a:pt x="13419" y="9156"/>
                  </a:lnTo>
                  <a:cubicBezTo>
                    <a:pt x="13657" y="9156"/>
                    <a:pt x="13847" y="8966"/>
                    <a:pt x="13847" y="8728"/>
                  </a:cubicBezTo>
                  <a:lnTo>
                    <a:pt x="13847" y="441"/>
                  </a:lnTo>
                  <a:cubicBezTo>
                    <a:pt x="13847" y="203"/>
                    <a:pt x="13657" y="1"/>
                    <a:pt x="13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7"/>
            <p:cNvSpPr/>
            <p:nvPr/>
          </p:nvSpPr>
          <p:spPr>
            <a:xfrm>
              <a:off x="2180437" y="1668955"/>
              <a:ext cx="49411" cy="348286"/>
            </a:xfrm>
            <a:custGeom>
              <a:avLst/>
              <a:gdLst/>
              <a:ahLst/>
              <a:cxnLst/>
              <a:rect l="l" t="t" r="r" b="b"/>
              <a:pathLst>
                <a:path w="1299" h="9157" extrusionOk="0">
                  <a:moveTo>
                    <a:pt x="0" y="1"/>
                  </a:moveTo>
                  <a:cubicBezTo>
                    <a:pt x="239" y="1"/>
                    <a:pt x="441" y="203"/>
                    <a:pt x="441" y="441"/>
                  </a:cubicBezTo>
                  <a:lnTo>
                    <a:pt x="441" y="8728"/>
                  </a:lnTo>
                  <a:cubicBezTo>
                    <a:pt x="441" y="8966"/>
                    <a:pt x="239" y="9156"/>
                    <a:pt x="0" y="9156"/>
                  </a:cubicBezTo>
                  <a:lnTo>
                    <a:pt x="870" y="9156"/>
                  </a:lnTo>
                  <a:cubicBezTo>
                    <a:pt x="1108" y="9156"/>
                    <a:pt x="1298" y="8966"/>
                    <a:pt x="1298" y="8728"/>
                  </a:cubicBezTo>
                  <a:lnTo>
                    <a:pt x="1298" y="441"/>
                  </a:lnTo>
                  <a:cubicBezTo>
                    <a:pt x="1298" y="203"/>
                    <a:pt x="1108" y="1"/>
                    <a:pt x="870"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7"/>
            <p:cNvSpPr/>
            <p:nvPr/>
          </p:nvSpPr>
          <p:spPr>
            <a:xfrm>
              <a:off x="1836240" y="1718212"/>
              <a:ext cx="239142" cy="249357"/>
            </a:xfrm>
            <a:custGeom>
              <a:avLst/>
              <a:gdLst/>
              <a:ahLst/>
              <a:cxnLst/>
              <a:rect l="l" t="t" r="r" b="b"/>
              <a:pathLst>
                <a:path w="6287" h="6556" extrusionOk="0">
                  <a:moveTo>
                    <a:pt x="3007" y="0"/>
                  </a:moveTo>
                  <a:cubicBezTo>
                    <a:pt x="2984" y="0"/>
                    <a:pt x="2962" y="1"/>
                    <a:pt x="2941" y="3"/>
                  </a:cubicBezTo>
                  <a:cubicBezTo>
                    <a:pt x="1286" y="182"/>
                    <a:pt x="0" y="1587"/>
                    <a:pt x="0" y="3278"/>
                  </a:cubicBezTo>
                  <a:cubicBezTo>
                    <a:pt x="0" y="4992"/>
                    <a:pt x="1286" y="6385"/>
                    <a:pt x="2953" y="6552"/>
                  </a:cubicBezTo>
                  <a:cubicBezTo>
                    <a:pt x="2974" y="6554"/>
                    <a:pt x="2996" y="6555"/>
                    <a:pt x="3018" y="6555"/>
                  </a:cubicBezTo>
                  <a:cubicBezTo>
                    <a:pt x="3107" y="6555"/>
                    <a:pt x="3200" y="6540"/>
                    <a:pt x="3286" y="6540"/>
                  </a:cubicBezTo>
                  <a:cubicBezTo>
                    <a:pt x="5096" y="6540"/>
                    <a:pt x="6287" y="5087"/>
                    <a:pt x="6287" y="3278"/>
                  </a:cubicBezTo>
                  <a:cubicBezTo>
                    <a:pt x="6287" y="1468"/>
                    <a:pt x="5096" y="15"/>
                    <a:pt x="3286" y="15"/>
                  </a:cubicBezTo>
                  <a:cubicBezTo>
                    <a:pt x="3191" y="15"/>
                    <a:pt x="3096" y="0"/>
                    <a:pt x="30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47"/>
            <p:cNvSpPr/>
            <p:nvPr/>
          </p:nvSpPr>
          <p:spPr>
            <a:xfrm>
              <a:off x="1946739" y="1717870"/>
              <a:ext cx="137734" cy="250004"/>
            </a:xfrm>
            <a:custGeom>
              <a:avLst/>
              <a:gdLst/>
              <a:ahLst/>
              <a:cxnLst/>
              <a:rect l="l" t="t" r="r" b="b"/>
              <a:pathLst>
                <a:path w="3621" h="6573" extrusionOk="0">
                  <a:moveTo>
                    <a:pt x="334" y="0"/>
                  </a:moveTo>
                  <a:cubicBezTo>
                    <a:pt x="227" y="0"/>
                    <a:pt x="108" y="0"/>
                    <a:pt x="1" y="12"/>
                  </a:cubicBezTo>
                  <a:cubicBezTo>
                    <a:pt x="1668" y="179"/>
                    <a:pt x="2965" y="1572"/>
                    <a:pt x="2965" y="3287"/>
                  </a:cubicBezTo>
                  <a:cubicBezTo>
                    <a:pt x="2965" y="5001"/>
                    <a:pt x="1668" y="6394"/>
                    <a:pt x="1" y="6561"/>
                  </a:cubicBezTo>
                  <a:cubicBezTo>
                    <a:pt x="108" y="6573"/>
                    <a:pt x="227" y="6573"/>
                    <a:pt x="334" y="6573"/>
                  </a:cubicBezTo>
                  <a:cubicBezTo>
                    <a:pt x="2144" y="6573"/>
                    <a:pt x="3620" y="5096"/>
                    <a:pt x="3620" y="3287"/>
                  </a:cubicBezTo>
                  <a:cubicBezTo>
                    <a:pt x="3620" y="1477"/>
                    <a:pt x="2144" y="0"/>
                    <a:pt x="334"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7"/>
            <p:cNvSpPr/>
            <p:nvPr/>
          </p:nvSpPr>
          <p:spPr>
            <a:xfrm>
              <a:off x="1909712" y="1813416"/>
              <a:ext cx="96501" cy="115056"/>
            </a:xfrm>
            <a:custGeom>
              <a:avLst/>
              <a:gdLst/>
              <a:ahLst/>
              <a:cxnLst/>
              <a:rect l="l" t="t" r="r" b="b"/>
              <a:pathLst>
                <a:path w="2537" h="3025" extrusionOk="0">
                  <a:moveTo>
                    <a:pt x="238" y="1"/>
                  </a:moveTo>
                  <a:cubicBezTo>
                    <a:pt x="108" y="1"/>
                    <a:pt x="0" y="108"/>
                    <a:pt x="0" y="239"/>
                  </a:cubicBezTo>
                  <a:lnTo>
                    <a:pt x="0" y="1632"/>
                  </a:lnTo>
                  <a:cubicBezTo>
                    <a:pt x="0" y="2334"/>
                    <a:pt x="512" y="2918"/>
                    <a:pt x="1179" y="3025"/>
                  </a:cubicBezTo>
                  <a:cubicBezTo>
                    <a:pt x="1262" y="3025"/>
                    <a:pt x="1346" y="3013"/>
                    <a:pt x="1417" y="3013"/>
                  </a:cubicBezTo>
                  <a:cubicBezTo>
                    <a:pt x="2191" y="3013"/>
                    <a:pt x="2536" y="2418"/>
                    <a:pt x="2536" y="1632"/>
                  </a:cubicBezTo>
                  <a:lnTo>
                    <a:pt x="2536" y="239"/>
                  </a:lnTo>
                  <a:cubicBezTo>
                    <a:pt x="2536" y="108"/>
                    <a:pt x="2429" y="1"/>
                    <a:pt x="2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7"/>
            <p:cNvSpPr/>
            <p:nvPr/>
          </p:nvSpPr>
          <p:spPr>
            <a:xfrm>
              <a:off x="1946759" y="1813191"/>
              <a:ext cx="62572" cy="115512"/>
            </a:xfrm>
            <a:custGeom>
              <a:avLst/>
              <a:gdLst/>
              <a:ahLst/>
              <a:cxnLst/>
              <a:rect l="l" t="t" r="r" b="b"/>
              <a:pathLst>
                <a:path w="1645" h="3037" extrusionOk="0">
                  <a:moveTo>
                    <a:pt x="942" y="1"/>
                  </a:moveTo>
                  <a:cubicBezTo>
                    <a:pt x="1073" y="1"/>
                    <a:pt x="1180" y="108"/>
                    <a:pt x="1180" y="239"/>
                  </a:cubicBezTo>
                  <a:lnTo>
                    <a:pt x="1180" y="1644"/>
                  </a:lnTo>
                  <a:cubicBezTo>
                    <a:pt x="1180" y="2334"/>
                    <a:pt x="668" y="2918"/>
                    <a:pt x="1" y="3025"/>
                  </a:cubicBezTo>
                  <a:cubicBezTo>
                    <a:pt x="72" y="3037"/>
                    <a:pt x="144" y="3037"/>
                    <a:pt x="239" y="3037"/>
                  </a:cubicBezTo>
                  <a:cubicBezTo>
                    <a:pt x="1013" y="3037"/>
                    <a:pt x="1632" y="2418"/>
                    <a:pt x="1632" y="1644"/>
                  </a:cubicBezTo>
                  <a:lnTo>
                    <a:pt x="1632" y="239"/>
                  </a:lnTo>
                  <a:cubicBezTo>
                    <a:pt x="1644" y="108"/>
                    <a:pt x="1537" y="1"/>
                    <a:pt x="1394"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7"/>
            <p:cNvSpPr/>
            <p:nvPr/>
          </p:nvSpPr>
          <p:spPr>
            <a:xfrm>
              <a:off x="2114329" y="1768381"/>
              <a:ext cx="71130" cy="149706"/>
            </a:xfrm>
            <a:custGeom>
              <a:avLst/>
              <a:gdLst/>
              <a:ahLst/>
              <a:cxnLst/>
              <a:rect l="l" t="t" r="r" b="b"/>
              <a:pathLst>
                <a:path w="1870" h="3936" extrusionOk="0">
                  <a:moveTo>
                    <a:pt x="924" y="0"/>
                  </a:moveTo>
                  <a:cubicBezTo>
                    <a:pt x="884" y="0"/>
                    <a:pt x="845" y="18"/>
                    <a:pt x="822" y="54"/>
                  </a:cubicBezTo>
                  <a:lnTo>
                    <a:pt x="417" y="589"/>
                  </a:lnTo>
                  <a:lnTo>
                    <a:pt x="60" y="1054"/>
                  </a:lnTo>
                  <a:cubicBezTo>
                    <a:pt x="0" y="1125"/>
                    <a:pt x="60" y="1256"/>
                    <a:pt x="179" y="1256"/>
                  </a:cubicBezTo>
                  <a:lnTo>
                    <a:pt x="464" y="1256"/>
                  </a:lnTo>
                  <a:lnTo>
                    <a:pt x="464" y="3804"/>
                  </a:lnTo>
                  <a:cubicBezTo>
                    <a:pt x="464" y="3875"/>
                    <a:pt x="524" y="3935"/>
                    <a:pt x="595" y="3935"/>
                  </a:cubicBezTo>
                  <a:lnTo>
                    <a:pt x="1274" y="3935"/>
                  </a:lnTo>
                  <a:cubicBezTo>
                    <a:pt x="1346" y="3935"/>
                    <a:pt x="1405" y="3875"/>
                    <a:pt x="1405" y="3804"/>
                  </a:cubicBezTo>
                  <a:lnTo>
                    <a:pt x="1405" y="1256"/>
                  </a:lnTo>
                  <a:lnTo>
                    <a:pt x="1691" y="1256"/>
                  </a:lnTo>
                  <a:cubicBezTo>
                    <a:pt x="1786" y="1256"/>
                    <a:pt x="1869" y="1125"/>
                    <a:pt x="1786" y="1054"/>
                  </a:cubicBezTo>
                  <a:lnTo>
                    <a:pt x="1429" y="589"/>
                  </a:lnTo>
                  <a:lnTo>
                    <a:pt x="1036" y="54"/>
                  </a:lnTo>
                  <a:cubicBezTo>
                    <a:pt x="1006" y="18"/>
                    <a:pt x="965" y="0"/>
                    <a:pt x="9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7"/>
            <p:cNvSpPr/>
            <p:nvPr/>
          </p:nvSpPr>
          <p:spPr>
            <a:xfrm>
              <a:off x="1733884" y="1768153"/>
              <a:ext cx="71168" cy="150010"/>
            </a:xfrm>
            <a:custGeom>
              <a:avLst/>
              <a:gdLst/>
              <a:ahLst/>
              <a:cxnLst/>
              <a:rect l="l" t="t" r="r" b="b"/>
              <a:pathLst>
                <a:path w="1871" h="3944" extrusionOk="0">
                  <a:moveTo>
                    <a:pt x="596" y="0"/>
                  </a:moveTo>
                  <a:cubicBezTo>
                    <a:pt x="525" y="0"/>
                    <a:pt x="465" y="60"/>
                    <a:pt x="465" y="131"/>
                  </a:cubicBezTo>
                  <a:lnTo>
                    <a:pt x="465" y="2679"/>
                  </a:lnTo>
                  <a:lnTo>
                    <a:pt x="179" y="2679"/>
                  </a:lnTo>
                  <a:cubicBezTo>
                    <a:pt x="72" y="2679"/>
                    <a:pt x="1" y="2810"/>
                    <a:pt x="72" y="2893"/>
                  </a:cubicBezTo>
                  <a:lnTo>
                    <a:pt x="430" y="3346"/>
                  </a:lnTo>
                  <a:lnTo>
                    <a:pt x="834" y="3881"/>
                  </a:lnTo>
                  <a:cubicBezTo>
                    <a:pt x="864" y="3923"/>
                    <a:pt x="906" y="3944"/>
                    <a:pt x="946" y="3944"/>
                  </a:cubicBezTo>
                  <a:cubicBezTo>
                    <a:pt x="986" y="3944"/>
                    <a:pt x="1025" y="3923"/>
                    <a:pt x="1049" y="3881"/>
                  </a:cubicBezTo>
                  <a:lnTo>
                    <a:pt x="1442" y="3346"/>
                  </a:lnTo>
                  <a:lnTo>
                    <a:pt x="1811" y="2893"/>
                  </a:lnTo>
                  <a:cubicBezTo>
                    <a:pt x="1870" y="2798"/>
                    <a:pt x="1787" y="2679"/>
                    <a:pt x="1692" y="2679"/>
                  </a:cubicBezTo>
                  <a:lnTo>
                    <a:pt x="1406" y="2679"/>
                  </a:lnTo>
                  <a:lnTo>
                    <a:pt x="1406" y="131"/>
                  </a:lnTo>
                  <a:cubicBezTo>
                    <a:pt x="1406" y="60"/>
                    <a:pt x="1346" y="0"/>
                    <a:pt x="1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7"/>
            <p:cNvSpPr/>
            <p:nvPr/>
          </p:nvSpPr>
          <p:spPr>
            <a:xfrm>
              <a:off x="1680899" y="1660816"/>
              <a:ext cx="557097" cy="495900"/>
            </a:xfrm>
            <a:custGeom>
              <a:avLst/>
              <a:gdLst/>
              <a:ahLst/>
              <a:cxnLst/>
              <a:rect l="l" t="t" r="r" b="b"/>
              <a:pathLst>
                <a:path w="14646" h="13038" extrusionOk="0">
                  <a:moveTo>
                    <a:pt x="8954" y="9585"/>
                  </a:moveTo>
                  <a:lnTo>
                    <a:pt x="9538" y="11252"/>
                  </a:lnTo>
                  <a:lnTo>
                    <a:pt x="5097" y="11252"/>
                  </a:lnTo>
                  <a:lnTo>
                    <a:pt x="5692" y="9585"/>
                  </a:lnTo>
                  <a:close/>
                  <a:moveTo>
                    <a:pt x="644" y="0"/>
                  </a:moveTo>
                  <a:cubicBezTo>
                    <a:pt x="287" y="0"/>
                    <a:pt x="1" y="274"/>
                    <a:pt x="1" y="631"/>
                  </a:cubicBezTo>
                  <a:lnTo>
                    <a:pt x="1" y="8930"/>
                  </a:lnTo>
                  <a:cubicBezTo>
                    <a:pt x="1" y="9287"/>
                    <a:pt x="287" y="9561"/>
                    <a:pt x="644" y="9561"/>
                  </a:cubicBezTo>
                  <a:lnTo>
                    <a:pt x="5240" y="9561"/>
                  </a:lnTo>
                  <a:lnTo>
                    <a:pt x="4644" y="11228"/>
                  </a:lnTo>
                  <a:lnTo>
                    <a:pt x="3680" y="11228"/>
                  </a:lnTo>
                  <a:cubicBezTo>
                    <a:pt x="3168" y="11228"/>
                    <a:pt x="2739" y="11645"/>
                    <a:pt x="2739" y="12168"/>
                  </a:cubicBezTo>
                  <a:lnTo>
                    <a:pt x="2739" y="12526"/>
                  </a:lnTo>
                  <a:cubicBezTo>
                    <a:pt x="2739" y="12811"/>
                    <a:pt x="2966" y="13038"/>
                    <a:pt x="3239" y="13038"/>
                  </a:cubicBezTo>
                  <a:lnTo>
                    <a:pt x="9347" y="13038"/>
                  </a:lnTo>
                  <a:cubicBezTo>
                    <a:pt x="9466" y="13038"/>
                    <a:pt x="9550" y="12942"/>
                    <a:pt x="9550" y="12823"/>
                  </a:cubicBezTo>
                  <a:cubicBezTo>
                    <a:pt x="9550" y="12704"/>
                    <a:pt x="9466" y="12621"/>
                    <a:pt x="9347" y="12621"/>
                  </a:cubicBezTo>
                  <a:lnTo>
                    <a:pt x="3239" y="12621"/>
                  </a:lnTo>
                  <a:cubicBezTo>
                    <a:pt x="3204" y="12621"/>
                    <a:pt x="3168" y="12585"/>
                    <a:pt x="3168" y="12538"/>
                  </a:cubicBezTo>
                  <a:lnTo>
                    <a:pt x="3168" y="12180"/>
                  </a:lnTo>
                  <a:cubicBezTo>
                    <a:pt x="3168" y="11907"/>
                    <a:pt x="3394" y="11680"/>
                    <a:pt x="3680" y="11680"/>
                  </a:cubicBezTo>
                  <a:lnTo>
                    <a:pt x="10967" y="11680"/>
                  </a:lnTo>
                  <a:cubicBezTo>
                    <a:pt x="11252" y="11680"/>
                    <a:pt x="11478" y="11907"/>
                    <a:pt x="11478" y="12180"/>
                  </a:cubicBezTo>
                  <a:lnTo>
                    <a:pt x="11478" y="12538"/>
                  </a:lnTo>
                  <a:cubicBezTo>
                    <a:pt x="11478" y="12585"/>
                    <a:pt x="11443" y="12621"/>
                    <a:pt x="11395" y="12621"/>
                  </a:cubicBezTo>
                  <a:lnTo>
                    <a:pt x="10300" y="12621"/>
                  </a:lnTo>
                  <a:cubicBezTo>
                    <a:pt x="10181" y="12621"/>
                    <a:pt x="10085" y="12704"/>
                    <a:pt x="10085" y="12823"/>
                  </a:cubicBezTo>
                  <a:cubicBezTo>
                    <a:pt x="10085" y="12942"/>
                    <a:pt x="10181" y="13038"/>
                    <a:pt x="10300" y="13038"/>
                  </a:cubicBezTo>
                  <a:lnTo>
                    <a:pt x="11395" y="13038"/>
                  </a:lnTo>
                  <a:cubicBezTo>
                    <a:pt x="11681" y="13038"/>
                    <a:pt x="11907" y="12811"/>
                    <a:pt x="11907" y="12526"/>
                  </a:cubicBezTo>
                  <a:lnTo>
                    <a:pt x="11907" y="12168"/>
                  </a:lnTo>
                  <a:cubicBezTo>
                    <a:pt x="11907" y="11668"/>
                    <a:pt x="11490" y="11228"/>
                    <a:pt x="10967" y="11228"/>
                  </a:cubicBezTo>
                  <a:lnTo>
                    <a:pt x="10002" y="11228"/>
                  </a:lnTo>
                  <a:lnTo>
                    <a:pt x="9407" y="9561"/>
                  </a:lnTo>
                  <a:lnTo>
                    <a:pt x="14003" y="9561"/>
                  </a:lnTo>
                  <a:cubicBezTo>
                    <a:pt x="14360" y="9561"/>
                    <a:pt x="14646" y="9287"/>
                    <a:pt x="14646" y="8930"/>
                  </a:cubicBezTo>
                  <a:lnTo>
                    <a:pt x="14646" y="631"/>
                  </a:lnTo>
                  <a:cubicBezTo>
                    <a:pt x="14646" y="274"/>
                    <a:pt x="14360" y="0"/>
                    <a:pt x="14003" y="0"/>
                  </a:cubicBezTo>
                  <a:lnTo>
                    <a:pt x="11836" y="0"/>
                  </a:lnTo>
                  <a:cubicBezTo>
                    <a:pt x="11717" y="0"/>
                    <a:pt x="11621" y="84"/>
                    <a:pt x="11621" y="203"/>
                  </a:cubicBezTo>
                  <a:cubicBezTo>
                    <a:pt x="11621" y="322"/>
                    <a:pt x="11717" y="417"/>
                    <a:pt x="11836" y="417"/>
                  </a:cubicBezTo>
                  <a:lnTo>
                    <a:pt x="14003" y="417"/>
                  </a:lnTo>
                  <a:cubicBezTo>
                    <a:pt x="14122" y="417"/>
                    <a:pt x="14217" y="500"/>
                    <a:pt x="14217" y="619"/>
                  </a:cubicBezTo>
                  <a:lnTo>
                    <a:pt x="14217" y="8906"/>
                  </a:lnTo>
                  <a:cubicBezTo>
                    <a:pt x="14217" y="9025"/>
                    <a:pt x="14122" y="9120"/>
                    <a:pt x="14003" y="9120"/>
                  </a:cubicBezTo>
                  <a:lnTo>
                    <a:pt x="644" y="9120"/>
                  </a:lnTo>
                  <a:cubicBezTo>
                    <a:pt x="525" y="9120"/>
                    <a:pt x="429" y="9025"/>
                    <a:pt x="429" y="8906"/>
                  </a:cubicBezTo>
                  <a:lnTo>
                    <a:pt x="429" y="619"/>
                  </a:lnTo>
                  <a:cubicBezTo>
                    <a:pt x="429" y="500"/>
                    <a:pt x="525" y="417"/>
                    <a:pt x="644" y="417"/>
                  </a:cubicBezTo>
                  <a:lnTo>
                    <a:pt x="10895" y="417"/>
                  </a:lnTo>
                  <a:cubicBezTo>
                    <a:pt x="11014" y="417"/>
                    <a:pt x="11097" y="322"/>
                    <a:pt x="11097" y="203"/>
                  </a:cubicBezTo>
                  <a:cubicBezTo>
                    <a:pt x="11097" y="84"/>
                    <a:pt x="11014" y="0"/>
                    <a:pt x="10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7"/>
            <p:cNvSpPr/>
            <p:nvPr/>
          </p:nvSpPr>
          <p:spPr>
            <a:xfrm>
              <a:off x="1897823" y="1749097"/>
              <a:ext cx="123242" cy="188007"/>
            </a:xfrm>
            <a:custGeom>
              <a:avLst/>
              <a:gdLst/>
              <a:ahLst/>
              <a:cxnLst/>
              <a:rect l="l" t="t" r="r" b="b"/>
              <a:pathLst>
                <a:path w="3240" h="4943" extrusionOk="0">
                  <a:moveTo>
                    <a:pt x="1620" y="430"/>
                  </a:moveTo>
                  <a:cubicBezTo>
                    <a:pt x="2037" y="430"/>
                    <a:pt x="2358" y="775"/>
                    <a:pt x="2358" y="1168"/>
                  </a:cubicBezTo>
                  <a:lnTo>
                    <a:pt x="2358" y="1465"/>
                  </a:lnTo>
                  <a:lnTo>
                    <a:pt x="858" y="1465"/>
                  </a:lnTo>
                  <a:lnTo>
                    <a:pt x="858" y="1168"/>
                  </a:lnTo>
                  <a:cubicBezTo>
                    <a:pt x="870" y="775"/>
                    <a:pt x="1215" y="430"/>
                    <a:pt x="1620" y="430"/>
                  </a:cubicBezTo>
                  <a:close/>
                  <a:moveTo>
                    <a:pt x="2805" y="1903"/>
                  </a:moveTo>
                  <a:cubicBezTo>
                    <a:pt x="2811" y="1903"/>
                    <a:pt x="2811" y="1918"/>
                    <a:pt x="2811" y="1918"/>
                  </a:cubicBezTo>
                  <a:lnTo>
                    <a:pt x="2811" y="3311"/>
                  </a:lnTo>
                  <a:cubicBezTo>
                    <a:pt x="2811" y="3966"/>
                    <a:pt x="2275" y="4502"/>
                    <a:pt x="1620" y="4502"/>
                  </a:cubicBezTo>
                  <a:cubicBezTo>
                    <a:pt x="965" y="4502"/>
                    <a:pt x="430" y="3966"/>
                    <a:pt x="430" y="3311"/>
                  </a:cubicBezTo>
                  <a:lnTo>
                    <a:pt x="430" y="1918"/>
                  </a:lnTo>
                  <a:cubicBezTo>
                    <a:pt x="430" y="1906"/>
                    <a:pt x="430" y="1906"/>
                    <a:pt x="441" y="1906"/>
                  </a:cubicBezTo>
                  <a:lnTo>
                    <a:pt x="2799" y="1906"/>
                  </a:lnTo>
                  <a:cubicBezTo>
                    <a:pt x="2801" y="1904"/>
                    <a:pt x="2803" y="1903"/>
                    <a:pt x="2805" y="1903"/>
                  </a:cubicBezTo>
                  <a:close/>
                  <a:moveTo>
                    <a:pt x="1620" y="1"/>
                  </a:moveTo>
                  <a:cubicBezTo>
                    <a:pt x="965" y="1"/>
                    <a:pt x="441" y="537"/>
                    <a:pt x="441" y="1168"/>
                  </a:cubicBezTo>
                  <a:lnTo>
                    <a:pt x="441" y="1465"/>
                  </a:lnTo>
                  <a:cubicBezTo>
                    <a:pt x="203" y="1465"/>
                    <a:pt x="1" y="1680"/>
                    <a:pt x="1" y="1918"/>
                  </a:cubicBezTo>
                  <a:lnTo>
                    <a:pt x="1" y="3311"/>
                  </a:lnTo>
                  <a:cubicBezTo>
                    <a:pt x="1" y="4204"/>
                    <a:pt x="727" y="4942"/>
                    <a:pt x="1620" y="4942"/>
                  </a:cubicBezTo>
                  <a:cubicBezTo>
                    <a:pt x="2513" y="4942"/>
                    <a:pt x="3239" y="4204"/>
                    <a:pt x="3239" y="3311"/>
                  </a:cubicBezTo>
                  <a:lnTo>
                    <a:pt x="3239" y="1918"/>
                  </a:lnTo>
                  <a:cubicBezTo>
                    <a:pt x="3239" y="1680"/>
                    <a:pt x="3049" y="1465"/>
                    <a:pt x="2799" y="1465"/>
                  </a:cubicBezTo>
                  <a:lnTo>
                    <a:pt x="2799" y="1168"/>
                  </a:lnTo>
                  <a:cubicBezTo>
                    <a:pt x="2811" y="537"/>
                    <a:pt x="2275" y="1"/>
                    <a:pt x="1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7"/>
            <p:cNvSpPr/>
            <p:nvPr/>
          </p:nvSpPr>
          <p:spPr>
            <a:xfrm>
              <a:off x="1946739" y="1847800"/>
              <a:ext cx="24496" cy="39024"/>
            </a:xfrm>
            <a:custGeom>
              <a:avLst/>
              <a:gdLst/>
              <a:ahLst/>
              <a:cxnLst/>
              <a:rect l="l" t="t" r="r" b="b"/>
              <a:pathLst>
                <a:path w="644" h="1026" extrusionOk="0">
                  <a:moveTo>
                    <a:pt x="336" y="1"/>
                  </a:moveTo>
                  <a:cubicBezTo>
                    <a:pt x="168" y="1"/>
                    <a:pt x="37" y="128"/>
                    <a:pt x="37" y="299"/>
                  </a:cubicBezTo>
                  <a:cubicBezTo>
                    <a:pt x="37" y="418"/>
                    <a:pt x="96" y="514"/>
                    <a:pt x="179" y="573"/>
                  </a:cubicBezTo>
                  <a:lnTo>
                    <a:pt x="25" y="954"/>
                  </a:lnTo>
                  <a:cubicBezTo>
                    <a:pt x="1" y="990"/>
                    <a:pt x="37" y="1025"/>
                    <a:pt x="60" y="1025"/>
                  </a:cubicBezTo>
                  <a:lnTo>
                    <a:pt x="584" y="1025"/>
                  </a:lnTo>
                  <a:cubicBezTo>
                    <a:pt x="620" y="1025"/>
                    <a:pt x="644" y="1002"/>
                    <a:pt x="632" y="954"/>
                  </a:cubicBezTo>
                  <a:lnTo>
                    <a:pt x="477" y="573"/>
                  </a:lnTo>
                  <a:cubicBezTo>
                    <a:pt x="584" y="514"/>
                    <a:pt x="644" y="406"/>
                    <a:pt x="632" y="275"/>
                  </a:cubicBezTo>
                  <a:cubicBezTo>
                    <a:pt x="620" y="133"/>
                    <a:pt x="501" y="25"/>
                    <a:pt x="358" y="2"/>
                  </a:cubicBezTo>
                  <a:cubicBezTo>
                    <a:pt x="350" y="1"/>
                    <a:pt x="343"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7"/>
            <p:cNvSpPr/>
            <p:nvPr/>
          </p:nvSpPr>
          <p:spPr>
            <a:xfrm>
              <a:off x="1826732" y="1710605"/>
              <a:ext cx="266339" cy="265865"/>
            </a:xfrm>
            <a:custGeom>
              <a:avLst/>
              <a:gdLst/>
              <a:ahLst/>
              <a:cxnLst/>
              <a:rect l="l" t="t" r="r" b="b"/>
              <a:pathLst>
                <a:path w="7002" h="6990" extrusionOk="0">
                  <a:moveTo>
                    <a:pt x="3501" y="1"/>
                  </a:moveTo>
                  <a:cubicBezTo>
                    <a:pt x="1572" y="1"/>
                    <a:pt x="1" y="1573"/>
                    <a:pt x="1" y="3489"/>
                  </a:cubicBezTo>
                  <a:cubicBezTo>
                    <a:pt x="1" y="4240"/>
                    <a:pt x="227" y="4930"/>
                    <a:pt x="656" y="5525"/>
                  </a:cubicBezTo>
                  <a:cubicBezTo>
                    <a:pt x="707" y="5584"/>
                    <a:pt x="775" y="5620"/>
                    <a:pt x="840" y="5620"/>
                  </a:cubicBezTo>
                  <a:cubicBezTo>
                    <a:pt x="881" y="5620"/>
                    <a:pt x="921" y="5605"/>
                    <a:pt x="953" y="5573"/>
                  </a:cubicBezTo>
                  <a:cubicBezTo>
                    <a:pt x="1048" y="5502"/>
                    <a:pt x="1072" y="5371"/>
                    <a:pt x="1001" y="5275"/>
                  </a:cubicBezTo>
                  <a:cubicBezTo>
                    <a:pt x="632" y="4763"/>
                    <a:pt x="417" y="4132"/>
                    <a:pt x="417" y="3478"/>
                  </a:cubicBezTo>
                  <a:cubicBezTo>
                    <a:pt x="417" y="1787"/>
                    <a:pt x="1810" y="418"/>
                    <a:pt x="3489" y="418"/>
                  </a:cubicBezTo>
                  <a:cubicBezTo>
                    <a:pt x="5180" y="418"/>
                    <a:pt x="6549" y="1799"/>
                    <a:pt x="6549" y="3478"/>
                  </a:cubicBezTo>
                  <a:cubicBezTo>
                    <a:pt x="6549" y="5156"/>
                    <a:pt x="5168" y="6549"/>
                    <a:pt x="3489" y="6549"/>
                  </a:cubicBezTo>
                  <a:cubicBezTo>
                    <a:pt x="2799" y="6549"/>
                    <a:pt x="2144" y="6323"/>
                    <a:pt x="1596" y="5883"/>
                  </a:cubicBezTo>
                  <a:cubicBezTo>
                    <a:pt x="1566" y="5865"/>
                    <a:pt x="1528" y="5856"/>
                    <a:pt x="1489" y="5856"/>
                  </a:cubicBezTo>
                  <a:cubicBezTo>
                    <a:pt x="1419" y="5856"/>
                    <a:pt x="1344" y="5886"/>
                    <a:pt x="1298" y="5954"/>
                  </a:cubicBezTo>
                  <a:cubicBezTo>
                    <a:pt x="1227" y="6037"/>
                    <a:pt x="1239" y="6168"/>
                    <a:pt x="1346" y="6252"/>
                  </a:cubicBezTo>
                  <a:cubicBezTo>
                    <a:pt x="1965" y="6716"/>
                    <a:pt x="2715" y="6990"/>
                    <a:pt x="3501" y="6990"/>
                  </a:cubicBezTo>
                  <a:cubicBezTo>
                    <a:pt x="5442" y="6990"/>
                    <a:pt x="7002" y="5418"/>
                    <a:pt x="7002" y="3489"/>
                  </a:cubicBezTo>
                  <a:cubicBezTo>
                    <a:pt x="7002" y="1573"/>
                    <a:pt x="5418" y="1"/>
                    <a:pt x="3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7"/>
            <p:cNvSpPr/>
            <p:nvPr/>
          </p:nvSpPr>
          <p:spPr>
            <a:xfrm>
              <a:off x="2107064" y="1759063"/>
              <a:ext cx="85622" cy="167164"/>
            </a:xfrm>
            <a:custGeom>
              <a:avLst/>
              <a:gdLst/>
              <a:ahLst/>
              <a:cxnLst/>
              <a:rect l="l" t="t" r="r" b="b"/>
              <a:pathLst>
                <a:path w="2251" h="4395" extrusionOk="0">
                  <a:moveTo>
                    <a:pt x="1132" y="489"/>
                  </a:moveTo>
                  <a:lnTo>
                    <a:pt x="1727" y="1287"/>
                  </a:lnTo>
                  <a:lnTo>
                    <a:pt x="1596" y="1287"/>
                  </a:lnTo>
                  <a:cubicBezTo>
                    <a:pt x="1477" y="1287"/>
                    <a:pt x="1382" y="1370"/>
                    <a:pt x="1382" y="1489"/>
                  </a:cubicBezTo>
                  <a:lnTo>
                    <a:pt x="1382" y="3966"/>
                  </a:lnTo>
                  <a:lnTo>
                    <a:pt x="882" y="3966"/>
                  </a:lnTo>
                  <a:lnTo>
                    <a:pt x="882" y="1489"/>
                  </a:lnTo>
                  <a:cubicBezTo>
                    <a:pt x="882" y="1370"/>
                    <a:pt x="786" y="1287"/>
                    <a:pt x="667" y="1287"/>
                  </a:cubicBezTo>
                  <a:lnTo>
                    <a:pt x="536" y="1287"/>
                  </a:lnTo>
                  <a:lnTo>
                    <a:pt x="1132" y="489"/>
                  </a:lnTo>
                  <a:close/>
                  <a:moveTo>
                    <a:pt x="1120" y="1"/>
                  </a:moveTo>
                  <a:cubicBezTo>
                    <a:pt x="1013" y="1"/>
                    <a:pt x="906" y="49"/>
                    <a:pt x="834" y="132"/>
                  </a:cubicBezTo>
                  <a:lnTo>
                    <a:pt x="96" y="1168"/>
                  </a:lnTo>
                  <a:cubicBezTo>
                    <a:pt x="13" y="1263"/>
                    <a:pt x="1" y="1418"/>
                    <a:pt x="60" y="1537"/>
                  </a:cubicBezTo>
                  <a:cubicBezTo>
                    <a:pt x="120" y="1632"/>
                    <a:pt x="239" y="1715"/>
                    <a:pt x="370" y="1715"/>
                  </a:cubicBezTo>
                  <a:lnTo>
                    <a:pt x="453" y="1715"/>
                  </a:lnTo>
                  <a:lnTo>
                    <a:pt x="453" y="4049"/>
                  </a:lnTo>
                  <a:cubicBezTo>
                    <a:pt x="453" y="4240"/>
                    <a:pt x="608" y="4394"/>
                    <a:pt x="786" y="4394"/>
                  </a:cubicBezTo>
                  <a:lnTo>
                    <a:pt x="1465" y="4394"/>
                  </a:lnTo>
                  <a:cubicBezTo>
                    <a:pt x="1656" y="4394"/>
                    <a:pt x="1798" y="4228"/>
                    <a:pt x="1798" y="4049"/>
                  </a:cubicBezTo>
                  <a:lnTo>
                    <a:pt x="1798" y="1715"/>
                  </a:lnTo>
                  <a:lnTo>
                    <a:pt x="1882" y="1715"/>
                  </a:lnTo>
                  <a:cubicBezTo>
                    <a:pt x="2013" y="1715"/>
                    <a:pt x="2132" y="1632"/>
                    <a:pt x="2191" y="1513"/>
                  </a:cubicBezTo>
                  <a:cubicBezTo>
                    <a:pt x="2251" y="1394"/>
                    <a:pt x="2239" y="1263"/>
                    <a:pt x="2156" y="1144"/>
                  </a:cubicBezTo>
                  <a:lnTo>
                    <a:pt x="1406" y="132"/>
                  </a:lnTo>
                  <a:cubicBezTo>
                    <a:pt x="1346" y="49"/>
                    <a:pt x="1239"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7"/>
            <p:cNvSpPr/>
            <p:nvPr/>
          </p:nvSpPr>
          <p:spPr>
            <a:xfrm>
              <a:off x="1726657" y="1759519"/>
              <a:ext cx="86079" cy="167164"/>
            </a:xfrm>
            <a:custGeom>
              <a:avLst/>
              <a:gdLst/>
              <a:ahLst/>
              <a:cxnLst/>
              <a:rect l="l" t="t" r="r" b="b"/>
              <a:pathLst>
                <a:path w="2263" h="4395" extrusionOk="0">
                  <a:moveTo>
                    <a:pt x="1370" y="429"/>
                  </a:moveTo>
                  <a:lnTo>
                    <a:pt x="1370" y="2906"/>
                  </a:lnTo>
                  <a:cubicBezTo>
                    <a:pt x="1370" y="3025"/>
                    <a:pt x="1465" y="3108"/>
                    <a:pt x="1584" y="3108"/>
                  </a:cubicBezTo>
                  <a:lnTo>
                    <a:pt x="1715" y="3108"/>
                  </a:lnTo>
                  <a:lnTo>
                    <a:pt x="1120" y="3906"/>
                  </a:lnTo>
                  <a:lnTo>
                    <a:pt x="524" y="3108"/>
                  </a:lnTo>
                  <a:lnTo>
                    <a:pt x="655" y="3108"/>
                  </a:lnTo>
                  <a:cubicBezTo>
                    <a:pt x="774" y="3108"/>
                    <a:pt x="870" y="3025"/>
                    <a:pt x="870" y="2906"/>
                  </a:cubicBezTo>
                  <a:lnTo>
                    <a:pt x="870" y="429"/>
                  </a:lnTo>
                  <a:close/>
                  <a:moveTo>
                    <a:pt x="786" y="1"/>
                  </a:moveTo>
                  <a:cubicBezTo>
                    <a:pt x="596" y="1"/>
                    <a:pt x="453" y="168"/>
                    <a:pt x="453" y="346"/>
                  </a:cubicBezTo>
                  <a:lnTo>
                    <a:pt x="453" y="2680"/>
                  </a:lnTo>
                  <a:lnTo>
                    <a:pt x="369" y="2680"/>
                  </a:lnTo>
                  <a:cubicBezTo>
                    <a:pt x="239" y="2680"/>
                    <a:pt x="119" y="2751"/>
                    <a:pt x="60" y="2882"/>
                  </a:cubicBezTo>
                  <a:cubicBezTo>
                    <a:pt x="0" y="3001"/>
                    <a:pt x="12" y="3132"/>
                    <a:pt x="96" y="3251"/>
                  </a:cubicBezTo>
                  <a:lnTo>
                    <a:pt x="846" y="4263"/>
                  </a:lnTo>
                  <a:cubicBezTo>
                    <a:pt x="905" y="4347"/>
                    <a:pt x="1012" y="4394"/>
                    <a:pt x="1131" y="4394"/>
                  </a:cubicBezTo>
                  <a:cubicBezTo>
                    <a:pt x="1239" y="4394"/>
                    <a:pt x="1346" y="4347"/>
                    <a:pt x="1417" y="4263"/>
                  </a:cubicBezTo>
                  <a:lnTo>
                    <a:pt x="2179" y="3251"/>
                  </a:lnTo>
                  <a:cubicBezTo>
                    <a:pt x="2251" y="3144"/>
                    <a:pt x="2263" y="3001"/>
                    <a:pt x="2203" y="2882"/>
                  </a:cubicBezTo>
                  <a:cubicBezTo>
                    <a:pt x="2144" y="2751"/>
                    <a:pt x="2024" y="2680"/>
                    <a:pt x="1893" y="2680"/>
                  </a:cubicBezTo>
                  <a:lnTo>
                    <a:pt x="1822" y="2680"/>
                  </a:lnTo>
                  <a:lnTo>
                    <a:pt x="1822" y="346"/>
                  </a:lnTo>
                  <a:cubicBezTo>
                    <a:pt x="1798" y="156"/>
                    <a:pt x="1655"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47"/>
          <p:cNvGrpSpPr/>
          <p:nvPr/>
        </p:nvGrpSpPr>
        <p:grpSpPr>
          <a:xfrm>
            <a:off x="4825611" y="464212"/>
            <a:ext cx="558885" cy="558886"/>
            <a:chOff x="3699365" y="1629550"/>
            <a:chExt cx="558885" cy="558886"/>
          </a:xfrm>
        </p:grpSpPr>
        <p:sp>
          <p:nvSpPr>
            <p:cNvPr id="302" name="Google Shape;302;p47"/>
            <p:cNvSpPr/>
            <p:nvPr/>
          </p:nvSpPr>
          <p:spPr>
            <a:xfrm>
              <a:off x="3707505" y="1638489"/>
              <a:ext cx="530357" cy="540287"/>
            </a:xfrm>
            <a:custGeom>
              <a:avLst/>
              <a:gdLst/>
              <a:ahLst/>
              <a:cxnLst/>
              <a:rect l="l" t="t" r="r" b="b"/>
              <a:pathLst>
                <a:path w="13943" h="14205" extrusionOk="0">
                  <a:moveTo>
                    <a:pt x="7109" y="5850"/>
                  </a:moveTo>
                  <a:cubicBezTo>
                    <a:pt x="7763" y="5850"/>
                    <a:pt x="8359" y="6445"/>
                    <a:pt x="8359" y="7100"/>
                  </a:cubicBezTo>
                  <a:cubicBezTo>
                    <a:pt x="8359" y="7755"/>
                    <a:pt x="7787" y="8350"/>
                    <a:pt x="7109" y="8350"/>
                  </a:cubicBezTo>
                  <a:cubicBezTo>
                    <a:pt x="6454" y="8350"/>
                    <a:pt x="5858" y="7755"/>
                    <a:pt x="5858" y="7100"/>
                  </a:cubicBezTo>
                  <a:cubicBezTo>
                    <a:pt x="5858" y="6445"/>
                    <a:pt x="6454" y="5850"/>
                    <a:pt x="7109" y="5850"/>
                  </a:cubicBezTo>
                  <a:close/>
                  <a:moveTo>
                    <a:pt x="6770" y="1"/>
                  </a:moveTo>
                  <a:cubicBezTo>
                    <a:pt x="6741" y="1"/>
                    <a:pt x="6711" y="1"/>
                    <a:pt x="6680" y="4"/>
                  </a:cubicBezTo>
                  <a:cubicBezTo>
                    <a:pt x="2941" y="230"/>
                    <a:pt x="1" y="3326"/>
                    <a:pt x="1" y="7100"/>
                  </a:cubicBezTo>
                  <a:cubicBezTo>
                    <a:pt x="1" y="10886"/>
                    <a:pt x="2965" y="13982"/>
                    <a:pt x="6680" y="14196"/>
                  </a:cubicBezTo>
                  <a:cubicBezTo>
                    <a:pt x="6719" y="14202"/>
                    <a:pt x="6756" y="14204"/>
                    <a:pt x="6792" y="14204"/>
                  </a:cubicBezTo>
                  <a:cubicBezTo>
                    <a:pt x="6901" y="14204"/>
                    <a:pt x="7001" y="14184"/>
                    <a:pt x="7109" y="14184"/>
                  </a:cubicBezTo>
                  <a:cubicBezTo>
                    <a:pt x="11038" y="14184"/>
                    <a:pt x="13943" y="11029"/>
                    <a:pt x="13943" y="7100"/>
                  </a:cubicBezTo>
                  <a:cubicBezTo>
                    <a:pt x="13943" y="3171"/>
                    <a:pt x="11038" y="16"/>
                    <a:pt x="7109" y="16"/>
                  </a:cubicBezTo>
                  <a:cubicBezTo>
                    <a:pt x="6994" y="16"/>
                    <a:pt x="6888" y="1"/>
                    <a:pt x="6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7"/>
            <p:cNvSpPr/>
            <p:nvPr/>
          </p:nvSpPr>
          <p:spPr>
            <a:xfrm>
              <a:off x="3961553" y="1638146"/>
              <a:ext cx="287183" cy="541200"/>
            </a:xfrm>
            <a:custGeom>
              <a:avLst/>
              <a:gdLst/>
              <a:ahLst/>
              <a:cxnLst/>
              <a:rect l="l" t="t" r="r" b="b"/>
              <a:pathLst>
                <a:path w="7550" h="14229" extrusionOk="0">
                  <a:moveTo>
                    <a:pt x="430" y="1"/>
                  </a:moveTo>
                  <a:cubicBezTo>
                    <a:pt x="287" y="1"/>
                    <a:pt x="156" y="1"/>
                    <a:pt x="1" y="13"/>
                  </a:cubicBezTo>
                  <a:cubicBezTo>
                    <a:pt x="3739" y="239"/>
                    <a:pt x="6680" y="3323"/>
                    <a:pt x="6680" y="7109"/>
                  </a:cubicBezTo>
                  <a:cubicBezTo>
                    <a:pt x="6680" y="10895"/>
                    <a:pt x="3728" y="13991"/>
                    <a:pt x="1" y="14205"/>
                  </a:cubicBezTo>
                  <a:cubicBezTo>
                    <a:pt x="156" y="14229"/>
                    <a:pt x="287" y="14229"/>
                    <a:pt x="430" y="14229"/>
                  </a:cubicBezTo>
                  <a:cubicBezTo>
                    <a:pt x="4359" y="14229"/>
                    <a:pt x="7549" y="11038"/>
                    <a:pt x="7549" y="7109"/>
                  </a:cubicBezTo>
                  <a:cubicBezTo>
                    <a:pt x="7549" y="3180"/>
                    <a:pt x="4359" y="1"/>
                    <a:pt x="430"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7"/>
            <p:cNvSpPr/>
            <p:nvPr/>
          </p:nvSpPr>
          <p:spPr>
            <a:xfrm>
              <a:off x="3897271" y="1827451"/>
              <a:ext cx="161697" cy="162181"/>
            </a:xfrm>
            <a:custGeom>
              <a:avLst/>
              <a:gdLst/>
              <a:ahLst/>
              <a:cxnLst/>
              <a:rect l="l" t="t" r="r" b="b"/>
              <a:pathLst>
                <a:path w="4251" h="4264" extrusionOk="0">
                  <a:moveTo>
                    <a:pt x="2120" y="941"/>
                  </a:moveTo>
                  <a:cubicBezTo>
                    <a:pt x="2774" y="941"/>
                    <a:pt x="3310" y="1477"/>
                    <a:pt x="3310" y="2132"/>
                  </a:cubicBezTo>
                  <a:cubicBezTo>
                    <a:pt x="3310" y="2787"/>
                    <a:pt x="2798" y="3323"/>
                    <a:pt x="2120" y="3323"/>
                  </a:cubicBezTo>
                  <a:cubicBezTo>
                    <a:pt x="1465" y="3323"/>
                    <a:pt x="929" y="2787"/>
                    <a:pt x="929" y="2132"/>
                  </a:cubicBezTo>
                  <a:cubicBezTo>
                    <a:pt x="929" y="1477"/>
                    <a:pt x="1465" y="941"/>
                    <a:pt x="2120" y="941"/>
                  </a:cubicBezTo>
                  <a:close/>
                  <a:moveTo>
                    <a:pt x="2120" y="1"/>
                  </a:moveTo>
                  <a:cubicBezTo>
                    <a:pt x="953" y="1"/>
                    <a:pt x="0" y="953"/>
                    <a:pt x="0" y="2132"/>
                  </a:cubicBezTo>
                  <a:cubicBezTo>
                    <a:pt x="0" y="3311"/>
                    <a:pt x="941" y="4263"/>
                    <a:pt x="2120" y="4263"/>
                  </a:cubicBezTo>
                  <a:cubicBezTo>
                    <a:pt x="3298" y="4263"/>
                    <a:pt x="4251" y="3311"/>
                    <a:pt x="4251" y="2132"/>
                  </a:cubicBezTo>
                  <a:cubicBezTo>
                    <a:pt x="4251" y="953"/>
                    <a:pt x="3298" y="1"/>
                    <a:pt x="2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7"/>
            <p:cNvSpPr/>
            <p:nvPr/>
          </p:nvSpPr>
          <p:spPr>
            <a:xfrm>
              <a:off x="3945729" y="1686604"/>
              <a:ext cx="65691" cy="92501"/>
            </a:xfrm>
            <a:custGeom>
              <a:avLst/>
              <a:gdLst/>
              <a:ahLst/>
              <a:cxnLst/>
              <a:rect l="l" t="t" r="r" b="b"/>
              <a:pathLst>
                <a:path w="1727" h="2432" extrusionOk="0">
                  <a:moveTo>
                    <a:pt x="869" y="1"/>
                  </a:moveTo>
                  <a:cubicBezTo>
                    <a:pt x="465" y="1"/>
                    <a:pt x="119" y="275"/>
                    <a:pt x="36" y="644"/>
                  </a:cubicBezTo>
                  <a:cubicBezTo>
                    <a:pt x="0" y="703"/>
                    <a:pt x="286" y="775"/>
                    <a:pt x="286" y="846"/>
                  </a:cubicBezTo>
                  <a:lnTo>
                    <a:pt x="0" y="1061"/>
                  </a:lnTo>
                  <a:lnTo>
                    <a:pt x="0" y="1596"/>
                  </a:lnTo>
                  <a:cubicBezTo>
                    <a:pt x="0" y="2001"/>
                    <a:pt x="274" y="2335"/>
                    <a:pt x="643" y="2430"/>
                  </a:cubicBezTo>
                  <a:cubicBezTo>
                    <a:pt x="646" y="2431"/>
                    <a:pt x="648" y="2431"/>
                    <a:pt x="651" y="2431"/>
                  </a:cubicBezTo>
                  <a:cubicBezTo>
                    <a:pt x="709" y="2431"/>
                    <a:pt x="777" y="2180"/>
                    <a:pt x="846" y="2180"/>
                  </a:cubicBezTo>
                  <a:cubicBezTo>
                    <a:pt x="925" y="2180"/>
                    <a:pt x="994" y="2431"/>
                    <a:pt x="1073" y="2431"/>
                  </a:cubicBezTo>
                  <a:cubicBezTo>
                    <a:pt x="1077" y="2431"/>
                    <a:pt x="1080" y="2431"/>
                    <a:pt x="1084" y="2430"/>
                  </a:cubicBezTo>
                  <a:cubicBezTo>
                    <a:pt x="1465" y="2323"/>
                    <a:pt x="1727" y="2001"/>
                    <a:pt x="1727" y="1596"/>
                  </a:cubicBezTo>
                  <a:lnTo>
                    <a:pt x="1727" y="1061"/>
                  </a:lnTo>
                  <a:lnTo>
                    <a:pt x="1441" y="846"/>
                  </a:lnTo>
                  <a:cubicBezTo>
                    <a:pt x="1441" y="775"/>
                    <a:pt x="1715" y="715"/>
                    <a:pt x="1703" y="644"/>
                  </a:cubicBezTo>
                  <a:cubicBezTo>
                    <a:pt x="1596" y="275"/>
                    <a:pt x="126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7"/>
            <p:cNvSpPr/>
            <p:nvPr/>
          </p:nvSpPr>
          <p:spPr>
            <a:xfrm>
              <a:off x="3973344" y="1942358"/>
              <a:ext cx="268050" cy="236578"/>
            </a:xfrm>
            <a:custGeom>
              <a:avLst/>
              <a:gdLst/>
              <a:ahLst/>
              <a:cxnLst/>
              <a:rect l="l" t="t" r="r" b="b"/>
              <a:pathLst>
                <a:path w="7047" h="6220" extrusionOk="0">
                  <a:moveTo>
                    <a:pt x="3659" y="1"/>
                  </a:moveTo>
                  <a:cubicBezTo>
                    <a:pt x="3549" y="1"/>
                    <a:pt x="3441" y="58"/>
                    <a:pt x="3382" y="171"/>
                  </a:cubicBezTo>
                  <a:lnTo>
                    <a:pt x="3251" y="325"/>
                  </a:lnTo>
                  <a:lnTo>
                    <a:pt x="143" y="5731"/>
                  </a:lnTo>
                  <a:cubicBezTo>
                    <a:pt x="0" y="5957"/>
                    <a:pt x="167" y="6219"/>
                    <a:pt x="417" y="6219"/>
                  </a:cubicBezTo>
                  <a:lnTo>
                    <a:pt x="6644" y="6219"/>
                  </a:lnTo>
                  <a:cubicBezTo>
                    <a:pt x="6649" y="6219"/>
                    <a:pt x="6654" y="6219"/>
                    <a:pt x="6659" y="6219"/>
                  </a:cubicBezTo>
                  <a:cubicBezTo>
                    <a:pt x="6889" y="6219"/>
                    <a:pt x="7046" y="5941"/>
                    <a:pt x="6906" y="5731"/>
                  </a:cubicBezTo>
                  <a:lnTo>
                    <a:pt x="3953" y="171"/>
                  </a:lnTo>
                  <a:cubicBezTo>
                    <a:pt x="3882" y="58"/>
                    <a:pt x="3769" y="1"/>
                    <a:pt x="36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7"/>
            <p:cNvSpPr/>
            <p:nvPr/>
          </p:nvSpPr>
          <p:spPr>
            <a:xfrm>
              <a:off x="4096964" y="1940114"/>
              <a:ext cx="154927" cy="239240"/>
            </a:xfrm>
            <a:custGeom>
              <a:avLst/>
              <a:gdLst/>
              <a:ahLst/>
              <a:cxnLst/>
              <a:rect l="l" t="t" r="r" b="b"/>
              <a:pathLst>
                <a:path w="4073" h="6290" extrusionOk="0">
                  <a:moveTo>
                    <a:pt x="409" y="0"/>
                  </a:moveTo>
                  <a:cubicBezTo>
                    <a:pt x="299" y="0"/>
                    <a:pt x="191" y="57"/>
                    <a:pt x="132" y="170"/>
                  </a:cubicBezTo>
                  <a:lnTo>
                    <a:pt x="1" y="396"/>
                  </a:lnTo>
                  <a:lnTo>
                    <a:pt x="3108" y="5790"/>
                  </a:lnTo>
                  <a:cubicBezTo>
                    <a:pt x="3239" y="6016"/>
                    <a:pt x="3085" y="6290"/>
                    <a:pt x="2823" y="6290"/>
                  </a:cubicBezTo>
                  <a:lnTo>
                    <a:pt x="3656" y="6290"/>
                  </a:lnTo>
                  <a:cubicBezTo>
                    <a:pt x="3918" y="6290"/>
                    <a:pt x="4073" y="6004"/>
                    <a:pt x="3942" y="5790"/>
                  </a:cubicBezTo>
                  <a:lnTo>
                    <a:pt x="703" y="170"/>
                  </a:lnTo>
                  <a:cubicBezTo>
                    <a:pt x="632" y="57"/>
                    <a:pt x="519" y="0"/>
                    <a:pt x="409"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7"/>
            <p:cNvSpPr/>
            <p:nvPr/>
          </p:nvSpPr>
          <p:spPr>
            <a:xfrm>
              <a:off x="4097877" y="2125881"/>
              <a:ext cx="29479" cy="29477"/>
            </a:xfrm>
            <a:custGeom>
              <a:avLst/>
              <a:gdLst/>
              <a:ahLst/>
              <a:cxnLst/>
              <a:rect l="l" t="t" r="r" b="b"/>
              <a:pathLst>
                <a:path w="775" h="775" extrusionOk="0">
                  <a:moveTo>
                    <a:pt x="394" y="1"/>
                  </a:moveTo>
                  <a:cubicBezTo>
                    <a:pt x="179" y="1"/>
                    <a:pt x="1" y="180"/>
                    <a:pt x="1" y="394"/>
                  </a:cubicBezTo>
                  <a:cubicBezTo>
                    <a:pt x="1" y="596"/>
                    <a:pt x="179" y="775"/>
                    <a:pt x="394" y="775"/>
                  </a:cubicBezTo>
                  <a:cubicBezTo>
                    <a:pt x="608" y="775"/>
                    <a:pt x="775" y="596"/>
                    <a:pt x="775" y="394"/>
                  </a:cubicBezTo>
                  <a:cubicBezTo>
                    <a:pt x="775" y="180"/>
                    <a:pt x="608" y="1"/>
                    <a:pt x="394" y="1"/>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7"/>
            <p:cNvSpPr/>
            <p:nvPr/>
          </p:nvSpPr>
          <p:spPr>
            <a:xfrm>
              <a:off x="4098790" y="2007247"/>
              <a:ext cx="29479" cy="93338"/>
            </a:xfrm>
            <a:custGeom>
              <a:avLst/>
              <a:gdLst/>
              <a:ahLst/>
              <a:cxnLst/>
              <a:rect l="l" t="t" r="r" b="b"/>
              <a:pathLst>
                <a:path w="775" h="2454" extrusionOk="0">
                  <a:moveTo>
                    <a:pt x="382" y="1"/>
                  </a:moveTo>
                  <a:cubicBezTo>
                    <a:pt x="155" y="1"/>
                    <a:pt x="1" y="179"/>
                    <a:pt x="1" y="382"/>
                  </a:cubicBezTo>
                  <a:lnTo>
                    <a:pt x="1" y="2060"/>
                  </a:lnTo>
                  <a:cubicBezTo>
                    <a:pt x="1" y="2287"/>
                    <a:pt x="179" y="2453"/>
                    <a:pt x="382" y="2453"/>
                  </a:cubicBezTo>
                  <a:cubicBezTo>
                    <a:pt x="596" y="2453"/>
                    <a:pt x="751" y="2287"/>
                    <a:pt x="774" y="2084"/>
                  </a:cubicBezTo>
                  <a:lnTo>
                    <a:pt x="774" y="382"/>
                  </a:lnTo>
                  <a:cubicBezTo>
                    <a:pt x="774" y="155"/>
                    <a:pt x="596" y="1"/>
                    <a:pt x="382" y="1"/>
                  </a:cubicBez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7"/>
            <p:cNvSpPr/>
            <p:nvPr/>
          </p:nvSpPr>
          <p:spPr>
            <a:xfrm>
              <a:off x="3906780" y="1673482"/>
              <a:ext cx="142679" cy="122321"/>
            </a:xfrm>
            <a:custGeom>
              <a:avLst/>
              <a:gdLst/>
              <a:ahLst/>
              <a:cxnLst/>
              <a:rect l="l" t="t" r="r" b="b"/>
              <a:pathLst>
                <a:path w="3751" h="3216" extrusionOk="0">
                  <a:moveTo>
                    <a:pt x="1870" y="572"/>
                  </a:moveTo>
                  <a:cubicBezTo>
                    <a:pt x="2155" y="572"/>
                    <a:pt x="2393" y="751"/>
                    <a:pt x="2489" y="1001"/>
                  </a:cubicBezTo>
                  <a:lnTo>
                    <a:pt x="1274" y="1001"/>
                  </a:lnTo>
                  <a:cubicBezTo>
                    <a:pt x="1369" y="751"/>
                    <a:pt x="1608" y="572"/>
                    <a:pt x="1870" y="572"/>
                  </a:cubicBezTo>
                  <a:close/>
                  <a:moveTo>
                    <a:pt x="1667" y="1417"/>
                  </a:moveTo>
                  <a:lnTo>
                    <a:pt x="1667" y="2549"/>
                  </a:lnTo>
                  <a:cubicBezTo>
                    <a:pt x="1417" y="2477"/>
                    <a:pt x="1239" y="2239"/>
                    <a:pt x="1239" y="1953"/>
                  </a:cubicBezTo>
                  <a:lnTo>
                    <a:pt x="1239" y="1417"/>
                  </a:lnTo>
                  <a:close/>
                  <a:moveTo>
                    <a:pt x="2524" y="1429"/>
                  </a:moveTo>
                  <a:lnTo>
                    <a:pt x="2524" y="1965"/>
                  </a:lnTo>
                  <a:cubicBezTo>
                    <a:pt x="2512" y="2239"/>
                    <a:pt x="2334" y="2477"/>
                    <a:pt x="2096" y="2560"/>
                  </a:cubicBezTo>
                  <a:lnTo>
                    <a:pt x="2096" y="1429"/>
                  </a:lnTo>
                  <a:close/>
                  <a:moveTo>
                    <a:pt x="572" y="1"/>
                  </a:moveTo>
                  <a:cubicBezTo>
                    <a:pt x="453" y="1"/>
                    <a:pt x="369" y="96"/>
                    <a:pt x="369" y="215"/>
                  </a:cubicBezTo>
                  <a:lnTo>
                    <a:pt x="369" y="644"/>
                  </a:lnTo>
                  <a:cubicBezTo>
                    <a:pt x="369" y="834"/>
                    <a:pt x="477" y="1013"/>
                    <a:pt x="655" y="1096"/>
                  </a:cubicBezTo>
                  <a:lnTo>
                    <a:pt x="834" y="1179"/>
                  </a:lnTo>
                  <a:lnTo>
                    <a:pt x="834" y="1215"/>
                  </a:lnTo>
                  <a:lnTo>
                    <a:pt x="798" y="1406"/>
                  </a:lnTo>
                  <a:lnTo>
                    <a:pt x="203" y="1406"/>
                  </a:lnTo>
                  <a:cubicBezTo>
                    <a:pt x="84" y="1406"/>
                    <a:pt x="0" y="1489"/>
                    <a:pt x="0" y="1608"/>
                  </a:cubicBezTo>
                  <a:cubicBezTo>
                    <a:pt x="0" y="1727"/>
                    <a:pt x="84" y="1822"/>
                    <a:pt x="203" y="1822"/>
                  </a:cubicBezTo>
                  <a:lnTo>
                    <a:pt x="798" y="1822"/>
                  </a:lnTo>
                  <a:lnTo>
                    <a:pt x="798" y="1941"/>
                  </a:lnTo>
                  <a:lnTo>
                    <a:pt x="798" y="2049"/>
                  </a:lnTo>
                  <a:lnTo>
                    <a:pt x="619" y="2132"/>
                  </a:lnTo>
                  <a:cubicBezTo>
                    <a:pt x="465" y="2227"/>
                    <a:pt x="346" y="2382"/>
                    <a:pt x="346" y="2584"/>
                  </a:cubicBezTo>
                  <a:lnTo>
                    <a:pt x="346" y="3013"/>
                  </a:lnTo>
                  <a:cubicBezTo>
                    <a:pt x="346" y="3132"/>
                    <a:pt x="429" y="3215"/>
                    <a:pt x="548" y="3215"/>
                  </a:cubicBezTo>
                  <a:cubicBezTo>
                    <a:pt x="667" y="3215"/>
                    <a:pt x="762" y="3132"/>
                    <a:pt x="762" y="3013"/>
                  </a:cubicBezTo>
                  <a:lnTo>
                    <a:pt x="762" y="2584"/>
                  </a:lnTo>
                  <a:cubicBezTo>
                    <a:pt x="762" y="2549"/>
                    <a:pt x="774" y="2525"/>
                    <a:pt x="798" y="2525"/>
                  </a:cubicBezTo>
                  <a:lnTo>
                    <a:pt x="941" y="2465"/>
                  </a:lnTo>
                  <a:cubicBezTo>
                    <a:pt x="1119" y="2787"/>
                    <a:pt x="1477" y="3013"/>
                    <a:pt x="1870" y="3013"/>
                  </a:cubicBezTo>
                  <a:cubicBezTo>
                    <a:pt x="2274" y="3013"/>
                    <a:pt x="2620" y="2787"/>
                    <a:pt x="2810" y="2465"/>
                  </a:cubicBezTo>
                  <a:lnTo>
                    <a:pt x="2941" y="2525"/>
                  </a:lnTo>
                  <a:cubicBezTo>
                    <a:pt x="2977" y="2537"/>
                    <a:pt x="2989" y="2549"/>
                    <a:pt x="2989" y="2584"/>
                  </a:cubicBezTo>
                  <a:lnTo>
                    <a:pt x="2989" y="3013"/>
                  </a:lnTo>
                  <a:cubicBezTo>
                    <a:pt x="2989" y="3132"/>
                    <a:pt x="3084" y="3215"/>
                    <a:pt x="3203" y="3215"/>
                  </a:cubicBezTo>
                  <a:cubicBezTo>
                    <a:pt x="3310" y="3215"/>
                    <a:pt x="3405" y="3132"/>
                    <a:pt x="3405" y="3013"/>
                  </a:cubicBezTo>
                  <a:lnTo>
                    <a:pt x="3405" y="2584"/>
                  </a:lnTo>
                  <a:cubicBezTo>
                    <a:pt x="3405" y="2382"/>
                    <a:pt x="3298" y="2203"/>
                    <a:pt x="3120" y="2132"/>
                  </a:cubicBezTo>
                  <a:lnTo>
                    <a:pt x="2941" y="2049"/>
                  </a:lnTo>
                  <a:lnTo>
                    <a:pt x="2941" y="1941"/>
                  </a:lnTo>
                  <a:lnTo>
                    <a:pt x="2941" y="1822"/>
                  </a:lnTo>
                  <a:lnTo>
                    <a:pt x="3536" y="1822"/>
                  </a:lnTo>
                  <a:cubicBezTo>
                    <a:pt x="3655" y="1822"/>
                    <a:pt x="3751" y="1727"/>
                    <a:pt x="3751" y="1608"/>
                  </a:cubicBezTo>
                  <a:cubicBezTo>
                    <a:pt x="3751" y="1489"/>
                    <a:pt x="3655" y="1406"/>
                    <a:pt x="3536" y="1406"/>
                  </a:cubicBezTo>
                  <a:lnTo>
                    <a:pt x="2941" y="1406"/>
                  </a:lnTo>
                  <a:lnTo>
                    <a:pt x="2941" y="1215"/>
                  </a:lnTo>
                  <a:lnTo>
                    <a:pt x="2941" y="1179"/>
                  </a:lnTo>
                  <a:lnTo>
                    <a:pt x="3120" y="1096"/>
                  </a:lnTo>
                  <a:cubicBezTo>
                    <a:pt x="3286" y="1001"/>
                    <a:pt x="3405" y="834"/>
                    <a:pt x="3405" y="644"/>
                  </a:cubicBezTo>
                  <a:lnTo>
                    <a:pt x="3405" y="215"/>
                  </a:lnTo>
                  <a:cubicBezTo>
                    <a:pt x="3405" y="96"/>
                    <a:pt x="3310" y="1"/>
                    <a:pt x="3203" y="1"/>
                  </a:cubicBezTo>
                  <a:cubicBezTo>
                    <a:pt x="3084" y="1"/>
                    <a:pt x="2989" y="96"/>
                    <a:pt x="2989" y="215"/>
                  </a:cubicBezTo>
                  <a:lnTo>
                    <a:pt x="2989" y="644"/>
                  </a:lnTo>
                  <a:cubicBezTo>
                    <a:pt x="2989" y="679"/>
                    <a:pt x="2977" y="703"/>
                    <a:pt x="2941" y="703"/>
                  </a:cubicBezTo>
                  <a:lnTo>
                    <a:pt x="2858" y="751"/>
                  </a:lnTo>
                  <a:cubicBezTo>
                    <a:pt x="2679" y="394"/>
                    <a:pt x="2322" y="144"/>
                    <a:pt x="1881" y="144"/>
                  </a:cubicBezTo>
                  <a:cubicBezTo>
                    <a:pt x="1453" y="144"/>
                    <a:pt x="1096" y="394"/>
                    <a:pt x="917" y="751"/>
                  </a:cubicBezTo>
                  <a:lnTo>
                    <a:pt x="834" y="703"/>
                  </a:lnTo>
                  <a:cubicBezTo>
                    <a:pt x="798" y="691"/>
                    <a:pt x="786" y="679"/>
                    <a:pt x="786" y="644"/>
                  </a:cubicBezTo>
                  <a:lnTo>
                    <a:pt x="786" y="215"/>
                  </a:lnTo>
                  <a:cubicBezTo>
                    <a:pt x="786" y="96"/>
                    <a:pt x="691" y="1"/>
                    <a:pt x="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7"/>
            <p:cNvSpPr/>
            <p:nvPr/>
          </p:nvSpPr>
          <p:spPr>
            <a:xfrm>
              <a:off x="4090193" y="2118198"/>
              <a:ext cx="45303" cy="45338"/>
            </a:xfrm>
            <a:custGeom>
              <a:avLst/>
              <a:gdLst/>
              <a:ahLst/>
              <a:cxnLst/>
              <a:rect l="l" t="t" r="r" b="b"/>
              <a:pathLst>
                <a:path w="1191" h="1192" extrusionOk="0">
                  <a:moveTo>
                    <a:pt x="596" y="417"/>
                  </a:moveTo>
                  <a:cubicBezTo>
                    <a:pt x="679" y="417"/>
                    <a:pt x="762" y="489"/>
                    <a:pt x="762" y="572"/>
                  </a:cubicBezTo>
                  <a:cubicBezTo>
                    <a:pt x="762" y="667"/>
                    <a:pt x="679" y="739"/>
                    <a:pt x="596" y="739"/>
                  </a:cubicBezTo>
                  <a:cubicBezTo>
                    <a:pt x="500" y="739"/>
                    <a:pt x="429" y="667"/>
                    <a:pt x="429" y="572"/>
                  </a:cubicBezTo>
                  <a:cubicBezTo>
                    <a:pt x="429" y="489"/>
                    <a:pt x="500" y="417"/>
                    <a:pt x="596" y="417"/>
                  </a:cubicBezTo>
                  <a:close/>
                  <a:moveTo>
                    <a:pt x="596" y="1"/>
                  </a:moveTo>
                  <a:cubicBezTo>
                    <a:pt x="262" y="1"/>
                    <a:pt x="0" y="263"/>
                    <a:pt x="0" y="596"/>
                  </a:cubicBezTo>
                  <a:cubicBezTo>
                    <a:pt x="0" y="917"/>
                    <a:pt x="262" y="1191"/>
                    <a:pt x="596" y="1191"/>
                  </a:cubicBezTo>
                  <a:cubicBezTo>
                    <a:pt x="917" y="1191"/>
                    <a:pt x="1191" y="917"/>
                    <a:pt x="1191" y="596"/>
                  </a:cubicBezTo>
                  <a:cubicBezTo>
                    <a:pt x="1191" y="263"/>
                    <a:pt x="917" y="1"/>
                    <a:pt x="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7"/>
            <p:cNvSpPr/>
            <p:nvPr/>
          </p:nvSpPr>
          <p:spPr>
            <a:xfrm>
              <a:off x="4090193" y="1999564"/>
              <a:ext cx="45759" cy="109617"/>
            </a:xfrm>
            <a:custGeom>
              <a:avLst/>
              <a:gdLst/>
              <a:ahLst/>
              <a:cxnLst/>
              <a:rect l="l" t="t" r="r" b="b"/>
              <a:pathLst>
                <a:path w="1203" h="2882" extrusionOk="0">
                  <a:moveTo>
                    <a:pt x="596" y="441"/>
                  </a:moveTo>
                  <a:cubicBezTo>
                    <a:pt x="679" y="441"/>
                    <a:pt x="762" y="512"/>
                    <a:pt x="762" y="595"/>
                  </a:cubicBezTo>
                  <a:lnTo>
                    <a:pt x="762" y="2286"/>
                  </a:lnTo>
                  <a:cubicBezTo>
                    <a:pt x="762" y="2369"/>
                    <a:pt x="679" y="2441"/>
                    <a:pt x="596" y="2441"/>
                  </a:cubicBezTo>
                  <a:cubicBezTo>
                    <a:pt x="500" y="2441"/>
                    <a:pt x="429" y="2369"/>
                    <a:pt x="429" y="2286"/>
                  </a:cubicBezTo>
                  <a:lnTo>
                    <a:pt x="429" y="595"/>
                  </a:lnTo>
                  <a:cubicBezTo>
                    <a:pt x="429" y="512"/>
                    <a:pt x="500" y="441"/>
                    <a:pt x="596" y="441"/>
                  </a:cubicBezTo>
                  <a:close/>
                  <a:moveTo>
                    <a:pt x="608" y="0"/>
                  </a:moveTo>
                  <a:cubicBezTo>
                    <a:pt x="286" y="0"/>
                    <a:pt x="12" y="274"/>
                    <a:pt x="12" y="595"/>
                  </a:cubicBezTo>
                  <a:lnTo>
                    <a:pt x="12" y="2286"/>
                  </a:lnTo>
                  <a:cubicBezTo>
                    <a:pt x="0" y="2608"/>
                    <a:pt x="262" y="2881"/>
                    <a:pt x="608" y="2881"/>
                  </a:cubicBezTo>
                  <a:cubicBezTo>
                    <a:pt x="941" y="2881"/>
                    <a:pt x="1203" y="2608"/>
                    <a:pt x="1203" y="2286"/>
                  </a:cubicBezTo>
                  <a:lnTo>
                    <a:pt x="1203" y="595"/>
                  </a:lnTo>
                  <a:cubicBezTo>
                    <a:pt x="1203" y="274"/>
                    <a:pt x="941"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7"/>
            <p:cNvSpPr/>
            <p:nvPr/>
          </p:nvSpPr>
          <p:spPr>
            <a:xfrm>
              <a:off x="3888674" y="1817942"/>
              <a:ext cx="177559" cy="179373"/>
            </a:xfrm>
            <a:custGeom>
              <a:avLst/>
              <a:gdLst/>
              <a:ahLst/>
              <a:cxnLst/>
              <a:rect l="l" t="t" r="r" b="b"/>
              <a:pathLst>
                <a:path w="4668" h="4716" extrusionOk="0">
                  <a:moveTo>
                    <a:pt x="2334" y="1"/>
                  </a:moveTo>
                  <a:cubicBezTo>
                    <a:pt x="1036" y="1"/>
                    <a:pt x="0" y="1060"/>
                    <a:pt x="0" y="2334"/>
                  </a:cubicBezTo>
                  <a:cubicBezTo>
                    <a:pt x="12" y="3680"/>
                    <a:pt x="1072" y="4716"/>
                    <a:pt x="2346" y="4716"/>
                  </a:cubicBezTo>
                  <a:cubicBezTo>
                    <a:pt x="3417" y="4716"/>
                    <a:pt x="4358" y="3989"/>
                    <a:pt x="4632" y="2953"/>
                  </a:cubicBezTo>
                  <a:cubicBezTo>
                    <a:pt x="4655" y="2834"/>
                    <a:pt x="4584" y="2715"/>
                    <a:pt x="4477" y="2680"/>
                  </a:cubicBezTo>
                  <a:cubicBezTo>
                    <a:pt x="4461" y="2677"/>
                    <a:pt x="4446" y="2675"/>
                    <a:pt x="4430" y="2675"/>
                  </a:cubicBezTo>
                  <a:cubicBezTo>
                    <a:pt x="4328" y="2675"/>
                    <a:pt x="4236" y="2741"/>
                    <a:pt x="4215" y="2834"/>
                  </a:cubicBezTo>
                  <a:cubicBezTo>
                    <a:pt x="4001" y="3680"/>
                    <a:pt x="3227" y="4275"/>
                    <a:pt x="2346" y="4275"/>
                  </a:cubicBezTo>
                  <a:cubicBezTo>
                    <a:pt x="1298" y="4275"/>
                    <a:pt x="429" y="3406"/>
                    <a:pt x="429" y="2346"/>
                  </a:cubicBezTo>
                  <a:cubicBezTo>
                    <a:pt x="429" y="1299"/>
                    <a:pt x="1298" y="429"/>
                    <a:pt x="2346" y="429"/>
                  </a:cubicBezTo>
                  <a:cubicBezTo>
                    <a:pt x="3262" y="429"/>
                    <a:pt x="4060" y="1084"/>
                    <a:pt x="4227" y="1977"/>
                  </a:cubicBezTo>
                  <a:cubicBezTo>
                    <a:pt x="4247" y="2081"/>
                    <a:pt x="4331" y="2148"/>
                    <a:pt x="4431" y="2148"/>
                  </a:cubicBezTo>
                  <a:cubicBezTo>
                    <a:pt x="4446" y="2148"/>
                    <a:pt x="4461" y="2147"/>
                    <a:pt x="4477" y="2144"/>
                  </a:cubicBezTo>
                  <a:cubicBezTo>
                    <a:pt x="4596" y="2108"/>
                    <a:pt x="4667" y="2013"/>
                    <a:pt x="4643" y="1894"/>
                  </a:cubicBezTo>
                  <a:cubicBezTo>
                    <a:pt x="4429" y="787"/>
                    <a:pt x="3465" y="1"/>
                    <a:pt x="2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7"/>
            <p:cNvSpPr/>
            <p:nvPr/>
          </p:nvSpPr>
          <p:spPr>
            <a:xfrm>
              <a:off x="3699365" y="1629550"/>
              <a:ext cx="558885" cy="558886"/>
            </a:xfrm>
            <a:custGeom>
              <a:avLst/>
              <a:gdLst/>
              <a:ahLst/>
              <a:cxnLst/>
              <a:rect l="l" t="t" r="r" b="b"/>
              <a:pathLst>
                <a:path w="14693" h="14694" extrusionOk="0">
                  <a:moveTo>
                    <a:pt x="7346" y="1"/>
                  </a:moveTo>
                  <a:cubicBezTo>
                    <a:pt x="5584" y="1"/>
                    <a:pt x="3894" y="620"/>
                    <a:pt x="2560" y="1775"/>
                  </a:cubicBezTo>
                  <a:cubicBezTo>
                    <a:pt x="2477" y="1846"/>
                    <a:pt x="2465" y="1977"/>
                    <a:pt x="2536" y="2072"/>
                  </a:cubicBezTo>
                  <a:cubicBezTo>
                    <a:pt x="2576" y="2119"/>
                    <a:pt x="2634" y="2143"/>
                    <a:pt x="2695" y="2143"/>
                  </a:cubicBezTo>
                  <a:cubicBezTo>
                    <a:pt x="2743" y="2143"/>
                    <a:pt x="2792" y="2128"/>
                    <a:pt x="2834" y="2096"/>
                  </a:cubicBezTo>
                  <a:cubicBezTo>
                    <a:pt x="4084" y="1025"/>
                    <a:pt x="5679" y="429"/>
                    <a:pt x="7323" y="429"/>
                  </a:cubicBezTo>
                  <a:cubicBezTo>
                    <a:pt x="9168" y="429"/>
                    <a:pt x="10894" y="1144"/>
                    <a:pt x="12204" y="2453"/>
                  </a:cubicBezTo>
                  <a:cubicBezTo>
                    <a:pt x="13514" y="3763"/>
                    <a:pt x="14228" y="5490"/>
                    <a:pt x="14228" y="7335"/>
                  </a:cubicBezTo>
                  <a:cubicBezTo>
                    <a:pt x="14228" y="8716"/>
                    <a:pt x="13835" y="10050"/>
                    <a:pt x="13061" y="11193"/>
                  </a:cubicBezTo>
                  <a:lnTo>
                    <a:pt x="11347" y="8228"/>
                  </a:lnTo>
                  <a:cubicBezTo>
                    <a:pt x="11240" y="8061"/>
                    <a:pt x="11073" y="7966"/>
                    <a:pt x="10871" y="7966"/>
                  </a:cubicBezTo>
                  <a:cubicBezTo>
                    <a:pt x="10680" y="7966"/>
                    <a:pt x="10502" y="8061"/>
                    <a:pt x="10394" y="8228"/>
                  </a:cubicBezTo>
                  <a:lnTo>
                    <a:pt x="8656" y="11252"/>
                  </a:lnTo>
                  <a:cubicBezTo>
                    <a:pt x="8597" y="11359"/>
                    <a:pt x="8620" y="11490"/>
                    <a:pt x="8727" y="11550"/>
                  </a:cubicBezTo>
                  <a:cubicBezTo>
                    <a:pt x="8763" y="11570"/>
                    <a:pt x="8802" y="11579"/>
                    <a:pt x="8839" y="11579"/>
                  </a:cubicBezTo>
                  <a:cubicBezTo>
                    <a:pt x="8914" y="11579"/>
                    <a:pt x="8985" y="11542"/>
                    <a:pt x="9025" y="11478"/>
                  </a:cubicBezTo>
                  <a:lnTo>
                    <a:pt x="10763" y="8454"/>
                  </a:lnTo>
                  <a:cubicBezTo>
                    <a:pt x="10799" y="8407"/>
                    <a:pt x="10835" y="8395"/>
                    <a:pt x="10871" y="8395"/>
                  </a:cubicBezTo>
                  <a:cubicBezTo>
                    <a:pt x="10883" y="8395"/>
                    <a:pt x="10942" y="8395"/>
                    <a:pt x="10978" y="8454"/>
                  </a:cubicBezTo>
                  <a:lnTo>
                    <a:pt x="12847" y="11716"/>
                  </a:lnTo>
                  <a:lnTo>
                    <a:pt x="14216" y="14074"/>
                  </a:lnTo>
                  <a:cubicBezTo>
                    <a:pt x="14252" y="14122"/>
                    <a:pt x="14228" y="14181"/>
                    <a:pt x="14216" y="14193"/>
                  </a:cubicBezTo>
                  <a:cubicBezTo>
                    <a:pt x="14204" y="14217"/>
                    <a:pt x="14169" y="14253"/>
                    <a:pt x="14109" y="14253"/>
                  </a:cubicBezTo>
                  <a:lnTo>
                    <a:pt x="7620" y="14253"/>
                  </a:lnTo>
                  <a:cubicBezTo>
                    <a:pt x="7561" y="14253"/>
                    <a:pt x="7537" y="14217"/>
                    <a:pt x="7525" y="14193"/>
                  </a:cubicBezTo>
                  <a:cubicBezTo>
                    <a:pt x="7501" y="14181"/>
                    <a:pt x="7489" y="14133"/>
                    <a:pt x="7525" y="14074"/>
                  </a:cubicBezTo>
                  <a:lnTo>
                    <a:pt x="8549" y="12288"/>
                  </a:lnTo>
                  <a:cubicBezTo>
                    <a:pt x="8608" y="12193"/>
                    <a:pt x="8573" y="12050"/>
                    <a:pt x="8477" y="11990"/>
                  </a:cubicBezTo>
                  <a:cubicBezTo>
                    <a:pt x="8443" y="11971"/>
                    <a:pt x="8405" y="11962"/>
                    <a:pt x="8368" y="11962"/>
                  </a:cubicBezTo>
                  <a:cubicBezTo>
                    <a:pt x="8293" y="11962"/>
                    <a:pt x="8220" y="12001"/>
                    <a:pt x="8180" y="12074"/>
                  </a:cubicBezTo>
                  <a:lnTo>
                    <a:pt x="7144" y="13860"/>
                  </a:lnTo>
                  <a:cubicBezTo>
                    <a:pt x="7073" y="13979"/>
                    <a:pt x="7061" y="14110"/>
                    <a:pt x="7084" y="14241"/>
                  </a:cubicBezTo>
                  <a:cubicBezTo>
                    <a:pt x="5334" y="14181"/>
                    <a:pt x="3691" y="13467"/>
                    <a:pt x="2465" y="12228"/>
                  </a:cubicBezTo>
                  <a:cubicBezTo>
                    <a:pt x="1155" y="10919"/>
                    <a:pt x="441" y="9192"/>
                    <a:pt x="441" y="7347"/>
                  </a:cubicBezTo>
                  <a:cubicBezTo>
                    <a:pt x="441" y="5656"/>
                    <a:pt x="1060" y="4013"/>
                    <a:pt x="2191" y="2751"/>
                  </a:cubicBezTo>
                  <a:cubicBezTo>
                    <a:pt x="2262" y="2668"/>
                    <a:pt x="2262" y="2525"/>
                    <a:pt x="2179" y="2453"/>
                  </a:cubicBezTo>
                  <a:cubicBezTo>
                    <a:pt x="2133" y="2419"/>
                    <a:pt x="2079" y="2401"/>
                    <a:pt x="2027" y="2401"/>
                  </a:cubicBezTo>
                  <a:cubicBezTo>
                    <a:pt x="1972" y="2401"/>
                    <a:pt x="1918" y="2422"/>
                    <a:pt x="1881" y="2465"/>
                  </a:cubicBezTo>
                  <a:cubicBezTo>
                    <a:pt x="679" y="3811"/>
                    <a:pt x="0" y="5549"/>
                    <a:pt x="0" y="7371"/>
                  </a:cubicBezTo>
                  <a:cubicBezTo>
                    <a:pt x="0" y="9335"/>
                    <a:pt x="762" y="11157"/>
                    <a:pt x="2143" y="12550"/>
                  </a:cubicBezTo>
                  <a:cubicBezTo>
                    <a:pt x="3536" y="13931"/>
                    <a:pt x="5382" y="14693"/>
                    <a:pt x="7323" y="14693"/>
                  </a:cubicBezTo>
                  <a:lnTo>
                    <a:pt x="14109" y="14693"/>
                  </a:lnTo>
                  <a:lnTo>
                    <a:pt x="14109" y="14657"/>
                  </a:lnTo>
                  <a:cubicBezTo>
                    <a:pt x="14312" y="14657"/>
                    <a:pt x="14490" y="14550"/>
                    <a:pt x="14585" y="14395"/>
                  </a:cubicBezTo>
                  <a:cubicBezTo>
                    <a:pt x="14693" y="14229"/>
                    <a:pt x="14693" y="14014"/>
                    <a:pt x="14585" y="13836"/>
                  </a:cubicBezTo>
                  <a:lnTo>
                    <a:pt x="13299" y="11597"/>
                  </a:lnTo>
                  <a:cubicBezTo>
                    <a:pt x="14192" y="10347"/>
                    <a:pt x="14669" y="8871"/>
                    <a:pt x="14669" y="7323"/>
                  </a:cubicBezTo>
                  <a:cubicBezTo>
                    <a:pt x="14669" y="5359"/>
                    <a:pt x="13907" y="3525"/>
                    <a:pt x="12526" y="2144"/>
                  </a:cubicBezTo>
                  <a:cubicBezTo>
                    <a:pt x="11133" y="763"/>
                    <a:pt x="9287" y="1"/>
                    <a:pt x="7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7"/>
            <p:cNvSpPr/>
            <p:nvPr/>
          </p:nvSpPr>
          <p:spPr>
            <a:xfrm>
              <a:off x="3924885" y="1855103"/>
              <a:ext cx="106923" cy="106878"/>
            </a:xfrm>
            <a:custGeom>
              <a:avLst/>
              <a:gdLst/>
              <a:ahLst/>
              <a:cxnLst/>
              <a:rect l="l" t="t" r="r" b="b"/>
              <a:pathLst>
                <a:path w="2811" h="2810" extrusionOk="0">
                  <a:moveTo>
                    <a:pt x="1394" y="441"/>
                  </a:moveTo>
                  <a:cubicBezTo>
                    <a:pt x="1929" y="441"/>
                    <a:pt x="2370" y="869"/>
                    <a:pt x="2370" y="1405"/>
                  </a:cubicBezTo>
                  <a:cubicBezTo>
                    <a:pt x="2382" y="1941"/>
                    <a:pt x="1953" y="2369"/>
                    <a:pt x="1394" y="2369"/>
                  </a:cubicBezTo>
                  <a:cubicBezTo>
                    <a:pt x="858" y="2369"/>
                    <a:pt x="429" y="1941"/>
                    <a:pt x="429" y="1405"/>
                  </a:cubicBezTo>
                  <a:cubicBezTo>
                    <a:pt x="429" y="869"/>
                    <a:pt x="858" y="441"/>
                    <a:pt x="1394" y="441"/>
                  </a:cubicBezTo>
                  <a:close/>
                  <a:moveTo>
                    <a:pt x="1394" y="0"/>
                  </a:moveTo>
                  <a:cubicBezTo>
                    <a:pt x="620" y="0"/>
                    <a:pt x="1" y="631"/>
                    <a:pt x="1" y="1405"/>
                  </a:cubicBezTo>
                  <a:cubicBezTo>
                    <a:pt x="1" y="2179"/>
                    <a:pt x="620" y="2810"/>
                    <a:pt x="1394" y="2810"/>
                  </a:cubicBezTo>
                  <a:cubicBezTo>
                    <a:pt x="2167" y="2810"/>
                    <a:pt x="2798" y="2179"/>
                    <a:pt x="2798" y="1405"/>
                  </a:cubicBezTo>
                  <a:cubicBezTo>
                    <a:pt x="2810" y="631"/>
                    <a:pt x="2167" y="0"/>
                    <a:pt x="1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79;p47">
            <a:extLst>
              <a:ext uri="{FF2B5EF4-FFF2-40B4-BE49-F238E27FC236}">
                <a16:creationId xmlns:a16="http://schemas.microsoft.com/office/drawing/2014/main" id="{FA4624F6-063E-798E-D2B5-6F545F8375FF}"/>
              </a:ext>
            </a:extLst>
          </p:cNvPr>
          <p:cNvSpPr txBox="1">
            <a:spLocks/>
          </p:cNvSpPr>
          <p:nvPr/>
        </p:nvSpPr>
        <p:spPr>
          <a:xfrm>
            <a:off x="4288558" y="1634877"/>
            <a:ext cx="2639744" cy="2604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US" dirty="0"/>
              <a:t>Despite the ciphering techniques simplicity, these ciphers offer critical insights into the evolution of encryption and present a valuable educational tool. The challenge lies in accurately implementing these algorithms, analyzing their strengths and vulnerabilities, and comparing their efficiency and security in the context of modern cryptographic needs. To ensure the safety of info and data being used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702" name="Google Shape;702;p65"/>
          <p:cNvPicPr preferRelativeResize="0"/>
          <p:nvPr/>
        </p:nvPicPr>
        <p:blipFill rotWithShape="1">
          <a:blip r:embed="rId3">
            <a:alphaModFix/>
          </a:blip>
          <a:srcRect l="39171" r="5368"/>
          <a:stretch/>
        </p:blipFill>
        <p:spPr>
          <a:xfrm>
            <a:off x="6153199" y="0"/>
            <a:ext cx="3005225" cy="5143499"/>
          </a:xfrm>
          <a:prstGeom prst="rect">
            <a:avLst/>
          </a:prstGeom>
          <a:noFill/>
          <a:ln>
            <a:noFill/>
          </a:ln>
        </p:spPr>
      </p:pic>
      <p:sp>
        <p:nvSpPr>
          <p:cNvPr id="703" name="Google Shape;703;p65"/>
          <p:cNvSpPr txBox="1">
            <a:spLocks noGrp="1"/>
          </p:cNvSpPr>
          <p:nvPr>
            <p:ph type="title"/>
          </p:nvPr>
        </p:nvSpPr>
        <p:spPr>
          <a:xfrm>
            <a:off x="972050" y="2338425"/>
            <a:ext cx="4535700"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accent1"/>
                </a:solidFill>
              </a:rPr>
              <a:t>Methodology</a:t>
            </a:r>
            <a:endParaRPr dirty="0">
              <a:solidFill>
                <a:schemeClr val="accent1"/>
              </a:solidFill>
            </a:endParaRPr>
          </a:p>
        </p:txBody>
      </p:sp>
      <p:sp>
        <p:nvSpPr>
          <p:cNvPr id="704" name="Google Shape;704;p65"/>
          <p:cNvSpPr txBox="1">
            <a:spLocks noGrp="1"/>
          </p:cNvSpPr>
          <p:nvPr>
            <p:ph type="title" idx="2"/>
          </p:nvPr>
        </p:nvSpPr>
        <p:spPr>
          <a:xfrm>
            <a:off x="4189350" y="1165325"/>
            <a:ext cx="13185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705" name="Google Shape;705;p65"/>
          <p:cNvSpPr/>
          <p:nvPr/>
        </p:nvSpPr>
        <p:spPr>
          <a:xfrm flipH="1">
            <a:off x="6057774" y="157744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5"/>
          <p:cNvSpPr/>
          <p:nvPr/>
        </p:nvSpPr>
        <p:spPr>
          <a:xfrm rot="5400000" flipH="1">
            <a:off x="-1987626" y="-2376621"/>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9"/>
          <p:cNvSpPr txBox="1">
            <a:spLocks noGrp="1"/>
          </p:cNvSpPr>
          <p:nvPr>
            <p:ph type="subTitle" idx="1"/>
          </p:nvPr>
        </p:nvSpPr>
        <p:spPr>
          <a:xfrm>
            <a:off x="5562126" y="3607457"/>
            <a:ext cx="2811000" cy="9549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100" dirty="0"/>
              <a:t>Test each cipher implementation with a variety of plaintext samples to ensure accuracy and functionality.</a:t>
            </a:r>
          </a:p>
          <a:p>
            <a:pPr marL="171450" lvl="0" indent="-171450" algn="l" rtl="0">
              <a:spcBef>
                <a:spcPts val="0"/>
              </a:spcBef>
              <a:spcAft>
                <a:spcPts val="0"/>
              </a:spcAft>
              <a:buFont typeface="Arial" panose="020B0604020202020204" pitchFamily="34" charset="0"/>
              <a:buChar char="•"/>
            </a:pPr>
            <a:r>
              <a:rPr lang="en-US" sz="1100" dirty="0"/>
              <a:t>Validate the outputs against known results and theoretical expectations to verify correctness.</a:t>
            </a:r>
          </a:p>
        </p:txBody>
      </p:sp>
      <p:sp>
        <p:nvSpPr>
          <p:cNvPr id="411" name="Google Shape;411;p49"/>
          <p:cNvSpPr txBox="1">
            <a:spLocks noGrp="1"/>
          </p:cNvSpPr>
          <p:nvPr>
            <p:ph type="subTitle" idx="2"/>
          </p:nvPr>
        </p:nvSpPr>
        <p:spPr>
          <a:xfrm>
            <a:off x="1657472" y="1932655"/>
            <a:ext cx="2811000" cy="9549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000" dirty="0"/>
              <a:t>Conduct a thorough review of the historical background and theoretical foundations of the Caesar, Playfair, Hill, Vigenère, and </a:t>
            </a:r>
            <a:r>
              <a:rPr lang="en-US" sz="1000" dirty="0" err="1"/>
              <a:t>Vernam</a:t>
            </a:r>
            <a:r>
              <a:rPr lang="en-US" sz="1000" dirty="0"/>
              <a:t> ciphers.</a:t>
            </a:r>
          </a:p>
          <a:p>
            <a:pPr marL="171450" lvl="0" indent="-171450" algn="l" rtl="0">
              <a:spcBef>
                <a:spcPts val="0"/>
              </a:spcBef>
              <a:spcAft>
                <a:spcPts val="0"/>
              </a:spcAft>
              <a:buFont typeface="Arial" panose="020B0604020202020204" pitchFamily="34" charset="0"/>
              <a:buChar char="•"/>
            </a:pPr>
            <a:r>
              <a:rPr lang="en-US" sz="1000" dirty="0"/>
              <a:t>Study existing implementations and analyses of these ciphers to understand their mechanisms and applications.</a:t>
            </a:r>
          </a:p>
          <a:p>
            <a:pPr marL="171450" lvl="0" indent="-171450" algn="l" rtl="0">
              <a:spcBef>
                <a:spcPts val="0"/>
              </a:spcBef>
              <a:spcAft>
                <a:spcPts val="0"/>
              </a:spcAft>
              <a:buFont typeface="Arial" panose="020B0604020202020204" pitchFamily="34" charset="0"/>
              <a:buChar char="•"/>
            </a:pPr>
            <a:endParaRPr lang="en-US" dirty="0"/>
          </a:p>
        </p:txBody>
      </p:sp>
      <p:sp>
        <p:nvSpPr>
          <p:cNvPr id="412" name="Google Shape;412;p49"/>
          <p:cNvSpPr txBox="1">
            <a:spLocks noGrp="1"/>
          </p:cNvSpPr>
          <p:nvPr>
            <p:ph type="subTitle" idx="3"/>
          </p:nvPr>
        </p:nvSpPr>
        <p:spPr>
          <a:xfrm>
            <a:off x="1786624" y="3638075"/>
            <a:ext cx="2980150" cy="9549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050" dirty="0"/>
              <a:t>Use a programming language such as Python to code the encryption and decryption functions for each cipher.</a:t>
            </a:r>
          </a:p>
          <a:p>
            <a:pPr marL="171450" lvl="0" indent="-171450" algn="l" rtl="0">
              <a:spcBef>
                <a:spcPts val="0"/>
              </a:spcBef>
              <a:spcAft>
                <a:spcPts val="0"/>
              </a:spcAft>
              <a:buFont typeface="Arial" panose="020B0604020202020204" pitchFamily="34" charset="0"/>
              <a:buChar char="•"/>
            </a:pPr>
            <a:r>
              <a:rPr lang="en-US" sz="1050" dirty="0"/>
              <a:t>Create a user-friendly interface for inputting plaintext, selecting ciphers, and displaying encrypted or decrypted text.</a:t>
            </a:r>
            <a:endParaRPr lang="en" sz="1050" dirty="0"/>
          </a:p>
        </p:txBody>
      </p:sp>
      <p:sp>
        <p:nvSpPr>
          <p:cNvPr id="413" name="Google Shape;413;p49"/>
          <p:cNvSpPr txBox="1">
            <a:spLocks noGrp="1"/>
          </p:cNvSpPr>
          <p:nvPr>
            <p:ph type="subTitle" idx="4"/>
          </p:nvPr>
        </p:nvSpPr>
        <p:spPr>
          <a:xfrm>
            <a:off x="5557702" y="1810499"/>
            <a:ext cx="2811000" cy="9549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sz="1100" dirty="0"/>
              <a:t>Developing detailed algorithms for the encryption and decryption processes of each cipher.</a:t>
            </a:r>
          </a:p>
          <a:p>
            <a:pPr marL="171450" lvl="0" indent="-171450" algn="l" rtl="0">
              <a:spcBef>
                <a:spcPts val="0"/>
              </a:spcBef>
              <a:spcAft>
                <a:spcPts val="0"/>
              </a:spcAft>
              <a:buFont typeface="Arial" panose="020B0604020202020204" pitchFamily="34" charset="0"/>
              <a:buChar char="•"/>
            </a:pPr>
            <a:r>
              <a:rPr lang="en" sz="1100" dirty="0"/>
              <a:t>Ensure that the algorithms are designed to handle typical plain text inputs and produce secure ciphertext outputs</a:t>
            </a:r>
            <a:endParaRPr sz="1100" dirty="0"/>
          </a:p>
        </p:txBody>
      </p:sp>
      <p:sp>
        <p:nvSpPr>
          <p:cNvPr id="414" name="Google Shape;414;p49"/>
          <p:cNvSpPr txBox="1">
            <a:spLocks noGrp="1"/>
          </p:cNvSpPr>
          <p:nvPr>
            <p:ph type="subTitle" idx="5"/>
          </p:nvPr>
        </p:nvSpPr>
        <p:spPr>
          <a:xfrm>
            <a:off x="5562125" y="3271925"/>
            <a:ext cx="3458049"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Testing and Validation</a:t>
            </a:r>
            <a:endParaRPr dirty="0"/>
          </a:p>
        </p:txBody>
      </p:sp>
      <p:sp>
        <p:nvSpPr>
          <p:cNvPr id="415" name="Google Shape;415;p49"/>
          <p:cNvSpPr txBox="1">
            <a:spLocks noGrp="1"/>
          </p:cNvSpPr>
          <p:nvPr>
            <p:ph type="subTitle" idx="6"/>
          </p:nvPr>
        </p:nvSpPr>
        <p:spPr>
          <a:xfrm>
            <a:off x="1786624" y="3302618"/>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Implementation</a:t>
            </a:r>
            <a:endParaRPr dirty="0"/>
          </a:p>
        </p:txBody>
      </p:sp>
      <p:sp>
        <p:nvSpPr>
          <p:cNvPr id="416" name="Google Shape;416;p49"/>
          <p:cNvSpPr txBox="1">
            <a:spLocks noGrp="1"/>
          </p:cNvSpPr>
          <p:nvPr>
            <p:ph type="subTitle" idx="7"/>
          </p:nvPr>
        </p:nvSpPr>
        <p:spPr>
          <a:xfrm>
            <a:off x="1657445" y="1597123"/>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Research</a:t>
            </a:r>
            <a:endParaRPr dirty="0"/>
          </a:p>
        </p:txBody>
      </p:sp>
      <p:sp>
        <p:nvSpPr>
          <p:cNvPr id="417" name="Google Shape;417;p49"/>
          <p:cNvSpPr txBox="1">
            <a:spLocks noGrp="1"/>
          </p:cNvSpPr>
          <p:nvPr>
            <p:ph type="subTitle" idx="8"/>
          </p:nvPr>
        </p:nvSpPr>
        <p:spPr>
          <a:xfrm>
            <a:off x="5557702" y="1563141"/>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Algorithm Design</a:t>
            </a:r>
            <a:endParaRPr dirty="0"/>
          </a:p>
        </p:txBody>
      </p:sp>
      <p:sp>
        <p:nvSpPr>
          <p:cNvPr id="418" name="Google Shape;418;p4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 into </a:t>
            </a:r>
            <a:r>
              <a:rPr lang="en" dirty="0">
                <a:solidFill>
                  <a:schemeClr val="accent1"/>
                </a:solidFill>
              </a:rPr>
              <a:t>four parts</a:t>
            </a:r>
            <a:endParaRPr dirty="0">
              <a:solidFill>
                <a:schemeClr val="accent1"/>
              </a:solidFill>
            </a:endParaRPr>
          </a:p>
        </p:txBody>
      </p:sp>
      <p:grpSp>
        <p:nvGrpSpPr>
          <p:cNvPr id="419" name="Google Shape;419;p49"/>
          <p:cNvGrpSpPr/>
          <p:nvPr/>
        </p:nvGrpSpPr>
        <p:grpSpPr>
          <a:xfrm>
            <a:off x="992249" y="3222440"/>
            <a:ext cx="675649" cy="478988"/>
            <a:chOff x="1344779" y="2371294"/>
            <a:chExt cx="456736" cy="323794"/>
          </a:xfrm>
        </p:grpSpPr>
        <p:sp>
          <p:nvSpPr>
            <p:cNvPr id="420" name="Google Shape;420;p49"/>
            <p:cNvSpPr/>
            <p:nvPr/>
          </p:nvSpPr>
          <p:spPr>
            <a:xfrm>
              <a:off x="1383175" y="2377250"/>
              <a:ext cx="386564" cy="272183"/>
            </a:xfrm>
            <a:custGeom>
              <a:avLst/>
              <a:gdLst/>
              <a:ahLst/>
              <a:cxnLst/>
              <a:rect l="l" t="t" r="r" b="b"/>
              <a:pathLst>
                <a:path w="11967" h="8728" extrusionOk="0">
                  <a:moveTo>
                    <a:pt x="429" y="0"/>
                  </a:moveTo>
                  <a:cubicBezTo>
                    <a:pt x="191" y="12"/>
                    <a:pt x="0" y="214"/>
                    <a:pt x="0" y="441"/>
                  </a:cubicBezTo>
                  <a:lnTo>
                    <a:pt x="0" y="8156"/>
                  </a:lnTo>
                  <a:lnTo>
                    <a:pt x="11966" y="8727"/>
                  </a:lnTo>
                  <a:lnTo>
                    <a:pt x="11966" y="429"/>
                  </a:lnTo>
                  <a:cubicBezTo>
                    <a:pt x="11966" y="191"/>
                    <a:pt x="11764" y="0"/>
                    <a:pt x="11538" y="0"/>
                  </a:cubicBezTo>
                  <a:lnTo>
                    <a:pt x="7811" y="0"/>
                  </a:lnTo>
                  <a:lnTo>
                    <a:pt x="7537" y="155"/>
                  </a:lnTo>
                  <a:lnTo>
                    <a:pt x="7216" y="0"/>
                  </a:lnTo>
                  <a:lnTo>
                    <a:pt x="5311" y="0"/>
                  </a:lnTo>
                  <a:lnTo>
                    <a:pt x="4977" y="155"/>
                  </a:lnTo>
                  <a:lnTo>
                    <a:pt x="4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1727606" y="2377625"/>
              <a:ext cx="40478" cy="272183"/>
            </a:xfrm>
            <a:custGeom>
              <a:avLst/>
              <a:gdLst/>
              <a:ahLst/>
              <a:cxnLst/>
              <a:rect l="l" t="t" r="r" b="b"/>
              <a:pathLst>
                <a:path w="1298" h="8728" extrusionOk="0">
                  <a:moveTo>
                    <a:pt x="0" y="0"/>
                  </a:moveTo>
                  <a:cubicBezTo>
                    <a:pt x="238" y="0"/>
                    <a:pt x="441" y="202"/>
                    <a:pt x="441" y="429"/>
                  </a:cubicBezTo>
                  <a:lnTo>
                    <a:pt x="441" y="8727"/>
                  </a:lnTo>
                  <a:lnTo>
                    <a:pt x="1298" y="8156"/>
                  </a:lnTo>
                  <a:lnTo>
                    <a:pt x="1298" y="452"/>
                  </a:lnTo>
                  <a:cubicBezTo>
                    <a:pt x="1286" y="202"/>
                    <a:pt x="1095" y="0"/>
                    <a:pt x="869"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1448750" y="2383644"/>
              <a:ext cx="246206" cy="242962"/>
            </a:xfrm>
            <a:custGeom>
              <a:avLst/>
              <a:gdLst/>
              <a:ahLst/>
              <a:cxnLst/>
              <a:rect l="l" t="t" r="r" b="b"/>
              <a:pathLst>
                <a:path w="7895" h="7791" extrusionOk="0">
                  <a:moveTo>
                    <a:pt x="3973" y="1"/>
                  </a:moveTo>
                  <a:cubicBezTo>
                    <a:pt x="3903" y="1"/>
                    <a:pt x="3834" y="27"/>
                    <a:pt x="3787" y="81"/>
                  </a:cubicBezTo>
                  <a:lnTo>
                    <a:pt x="3572" y="224"/>
                  </a:lnTo>
                  <a:lnTo>
                    <a:pt x="108" y="3700"/>
                  </a:lnTo>
                  <a:cubicBezTo>
                    <a:pt x="1" y="3796"/>
                    <a:pt x="1" y="3974"/>
                    <a:pt x="108" y="4081"/>
                  </a:cubicBezTo>
                  <a:lnTo>
                    <a:pt x="3572" y="7546"/>
                  </a:lnTo>
                  <a:lnTo>
                    <a:pt x="3787" y="7701"/>
                  </a:lnTo>
                  <a:cubicBezTo>
                    <a:pt x="3834" y="7760"/>
                    <a:pt x="3903" y="7790"/>
                    <a:pt x="3973" y="7790"/>
                  </a:cubicBezTo>
                  <a:cubicBezTo>
                    <a:pt x="4043" y="7790"/>
                    <a:pt x="4114" y="7760"/>
                    <a:pt x="4168" y="7701"/>
                  </a:cubicBezTo>
                  <a:lnTo>
                    <a:pt x="7787" y="4081"/>
                  </a:lnTo>
                  <a:cubicBezTo>
                    <a:pt x="7894" y="3974"/>
                    <a:pt x="7894" y="3796"/>
                    <a:pt x="7787" y="3700"/>
                  </a:cubicBezTo>
                  <a:lnTo>
                    <a:pt x="4168" y="81"/>
                  </a:lnTo>
                  <a:cubicBezTo>
                    <a:pt x="4114" y="27"/>
                    <a:pt x="4043" y="1"/>
                    <a:pt x="39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1560517" y="2381772"/>
              <a:ext cx="136653" cy="246393"/>
            </a:xfrm>
            <a:custGeom>
              <a:avLst/>
              <a:gdLst/>
              <a:ahLst/>
              <a:cxnLst/>
              <a:rect l="l" t="t" r="r" b="b"/>
              <a:pathLst>
                <a:path w="4382" h="7901" extrusionOk="0">
                  <a:moveTo>
                    <a:pt x="410" y="1"/>
                  </a:moveTo>
                  <a:cubicBezTo>
                    <a:pt x="340" y="1"/>
                    <a:pt x="268" y="28"/>
                    <a:pt x="215" y="81"/>
                  </a:cubicBezTo>
                  <a:lnTo>
                    <a:pt x="0" y="284"/>
                  </a:lnTo>
                  <a:lnTo>
                    <a:pt x="3477" y="3760"/>
                  </a:lnTo>
                  <a:cubicBezTo>
                    <a:pt x="3572" y="3856"/>
                    <a:pt x="3572" y="4034"/>
                    <a:pt x="3477" y="4141"/>
                  </a:cubicBezTo>
                  <a:lnTo>
                    <a:pt x="0" y="7606"/>
                  </a:lnTo>
                  <a:lnTo>
                    <a:pt x="215" y="7820"/>
                  </a:lnTo>
                  <a:cubicBezTo>
                    <a:pt x="268" y="7874"/>
                    <a:pt x="340" y="7901"/>
                    <a:pt x="410" y="7901"/>
                  </a:cubicBezTo>
                  <a:cubicBezTo>
                    <a:pt x="480" y="7901"/>
                    <a:pt x="548" y="7874"/>
                    <a:pt x="596" y="7820"/>
                  </a:cubicBezTo>
                  <a:lnTo>
                    <a:pt x="4275" y="4141"/>
                  </a:lnTo>
                  <a:cubicBezTo>
                    <a:pt x="4382" y="4034"/>
                    <a:pt x="4382" y="3856"/>
                    <a:pt x="4275" y="3760"/>
                  </a:cubicBezTo>
                  <a:lnTo>
                    <a:pt x="596" y="81"/>
                  </a:lnTo>
                  <a:cubicBezTo>
                    <a:pt x="548" y="28"/>
                    <a:pt x="480" y="1"/>
                    <a:pt x="410"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9"/>
            <p:cNvSpPr/>
            <p:nvPr/>
          </p:nvSpPr>
          <p:spPr>
            <a:xfrm>
              <a:off x="1350736" y="2631938"/>
              <a:ext cx="435187" cy="55728"/>
            </a:xfrm>
            <a:custGeom>
              <a:avLst/>
              <a:gdLst/>
              <a:ahLst/>
              <a:cxnLst/>
              <a:rect l="l" t="t" r="r" b="b"/>
              <a:pathLst>
                <a:path w="13955" h="1787" extrusionOk="0">
                  <a:moveTo>
                    <a:pt x="286" y="1"/>
                  </a:moveTo>
                  <a:cubicBezTo>
                    <a:pt x="143" y="1"/>
                    <a:pt x="0" y="120"/>
                    <a:pt x="0" y="287"/>
                  </a:cubicBezTo>
                  <a:lnTo>
                    <a:pt x="0" y="1072"/>
                  </a:lnTo>
                  <a:cubicBezTo>
                    <a:pt x="0" y="1465"/>
                    <a:pt x="322" y="1787"/>
                    <a:pt x="715" y="1787"/>
                  </a:cubicBezTo>
                  <a:lnTo>
                    <a:pt x="13240" y="1787"/>
                  </a:lnTo>
                  <a:cubicBezTo>
                    <a:pt x="13633" y="1787"/>
                    <a:pt x="13954" y="1465"/>
                    <a:pt x="13931" y="1072"/>
                  </a:cubicBezTo>
                  <a:lnTo>
                    <a:pt x="13931" y="287"/>
                  </a:lnTo>
                  <a:cubicBezTo>
                    <a:pt x="13931" y="144"/>
                    <a:pt x="13812" y="1"/>
                    <a:pt x="13657" y="1"/>
                  </a:cubicBezTo>
                  <a:lnTo>
                    <a:pt x="8799" y="1"/>
                  </a:lnTo>
                  <a:lnTo>
                    <a:pt x="7227" y="287"/>
                  </a:lnTo>
                  <a:lnTo>
                    <a:pt x="5441" y="1"/>
                  </a:ln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9"/>
            <p:cNvSpPr/>
            <p:nvPr/>
          </p:nvSpPr>
          <p:spPr>
            <a:xfrm>
              <a:off x="1745413" y="2631564"/>
              <a:ext cx="49054" cy="55728"/>
            </a:xfrm>
            <a:custGeom>
              <a:avLst/>
              <a:gdLst/>
              <a:ahLst/>
              <a:cxnLst/>
              <a:rect l="l" t="t" r="r" b="b"/>
              <a:pathLst>
                <a:path w="1573" h="1787" extrusionOk="0">
                  <a:moveTo>
                    <a:pt x="429" y="1"/>
                  </a:moveTo>
                  <a:cubicBezTo>
                    <a:pt x="596" y="1"/>
                    <a:pt x="715" y="132"/>
                    <a:pt x="715" y="287"/>
                  </a:cubicBezTo>
                  <a:lnTo>
                    <a:pt x="715" y="1072"/>
                  </a:lnTo>
                  <a:cubicBezTo>
                    <a:pt x="715" y="1477"/>
                    <a:pt x="382" y="1787"/>
                    <a:pt x="1" y="1787"/>
                  </a:cubicBezTo>
                  <a:lnTo>
                    <a:pt x="858" y="1787"/>
                  </a:lnTo>
                  <a:cubicBezTo>
                    <a:pt x="1263" y="1787"/>
                    <a:pt x="1572" y="1465"/>
                    <a:pt x="1572" y="1072"/>
                  </a:cubicBezTo>
                  <a:lnTo>
                    <a:pt x="1572" y="287"/>
                  </a:lnTo>
                  <a:cubicBezTo>
                    <a:pt x="1572" y="132"/>
                    <a:pt x="1453" y="1"/>
                    <a:pt x="1298" y="1"/>
                  </a:cubicBez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9"/>
            <p:cNvSpPr/>
            <p:nvPr/>
          </p:nvSpPr>
          <p:spPr>
            <a:xfrm>
              <a:off x="1520039" y="2631938"/>
              <a:ext cx="105468" cy="27879"/>
            </a:xfrm>
            <a:custGeom>
              <a:avLst/>
              <a:gdLst/>
              <a:ahLst/>
              <a:cxnLst/>
              <a:rect l="l" t="t" r="r" b="b"/>
              <a:pathLst>
                <a:path w="3382" h="894" extrusionOk="0">
                  <a:moveTo>
                    <a:pt x="1" y="1"/>
                  </a:moveTo>
                  <a:lnTo>
                    <a:pt x="1" y="620"/>
                  </a:lnTo>
                  <a:cubicBezTo>
                    <a:pt x="1" y="763"/>
                    <a:pt x="120" y="894"/>
                    <a:pt x="286" y="894"/>
                  </a:cubicBezTo>
                  <a:lnTo>
                    <a:pt x="3084" y="894"/>
                  </a:lnTo>
                  <a:cubicBezTo>
                    <a:pt x="3251" y="894"/>
                    <a:pt x="3382" y="763"/>
                    <a:pt x="3370" y="620"/>
                  </a:cubicBezTo>
                  <a:lnTo>
                    <a:pt x="3370" y="1"/>
                  </a:ln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9"/>
            <p:cNvSpPr/>
            <p:nvPr/>
          </p:nvSpPr>
          <p:spPr>
            <a:xfrm>
              <a:off x="1546390" y="2465598"/>
              <a:ext cx="53888" cy="75499"/>
            </a:xfrm>
            <a:custGeom>
              <a:avLst/>
              <a:gdLst/>
              <a:ahLst/>
              <a:cxnLst/>
              <a:rect l="l" t="t" r="r" b="b"/>
              <a:pathLst>
                <a:path w="1728" h="2421" extrusionOk="0">
                  <a:moveTo>
                    <a:pt x="858" y="1"/>
                  </a:moveTo>
                  <a:cubicBezTo>
                    <a:pt x="453" y="1"/>
                    <a:pt x="120" y="263"/>
                    <a:pt x="25" y="632"/>
                  </a:cubicBezTo>
                  <a:cubicBezTo>
                    <a:pt x="1" y="691"/>
                    <a:pt x="275" y="775"/>
                    <a:pt x="275" y="846"/>
                  </a:cubicBezTo>
                  <a:lnTo>
                    <a:pt x="1" y="1049"/>
                  </a:lnTo>
                  <a:lnTo>
                    <a:pt x="1" y="1584"/>
                  </a:lnTo>
                  <a:cubicBezTo>
                    <a:pt x="1" y="1989"/>
                    <a:pt x="263" y="2334"/>
                    <a:pt x="632" y="2418"/>
                  </a:cubicBezTo>
                  <a:cubicBezTo>
                    <a:pt x="635" y="2420"/>
                    <a:pt x="639" y="2421"/>
                    <a:pt x="643" y="2421"/>
                  </a:cubicBezTo>
                  <a:cubicBezTo>
                    <a:pt x="701" y="2421"/>
                    <a:pt x="779" y="2168"/>
                    <a:pt x="846" y="2168"/>
                  </a:cubicBezTo>
                  <a:cubicBezTo>
                    <a:pt x="915" y="2168"/>
                    <a:pt x="983" y="2419"/>
                    <a:pt x="1073" y="2419"/>
                  </a:cubicBezTo>
                  <a:cubicBezTo>
                    <a:pt x="1076" y="2419"/>
                    <a:pt x="1080" y="2419"/>
                    <a:pt x="1084" y="2418"/>
                  </a:cubicBezTo>
                  <a:cubicBezTo>
                    <a:pt x="1453" y="2311"/>
                    <a:pt x="1727" y="1989"/>
                    <a:pt x="1727" y="1584"/>
                  </a:cubicBezTo>
                  <a:lnTo>
                    <a:pt x="1727" y="1049"/>
                  </a:lnTo>
                  <a:lnTo>
                    <a:pt x="1442" y="846"/>
                  </a:lnTo>
                  <a:cubicBezTo>
                    <a:pt x="1442" y="775"/>
                    <a:pt x="1703" y="715"/>
                    <a:pt x="1692" y="632"/>
                  </a:cubicBezTo>
                  <a:cubicBezTo>
                    <a:pt x="1584" y="263"/>
                    <a:pt x="1263" y="1"/>
                    <a:pt x="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9"/>
            <p:cNvSpPr/>
            <p:nvPr/>
          </p:nvSpPr>
          <p:spPr>
            <a:xfrm>
              <a:off x="1344779" y="2371294"/>
              <a:ext cx="456736" cy="323794"/>
            </a:xfrm>
            <a:custGeom>
              <a:avLst/>
              <a:gdLst/>
              <a:ahLst/>
              <a:cxnLst/>
              <a:rect l="l" t="t" r="r" b="b"/>
              <a:pathLst>
                <a:path w="14646" h="10383" extrusionOk="0">
                  <a:moveTo>
                    <a:pt x="8466" y="429"/>
                  </a:moveTo>
                  <a:lnTo>
                    <a:pt x="12217" y="4180"/>
                  </a:lnTo>
                  <a:cubicBezTo>
                    <a:pt x="12276" y="4239"/>
                    <a:pt x="12276" y="4334"/>
                    <a:pt x="12217" y="4394"/>
                  </a:cubicBezTo>
                  <a:lnTo>
                    <a:pt x="8466" y="8133"/>
                  </a:lnTo>
                  <a:lnTo>
                    <a:pt x="7835" y="8133"/>
                  </a:lnTo>
                  <a:lnTo>
                    <a:pt x="11347" y="4620"/>
                  </a:lnTo>
                  <a:cubicBezTo>
                    <a:pt x="11431" y="4537"/>
                    <a:pt x="11490" y="4406"/>
                    <a:pt x="11490" y="4287"/>
                  </a:cubicBezTo>
                  <a:cubicBezTo>
                    <a:pt x="11490" y="4156"/>
                    <a:pt x="11431" y="4037"/>
                    <a:pt x="11347" y="3930"/>
                  </a:cubicBezTo>
                  <a:lnTo>
                    <a:pt x="7835" y="429"/>
                  </a:lnTo>
                  <a:close/>
                  <a:moveTo>
                    <a:pt x="13121" y="429"/>
                  </a:moveTo>
                  <a:cubicBezTo>
                    <a:pt x="13252" y="429"/>
                    <a:pt x="13348" y="524"/>
                    <a:pt x="13348" y="632"/>
                  </a:cubicBezTo>
                  <a:lnTo>
                    <a:pt x="13348" y="8133"/>
                  </a:lnTo>
                  <a:lnTo>
                    <a:pt x="9085" y="8133"/>
                  </a:lnTo>
                  <a:lnTo>
                    <a:pt x="12538" y="4692"/>
                  </a:lnTo>
                  <a:cubicBezTo>
                    <a:pt x="12752" y="4465"/>
                    <a:pt x="12752" y="4096"/>
                    <a:pt x="12538" y="3870"/>
                  </a:cubicBezTo>
                  <a:lnTo>
                    <a:pt x="9073" y="429"/>
                  </a:lnTo>
                  <a:close/>
                  <a:moveTo>
                    <a:pt x="6787" y="429"/>
                  </a:moveTo>
                  <a:lnTo>
                    <a:pt x="5692" y="1525"/>
                  </a:lnTo>
                  <a:cubicBezTo>
                    <a:pt x="5597" y="1620"/>
                    <a:pt x="5597" y="1751"/>
                    <a:pt x="5692" y="1822"/>
                  </a:cubicBezTo>
                  <a:cubicBezTo>
                    <a:pt x="5734" y="1870"/>
                    <a:pt x="5787" y="1894"/>
                    <a:pt x="5841" y="1894"/>
                  </a:cubicBezTo>
                  <a:cubicBezTo>
                    <a:pt x="5894" y="1894"/>
                    <a:pt x="5948" y="1870"/>
                    <a:pt x="5990" y="1822"/>
                  </a:cubicBezTo>
                  <a:lnTo>
                    <a:pt x="7252" y="560"/>
                  </a:lnTo>
                  <a:cubicBezTo>
                    <a:pt x="7264" y="548"/>
                    <a:pt x="7278" y="542"/>
                    <a:pt x="7293" y="542"/>
                  </a:cubicBezTo>
                  <a:cubicBezTo>
                    <a:pt x="7308" y="542"/>
                    <a:pt x="7323" y="548"/>
                    <a:pt x="7335" y="560"/>
                  </a:cubicBezTo>
                  <a:lnTo>
                    <a:pt x="11014" y="4239"/>
                  </a:lnTo>
                  <a:cubicBezTo>
                    <a:pt x="11026" y="4251"/>
                    <a:pt x="11026" y="4263"/>
                    <a:pt x="11026" y="4287"/>
                  </a:cubicBezTo>
                  <a:cubicBezTo>
                    <a:pt x="11026" y="4299"/>
                    <a:pt x="11026" y="4311"/>
                    <a:pt x="11014" y="4334"/>
                  </a:cubicBezTo>
                  <a:lnTo>
                    <a:pt x="7335" y="8002"/>
                  </a:lnTo>
                  <a:cubicBezTo>
                    <a:pt x="7323" y="8019"/>
                    <a:pt x="7308" y="8028"/>
                    <a:pt x="7293" y="8028"/>
                  </a:cubicBezTo>
                  <a:cubicBezTo>
                    <a:pt x="7278" y="8028"/>
                    <a:pt x="7264" y="8019"/>
                    <a:pt x="7252" y="8002"/>
                  </a:cubicBezTo>
                  <a:lnTo>
                    <a:pt x="3573" y="4334"/>
                  </a:lnTo>
                  <a:cubicBezTo>
                    <a:pt x="3561" y="4311"/>
                    <a:pt x="3561" y="4299"/>
                    <a:pt x="3561" y="4287"/>
                  </a:cubicBezTo>
                  <a:cubicBezTo>
                    <a:pt x="3561" y="4263"/>
                    <a:pt x="3561" y="4251"/>
                    <a:pt x="3573" y="4239"/>
                  </a:cubicBezTo>
                  <a:lnTo>
                    <a:pt x="5311" y="2501"/>
                  </a:lnTo>
                  <a:cubicBezTo>
                    <a:pt x="5406" y="2406"/>
                    <a:pt x="5406" y="2275"/>
                    <a:pt x="5311" y="2203"/>
                  </a:cubicBezTo>
                  <a:cubicBezTo>
                    <a:pt x="5269" y="2156"/>
                    <a:pt x="5216" y="2132"/>
                    <a:pt x="5162" y="2132"/>
                  </a:cubicBezTo>
                  <a:cubicBezTo>
                    <a:pt x="5109" y="2132"/>
                    <a:pt x="5055" y="2156"/>
                    <a:pt x="5013" y="2203"/>
                  </a:cubicBezTo>
                  <a:lnTo>
                    <a:pt x="3275" y="3942"/>
                  </a:lnTo>
                  <a:cubicBezTo>
                    <a:pt x="3192" y="4037"/>
                    <a:pt x="3132" y="4168"/>
                    <a:pt x="3132" y="4287"/>
                  </a:cubicBezTo>
                  <a:cubicBezTo>
                    <a:pt x="3132" y="4418"/>
                    <a:pt x="3168" y="4537"/>
                    <a:pt x="3275" y="4632"/>
                  </a:cubicBezTo>
                  <a:lnTo>
                    <a:pt x="6787" y="8144"/>
                  </a:lnTo>
                  <a:lnTo>
                    <a:pt x="6144" y="8144"/>
                  </a:lnTo>
                  <a:lnTo>
                    <a:pt x="2394" y="4394"/>
                  </a:lnTo>
                  <a:cubicBezTo>
                    <a:pt x="2334" y="4334"/>
                    <a:pt x="2334" y="4239"/>
                    <a:pt x="2394" y="4180"/>
                  </a:cubicBezTo>
                  <a:lnTo>
                    <a:pt x="6144" y="429"/>
                  </a:lnTo>
                  <a:close/>
                  <a:moveTo>
                    <a:pt x="8776" y="8561"/>
                  </a:moveTo>
                  <a:lnTo>
                    <a:pt x="8776" y="8954"/>
                  </a:lnTo>
                  <a:cubicBezTo>
                    <a:pt x="8776" y="9002"/>
                    <a:pt x="8752" y="9037"/>
                    <a:pt x="8704" y="9037"/>
                  </a:cubicBezTo>
                  <a:lnTo>
                    <a:pt x="5906" y="9037"/>
                  </a:lnTo>
                  <a:cubicBezTo>
                    <a:pt x="5859" y="9037"/>
                    <a:pt x="5835" y="9002"/>
                    <a:pt x="5835" y="8954"/>
                  </a:cubicBezTo>
                  <a:lnTo>
                    <a:pt x="5835" y="8561"/>
                  </a:lnTo>
                  <a:close/>
                  <a:moveTo>
                    <a:pt x="1501" y="1"/>
                  </a:moveTo>
                  <a:cubicBezTo>
                    <a:pt x="1144" y="1"/>
                    <a:pt x="858" y="286"/>
                    <a:pt x="858" y="644"/>
                  </a:cubicBezTo>
                  <a:lnTo>
                    <a:pt x="858" y="8144"/>
                  </a:lnTo>
                  <a:lnTo>
                    <a:pt x="501" y="8144"/>
                  </a:lnTo>
                  <a:cubicBezTo>
                    <a:pt x="227" y="8144"/>
                    <a:pt x="1" y="8359"/>
                    <a:pt x="1" y="8645"/>
                  </a:cubicBezTo>
                  <a:lnTo>
                    <a:pt x="1" y="9430"/>
                  </a:lnTo>
                  <a:cubicBezTo>
                    <a:pt x="1" y="9942"/>
                    <a:pt x="417" y="10371"/>
                    <a:pt x="941" y="10371"/>
                  </a:cubicBezTo>
                  <a:lnTo>
                    <a:pt x="10669" y="10371"/>
                  </a:lnTo>
                  <a:cubicBezTo>
                    <a:pt x="10788" y="10371"/>
                    <a:pt x="10883" y="10288"/>
                    <a:pt x="10883" y="10169"/>
                  </a:cubicBezTo>
                  <a:cubicBezTo>
                    <a:pt x="10883" y="10049"/>
                    <a:pt x="10788" y="9954"/>
                    <a:pt x="10669" y="9954"/>
                  </a:cubicBezTo>
                  <a:lnTo>
                    <a:pt x="941" y="9954"/>
                  </a:lnTo>
                  <a:cubicBezTo>
                    <a:pt x="656" y="9954"/>
                    <a:pt x="429" y="9728"/>
                    <a:pt x="429" y="9454"/>
                  </a:cubicBezTo>
                  <a:lnTo>
                    <a:pt x="429" y="8656"/>
                  </a:lnTo>
                  <a:cubicBezTo>
                    <a:pt x="429" y="8621"/>
                    <a:pt x="465" y="8585"/>
                    <a:pt x="501" y="8585"/>
                  </a:cubicBezTo>
                  <a:lnTo>
                    <a:pt x="3084" y="8585"/>
                  </a:lnTo>
                  <a:cubicBezTo>
                    <a:pt x="3204" y="8585"/>
                    <a:pt x="3287" y="8502"/>
                    <a:pt x="3287" y="8383"/>
                  </a:cubicBezTo>
                  <a:cubicBezTo>
                    <a:pt x="3287" y="8264"/>
                    <a:pt x="3204" y="8168"/>
                    <a:pt x="3084" y="8168"/>
                  </a:cubicBezTo>
                  <a:lnTo>
                    <a:pt x="1299" y="8168"/>
                  </a:lnTo>
                  <a:lnTo>
                    <a:pt x="1299" y="667"/>
                  </a:lnTo>
                  <a:cubicBezTo>
                    <a:pt x="1299" y="548"/>
                    <a:pt x="1382" y="465"/>
                    <a:pt x="1501" y="465"/>
                  </a:cubicBezTo>
                  <a:lnTo>
                    <a:pt x="5549" y="465"/>
                  </a:lnTo>
                  <a:lnTo>
                    <a:pt x="2096" y="3918"/>
                  </a:lnTo>
                  <a:cubicBezTo>
                    <a:pt x="1870" y="4132"/>
                    <a:pt x="1870" y="4513"/>
                    <a:pt x="2096" y="4727"/>
                  </a:cubicBezTo>
                  <a:lnTo>
                    <a:pt x="5549" y="8180"/>
                  </a:lnTo>
                  <a:lnTo>
                    <a:pt x="3989" y="8180"/>
                  </a:lnTo>
                  <a:cubicBezTo>
                    <a:pt x="3870" y="8180"/>
                    <a:pt x="3787" y="8275"/>
                    <a:pt x="3787" y="8395"/>
                  </a:cubicBezTo>
                  <a:cubicBezTo>
                    <a:pt x="3787" y="8514"/>
                    <a:pt x="3870" y="8597"/>
                    <a:pt x="3989" y="8597"/>
                  </a:cubicBezTo>
                  <a:lnTo>
                    <a:pt x="5406" y="8597"/>
                  </a:lnTo>
                  <a:lnTo>
                    <a:pt x="5406" y="9002"/>
                  </a:lnTo>
                  <a:cubicBezTo>
                    <a:pt x="5406" y="9287"/>
                    <a:pt x="5632" y="9514"/>
                    <a:pt x="5906" y="9514"/>
                  </a:cubicBezTo>
                  <a:lnTo>
                    <a:pt x="8704" y="9514"/>
                  </a:lnTo>
                  <a:cubicBezTo>
                    <a:pt x="8990" y="9514"/>
                    <a:pt x="9216" y="9287"/>
                    <a:pt x="9216" y="9002"/>
                  </a:cubicBezTo>
                  <a:lnTo>
                    <a:pt x="9216" y="8597"/>
                  </a:lnTo>
                  <a:lnTo>
                    <a:pt x="14145" y="8597"/>
                  </a:lnTo>
                  <a:cubicBezTo>
                    <a:pt x="14181" y="8597"/>
                    <a:pt x="14217" y="8633"/>
                    <a:pt x="14217" y="8680"/>
                  </a:cubicBezTo>
                  <a:lnTo>
                    <a:pt x="14217" y="9466"/>
                  </a:lnTo>
                  <a:cubicBezTo>
                    <a:pt x="14217" y="9752"/>
                    <a:pt x="13991" y="9966"/>
                    <a:pt x="13705" y="9966"/>
                  </a:cubicBezTo>
                  <a:lnTo>
                    <a:pt x="11586" y="9966"/>
                  </a:lnTo>
                  <a:cubicBezTo>
                    <a:pt x="11466" y="9966"/>
                    <a:pt x="11371" y="10061"/>
                    <a:pt x="11371" y="10180"/>
                  </a:cubicBezTo>
                  <a:cubicBezTo>
                    <a:pt x="11371" y="10300"/>
                    <a:pt x="11466" y="10383"/>
                    <a:pt x="11586" y="10383"/>
                  </a:cubicBezTo>
                  <a:lnTo>
                    <a:pt x="13705" y="10383"/>
                  </a:lnTo>
                  <a:cubicBezTo>
                    <a:pt x="14217" y="10383"/>
                    <a:pt x="14645" y="9966"/>
                    <a:pt x="14645" y="9454"/>
                  </a:cubicBezTo>
                  <a:lnTo>
                    <a:pt x="14645" y="8656"/>
                  </a:lnTo>
                  <a:cubicBezTo>
                    <a:pt x="14645" y="8359"/>
                    <a:pt x="14419" y="8144"/>
                    <a:pt x="14145" y="8144"/>
                  </a:cubicBezTo>
                  <a:lnTo>
                    <a:pt x="13788" y="8144"/>
                  </a:lnTo>
                  <a:lnTo>
                    <a:pt x="13788" y="644"/>
                  </a:lnTo>
                  <a:cubicBezTo>
                    <a:pt x="13788" y="286"/>
                    <a:pt x="13502" y="1"/>
                    <a:pt x="13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9"/>
            <p:cNvSpPr/>
            <p:nvPr/>
          </p:nvSpPr>
          <p:spPr>
            <a:xfrm>
              <a:off x="1514114" y="2458364"/>
              <a:ext cx="116975" cy="100291"/>
            </a:xfrm>
            <a:custGeom>
              <a:avLst/>
              <a:gdLst/>
              <a:ahLst/>
              <a:cxnLst/>
              <a:rect l="l" t="t" r="r" b="b"/>
              <a:pathLst>
                <a:path w="3751" h="3216" extrusionOk="0">
                  <a:moveTo>
                    <a:pt x="1881" y="548"/>
                  </a:moveTo>
                  <a:cubicBezTo>
                    <a:pt x="2167" y="548"/>
                    <a:pt x="2405" y="727"/>
                    <a:pt x="2488" y="977"/>
                  </a:cubicBezTo>
                  <a:lnTo>
                    <a:pt x="1286" y="977"/>
                  </a:lnTo>
                  <a:cubicBezTo>
                    <a:pt x="1369" y="727"/>
                    <a:pt x="1607" y="548"/>
                    <a:pt x="1881" y="548"/>
                  </a:cubicBezTo>
                  <a:close/>
                  <a:moveTo>
                    <a:pt x="1667" y="1394"/>
                  </a:moveTo>
                  <a:lnTo>
                    <a:pt x="1667" y="2525"/>
                  </a:lnTo>
                  <a:cubicBezTo>
                    <a:pt x="1417" y="2453"/>
                    <a:pt x="1238" y="2215"/>
                    <a:pt x="1238" y="1929"/>
                  </a:cubicBezTo>
                  <a:lnTo>
                    <a:pt x="1238" y="1394"/>
                  </a:lnTo>
                  <a:close/>
                  <a:moveTo>
                    <a:pt x="2536" y="1417"/>
                  </a:moveTo>
                  <a:lnTo>
                    <a:pt x="2536" y="1953"/>
                  </a:lnTo>
                  <a:cubicBezTo>
                    <a:pt x="2524" y="2215"/>
                    <a:pt x="2346" y="2453"/>
                    <a:pt x="2107" y="2548"/>
                  </a:cubicBezTo>
                  <a:lnTo>
                    <a:pt x="2107" y="1417"/>
                  </a:lnTo>
                  <a:close/>
                  <a:moveTo>
                    <a:pt x="583" y="1"/>
                  </a:moveTo>
                  <a:cubicBezTo>
                    <a:pt x="464" y="1"/>
                    <a:pt x="381" y="84"/>
                    <a:pt x="381" y="203"/>
                  </a:cubicBezTo>
                  <a:lnTo>
                    <a:pt x="381" y="643"/>
                  </a:lnTo>
                  <a:cubicBezTo>
                    <a:pt x="381" y="834"/>
                    <a:pt x="476" y="1013"/>
                    <a:pt x="655" y="1084"/>
                  </a:cubicBezTo>
                  <a:lnTo>
                    <a:pt x="833" y="1179"/>
                  </a:lnTo>
                  <a:lnTo>
                    <a:pt x="833" y="1203"/>
                  </a:lnTo>
                  <a:lnTo>
                    <a:pt x="833" y="1394"/>
                  </a:lnTo>
                  <a:lnTo>
                    <a:pt x="238" y="1394"/>
                  </a:lnTo>
                  <a:cubicBezTo>
                    <a:pt x="119" y="1394"/>
                    <a:pt x="36" y="1489"/>
                    <a:pt x="36" y="1608"/>
                  </a:cubicBezTo>
                  <a:cubicBezTo>
                    <a:pt x="0" y="1727"/>
                    <a:pt x="95" y="1810"/>
                    <a:pt x="214" y="1810"/>
                  </a:cubicBezTo>
                  <a:lnTo>
                    <a:pt x="810" y="1810"/>
                  </a:lnTo>
                  <a:lnTo>
                    <a:pt x="810" y="1929"/>
                  </a:lnTo>
                  <a:lnTo>
                    <a:pt x="810" y="2036"/>
                  </a:lnTo>
                  <a:lnTo>
                    <a:pt x="631" y="2132"/>
                  </a:lnTo>
                  <a:cubicBezTo>
                    <a:pt x="464" y="2215"/>
                    <a:pt x="345" y="2382"/>
                    <a:pt x="345" y="2572"/>
                  </a:cubicBezTo>
                  <a:lnTo>
                    <a:pt x="345" y="3001"/>
                  </a:lnTo>
                  <a:cubicBezTo>
                    <a:pt x="345" y="3120"/>
                    <a:pt x="441" y="3215"/>
                    <a:pt x="560" y="3215"/>
                  </a:cubicBezTo>
                  <a:cubicBezTo>
                    <a:pt x="679" y="3215"/>
                    <a:pt x="762" y="3120"/>
                    <a:pt x="762" y="3001"/>
                  </a:cubicBezTo>
                  <a:lnTo>
                    <a:pt x="762" y="2572"/>
                  </a:lnTo>
                  <a:cubicBezTo>
                    <a:pt x="762" y="2548"/>
                    <a:pt x="774" y="2513"/>
                    <a:pt x="810" y="2513"/>
                  </a:cubicBezTo>
                  <a:lnTo>
                    <a:pt x="941" y="2453"/>
                  </a:lnTo>
                  <a:cubicBezTo>
                    <a:pt x="1119" y="2787"/>
                    <a:pt x="1476" y="3001"/>
                    <a:pt x="1881" y="3001"/>
                  </a:cubicBezTo>
                  <a:cubicBezTo>
                    <a:pt x="2286" y="3001"/>
                    <a:pt x="2619" y="2787"/>
                    <a:pt x="2822" y="2453"/>
                  </a:cubicBezTo>
                  <a:lnTo>
                    <a:pt x="2953" y="2513"/>
                  </a:lnTo>
                  <a:cubicBezTo>
                    <a:pt x="2977" y="2525"/>
                    <a:pt x="3000" y="2548"/>
                    <a:pt x="3000" y="2572"/>
                  </a:cubicBezTo>
                  <a:lnTo>
                    <a:pt x="3000" y="3001"/>
                  </a:lnTo>
                  <a:cubicBezTo>
                    <a:pt x="3000" y="3120"/>
                    <a:pt x="3084" y="3215"/>
                    <a:pt x="3203" y="3215"/>
                  </a:cubicBezTo>
                  <a:cubicBezTo>
                    <a:pt x="3322" y="3215"/>
                    <a:pt x="3417" y="3120"/>
                    <a:pt x="3417" y="3001"/>
                  </a:cubicBezTo>
                  <a:lnTo>
                    <a:pt x="3417" y="2572"/>
                  </a:lnTo>
                  <a:cubicBezTo>
                    <a:pt x="3417" y="2382"/>
                    <a:pt x="3310" y="2203"/>
                    <a:pt x="3131" y="2132"/>
                  </a:cubicBezTo>
                  <a:lnTo>
                    <a:pt x="2953" y="2036"/>
                  </a:lnTo>
                  <a:lnTo>
                    <a:pt x="2953" y="1929"/>
                  </a:lnTo>
                  <a:lnTo>
                    <a:pt x="2953" y="1810"/>
                  </a:lnTo>
                  <a:lnTo>
                    <a:pt x="3548" y="1810"/>
                  </a:lnTo>
                  <a:cubicBezTo>
                    <a:pt x="3667" y="1810"/>
                    <a:pt x="3750" y="1727"/>
                    <a:pt x="3750" y="1608"/>
                  </a:cubicBezTo>
                  <a:cubicBezTo>
                    <a:pt x="3750" y="1489"/>
                    <a:pt x="3667" y="1394"/>
                    <a:pt x="3548" y="1394"/>
                  </a:cubicBezTo>
                  <a:lnTo>
                    <a:pt x="2953" y="1394"/>
                  </a:lnTo>
                  <a:lnTo>
                    <a:pt x="2953" y="1203"/>
                  </a:lnTo>
                  <a:lnTo>
                    <a:pt x="2953" y="1179"/>
                  </a:lnTo>
                  <a:lnTo>
                    <a:pt x="3131" y="1084"/>
                  </a:lnTo>
                  <a:cubicBezTo>
                    <a:pt x="3298" y="1001"/>
                    <a:pt x="3417" y="834"/>
                    <a:pt x="3417" y="643"/>
                  </a:cubicBezTo>
                  <a:lnTo>
                    <a:pt x="3417" y="203"/>
                  </a:lnTo>
                  <a:cubicBezTo>
                    <a:pt x="3417" y="84"/>
                    <a:pt x="3322" y="1"/>
                    <a:pt x="3203" y="1"/>
                  </a:cubicBezTo>
                  <a:cubicBezTo>
                    <a:pt x="3084" y="1"/>
                    <a:pt x="3000" y="84"/>
                    <a:pt x="3000" y="203"/>
                  </a:cubicBezTo>
                  <a:lnTo>
                    <a:pt x="3000" y="643"/>
                  </a:lnTo>
                  <a:cubicBezTo>
                    <a:pt x="3000" y="667"/>
                    <a:pt x="2977" y="703"/>
                    <a:pt x="2953" y="703"/>
                  </a:cubicBezTo>
                  <a:lnTo>
                    <a:pt x="2858" y="739"/>
                  </a:lnTo>
                  <a:cubicBezTo>
                    <a:pt x="2679" y="382"/>
                    <a:pt x="2322" y="131"/>
                    <a:pt x="1893" y="131"/>
                  </a:cubicBezTo>
                  <a:cubicBezTo>
                    <a:pt x="1464" y="131"/>
                    <a:pt x="1107" y="382"/>
                    <a:pt x="929" y="739"/>
                  </a:cubicBezTo>
                  <a:lnTo>
                    <a:pt x="833" y="703"/>
                  </a:lnTo>
                  <a:cubicBezTo>
                    <a:pt x="810" y="679"/>
                    <a:pt x="798" y="667"/>
                    <a:pt x="798" y="643"/>
                  </a:cubicBezTo>
                  <a:lnTo>
                    <a:pt x="798" y="203"/>
                  </a:lnTo>
                  <a:cubicBezTo>
                    <a:pt x="798" y="84"/>
                    <a:pt x="702" y="1"/>
                    <a:pt x="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49"/>
          <p:cNvGrpSpPr/>
          <p:nvPr/>
        </p:nvGrpSpPr>
        <p:grpSpPr>
          <a:xfrm>
            <a:off x="4803751" y="1443809"/>
            <a:ext cx="579129" cy="557495"/>
            <a:chOff x="7342111" y="1449075"/>
            <a:chExt cx="457484" cy="440395"/>
          </a:xfrm>
        </p:grpSpPr>
        <p:sp>
          <p:nvSpPr>
            <p:cNvPr id="431" name="Google Shape;431;p49"/>
            <p:cNvSpPr/>
            <p:nvPr/>
          </p:nvSpPr>
          <p:spPr>
            <a:xfrm>
              <a:off x="7351967" y="1463750"/>
              <a:ext cx="437815" cy="419561"/>
            </a:xfrm>
            <a:custGeom>
              <a:avLst/>
              <a:gdLst/>
              <a:ahLst/>
              <a:cxnLst/>
              <a:rect l="l" t="t" r="r" b="b"/>
              <a:pathLst>
                <a:path w="13716" h="13455" extrusionOk="0">
                  <a:moveTo>
                    <a:pt x="726" y="1"/>
                  </a:moveTo>
                  <a:cubicBezTo>
                    <a:pt x="488" y="1"/>
                    <a:pt x="298" y="191"/>
                    <a:pt x="298" y="429"/>
                  </a:cubicBezTo>
                  <a:lnTo>
                    <a:pt x="12" y="2775"/>
                  </a:lnTo>
                  <a:lnTo>
                    <a:pt x="12" y="13014"/>
                  </a:lnTo>
                  <a:lnTo>
                    <a:pt x="0" y="13014"/>
                  </a:lnTo>
                  <a:cubicBezTo>
                    <a:pt x="0" y="13252"/>
                    <a:pt x="191" y="13455"/>
                    <a:pt x="429" y="13455"/>
                  </a:cubicBezTo>
                  <a:lnTo>
                    <a:pt x="13287" y="13455"/>
                  </a:lnTo>
                  <a:cubicBezTo>
                    <a:pt x="13526" y="13455"/>
                    <a:pt x="13716" y="13252"/>
                    <a:pt x="13716" y="13014"/>
                  </a:cubicBezTo>
                  <a:lnTo>
                    <a:pt x="13716" y="429"/>
                  </a:lnTo>
                  <a:cubicBezTo>
                    <a:pt x="13716" y="191"/>
                    <a:pt x="13526" y="1"/>
                    <a:pt x="13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9"/>
            <p:cNvSpPr/>
            <p:nvPr/>
          </p:nvSpPr>
          <p:spPr>
            <a:xfrm>
              <a:off x="7752786" y="1457620"/>
              <a:ext cx="40478" cy="426268"/>
            </a:xfrm>
            <a:custGeom>
              <a:avLst/>
              <a:gdLst/>
              <a:ahLst/>
              <a:cxnLst/>
              <a:rect l="l" t="t" r="r" b="b"/>
              <a:pathLst>
                <a:path w="1298" h="13669" extrusionOk="0">
                  <a:moveTo>
                    <a:pt x="0" y="1"/>
                  </a:moveTo>
                  <a:cubicBezTo>
                    <a:pt x="238" y="1"/>
                    <a:pt x="429" y="132"/>
                    <a:pt x="429" y="370"/>
                  </a:cubicBezTo>
                  <a:lnTo>
                    <a:pt x="429" y="13240"/>
                  </a:lnTo>
                  <a:cubicBezTo>
                    <a:pt x="429" y="13478"/>
                    <a:pt x="238" y="13669"/>
                    <a:pt x="0" y="13669"/>
                  </a:cubicBezTo>
                  <a:lnTo>
                    <a:pt x="869" y="13669"/>
                  </a:lnTo>
                  <a:cubicBezTo>
                    <a:pt x="1095" y="13669"/>
                    <a:pt x="1298" y="13478"/>
                    <a:pt x="1298" y="13240"/>
                  </a:cubicBezTo>
                  <a:lnTo>
                    <a:pt x="1298" y="3001"/>
                  </a:lnTo>
                  <a:lnTo>
                    <a:pt x="1012" y="370"/>
                  </a:lnTo>
                  <a:cubicBezTo>
                    <a:pt x="1000" y="132"/>
                    <a:pt x="810" y="1"/>
                    <a:pt x="572"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9"/>
            <p:cNvSpPr/>
            <p:nvPr/>
          </p:nvSpPr>
          <p:spPr>
            <a:xfrm>
              <a:off x="7493714" y="1637713"/>
              <a:ext cx="151154" cy="160790"/>
            </a:xfrm>
            <a:custGeom>
              <a:avLst/>
              <a:gdLst/>
              <a:ahLst/>
              <a:cxnLst/>
              <a:rect l="l" t="t" r="r" b="b"/>
              <a:pathLst>
                <a:path w="4847" h="5156" extrusionOk="0">
                  <a:moveTo>
                    <a:pt x="274" y="0"/>
                  </a:moveTo>
                  <a:cubicBezTo>
                    <a:pt x="131" y="0"/>
                    <a:pt x="0" y="119"/>
                    <a:pt x="0" y="274"/>
                  </a:cubicBezTo>
                  <a:lnTo>
                    <a:pt x="0" y="4882"/>
                  </a:lnTo>
                  <a:cubicBezTo>
                    <a:pt x="0" y="5025"/>
                    <a:pt x="119" y="5156"/>
                    <a:pt x="274" y="5156"/>
                  </a:cubicBezTo>
                  <a:lnTo>
                    <a:pt x="4560" y="5156"/>
                  </a:lnTo>
                  <a:cubicBezTo>
                    <a:pt x="4727" y="5156"/>
                    <a:pt x="4846" y="5025"/>
                    <a:pt x="4846" y="4882"/>
                  </a:cubicBezTo>
                  <a:lnTo>
                    <a:pt x="4846" y="274"/>
                  </a:lnTo>
                  <a:cubicBezTo>
                    <a:pt x="4846" y="131"/>
                    <a:pt x="4727" y="0"/>
                    <a:pt x="4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9"/>
            <p:cNvSpPr/>
            <p:nvPr/>
          </p:nvSpPr>
          <p:spPr>
            <a:xfrm>
              <a:off x="7622807" y="1636965"/>
              <a:ext cx="28254" cy="161164"/>
            </a:xfrm>
            <a:custGeom>
              <a:avLst/>
              <a:gdLst/>
              <a:ahLst/>
              <a:cxnLst/>
              <a:rect l="l" t="t" r="r" b="b"/>
              <a:pathLst>
                <a:path w="906" h="5168" extrusionOk="0">
                  <a:moveTo>
                    <a:pt x="1" y="0"/>
                  </a:moveTo>
                  <a:cubicBezTo>
                    <a:pt x="168" y="0"/>
                    <a:pt x="287" y="143"/>
                    <a:pt x="287" y="286"/>
                  </a:cubicBezTo>
                  <a:lnTo>
                    <a:pt x="287" y="4882"/>
                  </a:lnTo>
                  <a:cubicBezTo>
                    <a:pt x="287" y="5049"/>
                    <a:pt x="156" y="5168"/>
                    <a:pt x="1" y="5168"/>
                  </a:cubicBezTo>
                  <a:lnTo>
                    <a:pt x="632" y="5168"/>
                  </a:lnTo>
                  <a:cubicBezTo>
                    <a:pt x="787" y="5168"/>
                    <a:pt x="906" y="5037"/>
                    <a:pt x="906" y="4882"/>
                  </a:cubicBezTo>
                  <a:lnTo>
                    <a:pt x="906" y="286"/>
                  </a:lnTo>
                  <a:cubicBezTo>
                    <a:pt x="906" y="143"/>
                    <a:pt x="787" y="0"/>
                    <a:pt x="632"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9"/>
            <p:cNvSpPr/>
            <p:nvPr/>
          </p:nvSpPr>
          <p:spPr>
            <a:xfrm>
              <a:off x="7352633" y="1456154"/>
              <a:ext cx="432941" cy="95426"/>
            </a:xfrm>
            <a:custGeom>
              <a:avLst/>
              <a:gdLst/>
              <a:ahLst/>
              <a:cxnLst/>
              <a:rect l="l" t="t" r="r" b="b"/>
              <a:pathLst>
                <a:path w="13883" h="3060" extrusionOk="0">
                  <a:moveTo>
                    <a:pt x="429" y="0"/>
                  </a:moveTo>
                  <a:cubicBezTo>
                    <a:pt x="191" y="0"/>
                    <a:pt x="0" y="191"/>
                    <a:pt x="0" y="429"/>
                  </a:cubicBezTo>
                  <a:lnTo>
                    <a:pt x="0" y="3060"/>
                  </a:lnTo>
                  <a:lnTo>
                    <a:pt x="13883" y="3060"/>
                  </a:lnTo>
                  <a:lnTo>
                    <a:pt x="13883" y="429"/>
                  </a:lnTo>
                  <a:cubicBezTo>
                    <a:pt x="13883" y="179"/>
                    <a:pt x="13692" y="0"/>
                    <a:pt x="13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9"/>
            <p:cNvSpPr/>
            <p:nvPr/>
          </p:nvSpPr>
          <p:spPr>
            <a:xfrm>
              <a:off x="7752412" y="1456154"/>
              <a:ext cx="40478" cy="95426"/>
            </a:xfrm>
            <a:custGeom>
              <a:avLst/>
              <a:gdLst/>
              <a:ahLst/>
              <a:cxnLst/>
              <a:rect l="l" t="t" r="r" b="b"/>
              <a:pathLst>
                <a:path w="1298" h="3060" extrusionOk="0">
                  <a:moveTo>
                    <a:pt x="0" y="0"/>
                  </a:moveTo>
                  <a:cubicBezTo>
                    <a:pt x="238" y="0"/>
                    <a:pt x="429" y="191"/>
                    <a:pt x="429" y="429"/>
                  </a:cubicBezTo>
                  <a:lnTo>
                    <a:pt x="429" y="3060"/>
                  </a:lnTo>
                  <a:lnTo>
                    <a:pt x="1298" y="3060"/>
                  </a:lnTo>
                  <a:lnTo>
                    <a:pt x="1298" y="429"/>
                  </a:lnTo>
                  <a:cubicBezTo>
                    <a:pt x="1298" y="179"/>
                    <a:pt x="1096" y="0"/>
                    <a:pt x="857"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9"/>
            <p:cNvSpPr/>
            <p:nvPr/>
          </p:nvSpPr>
          <p:spPr>
            <a:xfrm>
              <a:off x="7509574" y="1488368"/>
              <a:ext cx="30842" cy="30624"/>
            </a:xfrm>
            <a:custGeom>
              <a:avLst/>
              <a:gdLst/>
              <a:ahLst/>
              <a:cxnLst/>
              <a:rect l="l" t="t" r="r" b="b"/>
              <a:pathLst>
                <a:path w="989" h="982" extrusionOk="0">
                  <a:moveTo>
                    <a:pt x="433" y="1"/>
                  </a:moveTo>
                  <a:cubicBezTo>
                    <a:pt x="390" y="1"/>
                    <a:pt x="346" y="5"/>
                    <a:pt x="310" y="27"/>
                  </a:cubicBezTo>
                  <a:cubicBezTo>
                    <a:pt x="131" y="98"/>
                    <a:pt x="1" y="277"/>
                    <a:pt x="1" y="479"/>
                  </a:cubicBezTo>
                  <a:cubicBezTo>
                    <a:pt x="1" y="705"/>
                    <a:pt x="131" y="884"/>
                    <a:pt x="310" y="955"/>
                  </a:cubicBezTo>
                  <a:cubicBezTo>
                    <a:pt x="346" y="977"/>
                    <a:pt x="382" y="981"/>
                    <a:pt x="422" y="981"/>
                  </a:cubicBezTo>
                  <a:cubicBezTo>
                    <a:pt x="450" y="981"/>
                    <a:pt x="479" y="979"/>
                    <a:pt x="512" y="979"/>
                  </a:cubicBezTo>
                  <a:cubicBezTo>
                    <a:pt x="786" y="979"/>
                    <a:pt x="989" y="777"/>
                    <a:pt x="989" y="503"/>
                  </a:cubicBezTo>
                  <a:cubicBezTo>
                    <a:pt x="989" y="217"/>
                    <a:pt x="786" y="3"/>
                    <a:pt x="512" y="3"/>
                  </a:cubicBezTo>
                  <a:cubicBezTo>
                    <a:pt x="489" y="3"/>
                    <a:pt x="461" y="1"/>
                    <a:pt x="4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9"/>
            <p:cNvSpPr/>
            <p:nvPr/>
          </p:nvSpPr>
          <p:spPr>
            <a:xfrm>
              <a:off x="7519242" y="1487714"/>
              <a:ext cx="21923" cy="31590"/>
            </a:xfrm>
            <a:custGeom>
              <a:avLst/>
              <a:gdLst/>
              <a:ahLst/>
              <a:cxnLst/>
              <a:rect l="l" t="t" r="r" b="b"/>
              <a:pathLst>
                <a:path w="703" h="1013" extrusionOk="0">
                  <a:moveTo>
                    <a:pt x="202" y="0"/>
                  </a:moveTo>
                  <a:cubicBezTo>
                    <a:pt x="119" y="0"/>
                    <a:pt x="60" y="12"/>
                    <a:pt x="0" y="48"/>
                  </a:cubicBezTo>
                  <a:cubicBezTo>
                    <a:pt x="179" y="119"/>
                    <a:pt x="322" y="298"/>
                    <a:pt x="322" y="500"/>
                  </a:cubicBezTo>
                  <a:cubicBezTo>
                    <a:pt x="322" y="714"/>
                    <a:pt x="179" y="893"/>
                    <a:pt x="0" y="964"/>
                  </a:cubicBezTo>
                  <a:cubicBezTo>
                    <a:pt x="60" y="988"/>
                    <a:pt x="143" y="1012"/>
                    <a:pt x="202" y="1012"/>
                  </a:cubicBezTo>
                  <a:cubicBezTo>
                    <a:pt x="476" y="1012"/>
                    <a:pt x="703" y="786"/>
                    <a:pt x="703" y="500"/>
                  </a:cubicBezTo>
                  <a:cubicBezTo>
                    <a:pt x="703" y="214"/>
                    <a:pt x="476" y="0"/>
                    <a:pt x="202"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9"/>
            <p:cNvSpPr/>
            <p:nvPr/>
          </p:nvSpPr>
          <p:spPr>
            <a:xfrm>
              <a:off x="7446082" y="1488368"/>
              <a:ext cx="30468" cy="30624"/>
            </a:xfrm>
            <a:custGeom>
              <a:avLst/>
              <a:gdLst/>
              <a:ahLst/>
              <a:cxnLst/>
              <a:rect l="l" t="t" r="r" b="b"/>
              <a:pathLst>
                <a:path w="977" h="982" extrusionOk="0">
                  <a:moveTo>
                    <a:pt x="425" y="1"/>
                  </a:moveTo>
                  <a:cubicBezTo>
                    <a:pt x="386" y="1"/>
                    <a:pt x="346" y="5"/>
                    <a:pt x="310" y="27"/>
                  </a:cubicBezTo>
                  <a:cubicBezTo>
                    <a:pt x="132" y="98"/>
                    <a:pt x="1" y="277"/>
                    <a:pt x="1" y="479"/>
                  </a:cubicBezTo>
                  <a:cubicBezTo>
                    <a:pt x="1" y="705"/>
                    <a:pt x="132" y="884"/>
                    <a:pt x="310" y="955"/>
                  </a:cubicBezTo>
                  <a:cubicBezTo>
                    <a:pt x="346" y="977"/>
                    <a:pt x="382" y="981"/>
                    <a:pt x="420" y="981"/>
                  </a:cubicBezTo>
                  <a:cubicBezTo>
                    <a:pt x="445" y="981"/>
                    <a:pt x="472" y="979"/>
                    <a:pt x="501" y="979"/>
                  </a:cubicBezTo>
                  <a:cubicBezTo>
                    <a:pt x="786" y="979"/>
                    <a:pt x="977" y="777"/>
                    <a:pt x="977" y="503"/>
                  </a:cubicBezTo>
                  <a:cubicBezTo>
                    <a:pt x="977" y="217"/>
                    <a:pt x="786" y="3"/>
                    <a:pt x="501" y="3"/>
                  </a:cubicBezTo>
                  <a:cubicBezTo>
                    <a:pt x="477" y="3"/>
                    <a:pt x="451"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9"/>
            <p:cNvSpPr/>
            <p:nvPr/>
          </p:nvSpPr>
          <p:spPr>
            <a:xfrm>
              <a:off x="7455749" y="1487714"/>
              <a:ext cx="21923" cy="31590"/>
            </a:xfrm>
            <a:custGeom>
              <a:avLst/>
              <a:gdLst/>
              <a:ahLst/>
              <a:cxnLst/>
              <a:rect l="l" t="t" r="r" b="b"/>
              <a:pathLst>
                <a:path w="703" h="1013" extrusionOk="0">
                  <a:moveTo>
                    <a:pt x="191" y="0"/>
                  </a:moveTo>
                  <a:cubicBezTo>
                    <a:pt x="119" y="0"/>
                    <a:pt x="60" y="12"/>
                    <a:pt x="0" y="48"/>
                  </a:cubicBezTo>
                  <a:cubicBezTo>
                    <a:pt x="179" y="119"/>
                    <a:pt x="310" y="298"/>
                    <a:pt x="310" y="500"/>
                  </a:cubicBezTo>
                  <a:cubicBezTo>
                    <a:pt x="310" y="714"/>
                    <a:pt x="179" y="893"/>
                    <a:pt x="0" y="964"/>
                  </a:cubicBezTo>
                  <a:cubicBezTo>
                    <a:pt x="60" y="988"/>
                    <a:pt x="131" y="1012"/>
                    <a:pt x="191" y="1012"/>
                  </a:cubicBezTo>
                  <a:cubicBezTo>
                    <a:pt x="476" y="1012"/>
                    <a:pt x="703" y="786"/>
                    <a:pt x="703" y="500"/>
                  </a:cubicBezTo>
                  <a:cubicBezTo>
                    <a:pt x="703" y="214"/>
                    <a:pt x="476" y="0"/>
                    <a:pt x="191"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9"/>
            <p:cNvSpPr/>
            <p:nvPr/>
          </p:nvSpPr>
          <p:spPr>
            <a:xfrm>
              <a:off x="7382589" y="1488368"/>
              <a:ext cx="30468" cy="30624"/>
            </a:xfrm>
            <a:custGeom>
              <a:avLst/>
              <a:gdLst/>
              <a:ahLst/>
              <a:cxnLst/>
              <a:rect l="l" t="t" r="r" b="b"/>
              <a:pathLst>
                <a:path w="977" h="982" extrusionOk="0">
                  <a:moveTo>
                    <a:pt x="425" y="1"/>
                  </a:moveTo>
                  <a:cubicBezTo>
                    <a:pt x="386" y="1"/>
                    <a:pt x="346" y="5"/>
                    <a:pt x="310" y="27"/>
                  </a:cubicBezTo>
                  <a:cubicBezTo>
                    <a:pt x="132" y="98"/>
                    <a:pt x="1" y="277"/>
                    <a:pt x="1" y="479"/>
                  </a:cubicBezTo>
                  <a:cubicBezTo>
                    <a:pt x="1" y="705"/>
                    <a:pt x="132" y="884"/>
                    <a:pt x="310" y="955"/>
                  </a:cubicBezTo>
                  <a:cubicBezTo>
                    <a:pt x="346" y="977"/>
                    <a:pt x="382" y="981"/>
                    <a:pt x="420" y="981"/>
                  </a:cubicBezTo>
                  <a:cubicBezTo>
                    <a:pt x="445" y="981"/>
                    <a:pt x="472" y="979"/>
                    <a:pt x="501" y="979"/>
                  </a:cubicBezTo>
                  <a:cubicBezTo>
                    <a:pt x="786" y="979"/>
                    <a:pt x="977" y="777"/>
                    <a:pt x="977" y="503"/>
                  </a:cubicBezTo>
                  <a:cubicBezTo>
                    <a:pt x="977" y="217"/>
                    <a:pt x="774" y="3"/>
                    <a:pt x="501" y="3"/>
                  </a:cubicBezTo>
                  <a:cubicBezTo>
                    <a:pt x="477" y="3"/>
                    <a:pt x="451"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9"/>
            <p:cNvSpPr/>
            <p:nvPr/>
          </p:nvSpPr>
          <p:spPr>
            <a:xfrm>
              <a:off x="7391882" y="1487714"/>
              <a:ext cx="21549" cy="31590"/>
            </a:xfrm>
            <a:custGeom>
              <a:avLst/>
              <a:gdLst/>
              <a:ahLst/>
              <a:cxnLst/>
              <a:rect l="l" t="t" r="r" b="b"/>
              <a:pathLst>
                <a:path w="691" h="1013" extrusionOk="0">
                  <a:moveTo>
                    <a:pt x="191" y="0"/>
                  </a:moveTo>
                  <a:cubicBezTo>
                    <a:pt x="119" y="0"/>
                    <a:pt x="60" y="12"/>
                    <a:pt x="0" y="48"/>
                  </a:cubicBezTo>
                  <a:cubicBezTo>
                    <a:pt x="179" y="119"/>
                    <a:pt x="310" y="298"/>
                    <a:pt x="310" y="500"/>
                  </a:cubicBezTo>
                  <a:cubicBezTo>
                    <a:pt x="310" y="714"/>
                    <a:pt x="167" y="893"/>
                    <a:pt x="0" y="964"/>
                  </a:cubicBezTo>
                  <a:cubicBezTo>
                    <a:pt x="60" y="988"/>
                    <a:pt x="131" y="1012"/>
                    <a:pt x="191" y="1012"/>
                  </a:cubicBezTo>
                  <a:cubicBezTo>
                    <a:pt x="476" y="1012"/>
                    <a:pt x="691" y="786"/>
                    <a:pt x="691" y="500"/>
                  </a:cubicBezTo>
                  <a:cubicBezTo>
                    <a:pt x="691" y="214"/>
                    <a:pt x="476" y="0"/>
                    <a:pt x="191"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9"/>
            <p:cNvSpPr/>
            <p:nvPr/>
          </p:nvSpPr>
          <p:spPr>
            <a:xfrm>
              <a:off x="7544470" y="1678160"/>
              <a:ext cx="53888" cy="75873"/>
            </a:xfrm>
            <a:custGeom>
              <a:avLst/>
              <a:gdLst/>
              <a:ahLst/>
              <a:cxnLst/>
              <a:rect l="l" t="t" r="r" b="b"/>
              <a:pathLst>
                <a:path w="1728" h="2433" extrusionOk="0">
                  <a:moveTo>
                    <a:pt x="858" y="1"/>
                  </a:moveTo>
                  <a:cubicBezTo>
                    <a:pt x="465" y="1"/>
                    <a:pt x="120" y="275"/>
                    <a:pt x="25" y="644"/>
                  </a:cubicBezTo>
                  <a:cubicBezTo>
                    <a:pt x="1" y="703"/>
                    <a:pt x="286" y="787"/>
                    <a:pt x="286" y="858"/>
                  </a:cubicBezTo>
                  <a:lnTo>
                    <a:pt x="1" y="1061"/>
                  </a:lnTo>
                  <a:lnTo>
                    <a:pt x="1" y="1596"/>
                  </a:lnTo>
                  <a:cubicBezTo>
                    <a:pt x="1" y="2001"/>
                    <a:pt x="263" y="2346"/>
                    <a:pt x="632" y="2430"/>
                  </a:cubicBezTo>
                  <a:cubicBezTo>
                    <a:pt x="636" y="2432"/>
                    <a:pt x="640" y="2433"/>
                    <a:pt x="644" y="2433"/>
                  </a:cubicBezTo>
                  <a:cubicBezTo>
                    <a:pt x="712" y="2433"/>
                    <a:pt x="779" y="2180"/>
                    <a:pt x="846" y="2180"/>
                  </a:cubicBezTo>
                  <a:cubicBezTo>
                    <a:pt x="915" y="2180"/>
                    <a:pt x="994" y="2431"/>
                    <a:pt x="1074" y="2431"/>
                  </a:cubicBezTo>
                  <a:cubicBezTo>
                    <a:pt x="1077" y="2431"/>
                    <a:pt x="1081" y="2431"/>
                    <a:pt x="1084" y="2430"/>
                  </a:cubicBezTo>
                  <a:cubicBezTo>
                    <a:pt x="1453" y="2335"/>
                    <a:pt x="1727" y="2001"/>
                    <a:pt x="1727" y="1596"/>
                  </a:cubicBezTo>
                  <a:lnTo>
                    <a:pt x="1727" y="1061"/>
                  </a:lnTo>
                  <a:lnTo>
                    <a:pt x="1441" y="858"/>
                  </a:lnTo>
                  <a:cubicBezTo>
                    <a:pt x="1441" y="787"/>
                    <a:pt x="1703" y="715"/>
                    <a:pt x="1691" y="644"/>
                  </a:cubicBezTo>
                  <a:cubicBezTo>
                    <a:pt x="1596" y="275"/>
                    <a:pt x="1263" y="1"/>
                    <a:pt x="8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9"/>
            <p:cNvSpPr/>
            <p:nvPr/>
          </p:nvSpPr>
          <p:spPr>
            <a:xfrm>
              <a:off x="7474304" y="1583077"/>
              <a:ext cx="30842" cy="30405"/>
            </a:xfrm>
            <a:custGeom>
              <a:avLst/>
              <a:gdLst/>
              <a:ahLst/>
              <a:cxnLst/>
              <a:rect l="l" t="t" r="r" b="b"/>
              <a:pathLst>
                <a:path w="989" h="975" extrusionOk="0">
                  <a:moveTo>
                    <a:pt x="433" y="0"/>
                  </a:moveTo>
                  <a:cubicBezTo>
                    <a:pt x="390" y="0"/>
                    <a:pt x="346" y="4"/>
                    <a:pt x="310" y="26"/>
                  </a:cubicBezTo>
                  <a:cubicBezTo>
                    <a:pt x="131" y="97"/>
                    <a:pt x="0" y="276"/>
                    <a:pt x="0" y="478"/>
                  </a:cubicBezTo>
                  <a:cubicBezTo>
                    <a:pt x="0" y="704"/>
                    <a:pt x="131" y="883"/>
                    <a:pt x="310" y="954"/>
                  </a:cubicBezTo>
                  <a:cubicBezTo>
                    <a:pt x="335" y="970"/>
                    <a:pt x="361" y="974"/>
                    <a:pt x="388" y="974"/>
                  </a:cubicBezTo>
                  <a:cubicBezTo>
                    <a:pt x="425" y="974"/>
                    <a:pt x="465" y="966"/>
                    <a:pt x="512" y="966"/>
                  </a:cubicBezTo>
                  <a:cubicBezTo>
                    <a:pt x="786" y="966"/>
                    <a:pt x="989" y="776"/>
                    <a:pt x="989" y="490"/>
                  </a:cubicBezTo>
                  <a:cubicBezTo>
                    <a:pt x="989" y="216"/>
                    <a:pt x="786" y="2"/>
                    <a:pt x="512" y="2"/>
                  </a:cubicBezTo>
                  <a:cubicBezTo>
                    <a:pt x="489" y="2"/>
                    <a:pt x="461" y="0"/>
                    <a:pt x="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9"/>
            <p:cNvSpPr/>
            <p:nvPr/>
          </p:nvSpPr>
          <p:spPr>
            <a:xfrm>
              <a:off x="7635811" y="1583077"/>
              <a:ext cx="30842" cy="30405"/>
            </a:xfrm>
            <a:custGeom>
              <a:avLst/>
              <a:gdLst/>
              <a:ahLst/>
              <a:cxnLst/>
              <a:rect l="l" t="t" r="r" b="b"/>
              <a:pathLst>
                <a:path w="989" h="975" extrusionOk="0">
                  <a:moveTo>
                    <a:pt x="433" y="0"/>
                  </a:moveTo>
                  <a:cubicBezTo>
                    <a:pt x="390" y="0"/>
                    <a:pt x="346" y="4"/>
                    <a:pt x="310" y="26"/>
                  </a:cubicBezTo>
                  <a:cubicBezTo>
                    <a:pt x="132" y="97"/>
                    <a:pt x="1" y="276"/>
                    <a:pt x="1" y="478"/>
                  </a:cubicBezTo>
                  <a:cubicBezTo>
                    <a:pt x="1" y="704"/>
                    <a:pt x="132" y="883"/>
                    <a:pt x="310" y="954"/>
                  </a:cubicBezTo>
                  <a:cubicBezTo>
                    <a:pt x="336" y="970"/>
                    <a:pt x="361" y="974"/>
                    <a:pt x="389" y="974"/>
                  </a:cubicBezTo>
                  <a:cubicBezTo>
                    <a:pt x="425" y="974"/>
                    <a:pt x="465" y="966"/>
                    <a:pt x="513" y="966"/>
                  </a:cubicBezTo>
                  <a:cubicBezTo>
                    <a:pt x="786" y="966"/>
                    <a:pt x="989" y="776"/>
                    <a:pt x="989" y="490"/>
                  </a:cubicBezTo>
                  <a:cubicBezTo>
                    <a:pt x="989" y="216"/>
                    <a:pt x="775" y="2"/>
                    <a:pt x="513" y="2"/>
                  </a:cubicBezTo>
                  <a:cubicBezTo>
                    <a:pt x="489" y="2"/>
                    <a:pt x="461" y="0"/>
                    <a:pt x="4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9"/>
            <p:cNvSpPr/>
            <p:nvPr/>
          </p:nvSpPr>
          <p:spPr>
            <a:xfrm>
              <a:off x="7675167" y="1621653"/>
              <a:ext cx="30842" cy="30281"/>
            </a:xfrm>
            <a:custGeom>
              <a:avLst/>
              <a:gdLst/>
              <a:ahLst/>
              <a:cxnLst/>
              <a:rect l="l" t="t" r="r" b="b"/>
              <a:pathLst>
                <a:path w="989" h="971" extrusionOk="0">
                  <a:moveTo>
                    <a:pt x="417" y="0"/>
                  </a:moveTo>
                  <a:cubicBezTo>
                    <a:pt x="385" y="0"/>
                    <a:pt x="352" y="3"/>
                    <a:pt x="322" y="15"/>
                  </a:cubicBezTo>
                  <a:cubicBezTo>
                    <a:pt x="144" y="98"/>
                    <a:pt x="1" y="277"/>
                    <a:pt x="1" y="479"/>
                  </a:cubicBezTo>
                  <a:cubicBezTo>
                    <a:pt x="1" y="706"/>
                    <a:pt x="144" y="884"/>
                    <a:pt x="322" y="956"/>
                  </a:cubicBezTo>
                  <a:cubicBezTo>
                    <a:pt x="352" y="968"/>
                    <a:pt x="382" y="971"/>
                    <a:pt x="413" y="971"/>
                  </a:cubicBezTo>
                  <a:cubicBezTo>
                    <a:pt x="444" y="971"/>
                    <a:pt x="477" y="968"/>
                    <a:pt x="513" y="968"/>
                  </a:cubicBezTo>
                  <a:cubicBezTo>
                    <a:pt x="798" y="968"/>
                    <a:pt x="989" y="777"/>
                    <a:pt x="989" y="491"/>
                  </a:cubicBezTo>
                  <a:cubicBezTo>
                    <a:pt x="989" y="229"/>
                    <a:pt x="798" y="15"/>
                    <a:pt x="513" y="3"/>
                  </a:cubicBezTo>
                  <a:cubicBezTo>
                    <a:pt x="483" y="3"/>
                    <a:pt x="450" y="0"/>
                    <a:pt x="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9"/>
            <p:cNvSpPr/>
            <p:nvPr/>
          </p:nvSpPr>
          <p:spPr>
            <a:xfrm>
              <a:off x="7675167" y="1783160"/>
              <a:ext cx="30842" cy="30437"/>
            </a:xfrm>
            <a:custGeom>
              <a:avLst/>
              <a:gdLst/>
              <a:ahLst/>
              <a:cxnLst/>
              <a:rect l="l" t="t" r="r" b="b"/>
              <a:pathLst>
                <a:path w="989" h="976" extrusionOk="0">
                  <a:moveTo>
                    <a:pt x="417" y="0"/>
                  </a:moveTo>
                  <a:cubicBezTo>
                    <a:pt x="385" y="0"/>
                    <a:pt x="352" y="3"/>
                    <a:pt x="322" y="15"/>
                  </a:cubicBezTo>
                  <a:cubicBezTo>
                    <a:pt x="144" y="99"/>
                    <a:pt x="1" y="277"/>
                    <a:pt x="1" y="480"/>
                  </a:cubicBezTo>
                  <a:cubicBezTo>
                    <a:pt x="1" y="706"/>
                    <a:pt x="144" y="884"/>
                    <a:pt x="322" y="956"/>
                  </a:cubicBezTo>
                  <a:cubicBezTo>
                    <a:pt x="348" y="971"/>
                    <a:pt x="373" y="976"/>
                    <a:pt x="400" y="976"/>
                  </a:cubicBezTo>
                  <a:cubicBezTo>
                    <a:pt x="435" y="976"/>
                    <a:pt x="472" y="968"/>
                    <a:pt x="513" y="968"/>
                  </a:cubicBezTo>
                  <a:cubicBezTo>
                    <a:pt x="798" y="968"/>
                    <a:pt x="989" y="777"/>
                    <a:pt x="989" y="492"/>
                  </a:cubicBezTo>
                  <a:cubicBezTo>
                    <a:pt x="989" y="218"/>
                    <a:pt x="798" y="3"/>
                    <a:pt x="513" y="3"/>
                  </a:cubicBezTo>
                  <a:cubicBezTo>
                    <a:pt x="483" y="3"/>
                    <a:pt x="450" y="0"/>
                    <a:pt x="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9"/>
            <p:cNvSpPr/>
            <p:nvPr/>
          </p:nvSpPr>
          <p:spPr>
            <a:xfrm>
              <a:off x="7434949" y="1622058"/>
              <a:ext cx="30468" cy="30405"/>
            </a:xfrm>
            <a:custGeom>
              <a:avLst/>
              <a:gdLst/>
              <a:ahLst/>
              <a:cxnLst/>
              <a:rect l="l" t="t" r="r" b="b"/>
              <a:pathLst>
                <a:path w="977" h="975" extrusionOk="0">
                  <a:moveTo>
                    <a:pt x="420" y="0"/>
                  </a:moveTo>
                  <a:cubicBezTo>
                    <a:pt x="381" y="0"/>
                    <a:pt x="346" y="4"/>
                    <a:pt x="310" y="26"/>
                  </a:cubicBezTo>
                  <a:cubicBezTo>
                    <a:pt x="131" y="97"/>
                    <a:pt x="0" y="276"/>
                    <a:pt x="0" y="502"/>
                  </a:cubicBezTo>
                  <a:cubicBezTo>
                    <a:pt x="0" y="705"/>
                    <a:pt x="131" y="883"/>
                    <a:pt x="310" y="955"/>
                  </a:cubicBezTo>
                  <a:cubicBezTo>
                    <a:pt x="335" y="970"/>
                    <a:pt x="363" y="974"/>
                    <a:pt x="391" y="974"/>
                  </a:cubicBezTo>
                  <a:cubicBezTo>
                    <a:pt x="428" y="974"/>
                    <a:pt x="466" y="966"/>
                    <a:pt x="500" y="966"/>
                  </a:cubicBezTo>
                  <a:cubicBezTo>
                    <a:pt x="508" y="967"/>
                    <a:pt x="516" y="967"/>
                    <a:pt x="523" y="967"/>
                  </a:cubicBezTo>
                  <a:cubicBezTo>
                    <a:pt x="796" y="967"/>
                    <a:pt x="977" y="756"/>
                    <a:pt x="977" y="478"/>
                  </a:cubicBezTo>
                  <a:cubicBezTo>
                    <a:pt x="977" y="204"/>
                    <a:pt x="786" y="2"/>
                    <a:pt x="500" y="2"/>
                  </a:cubicBezTo>
                  <a:cubicBezTo>
                    <a:pt x="472" y="2"/>
                    <a:pt x="445"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9"/>
            <p:cNvSpPr/>
            <p:nvPr/>
          </p:nvSpPr>
          <p:spPr>
            <a:xfrm>
              <a:off x="7434949" y="1783566"/>
              <a:ext cx="30468" cy="30592"/>
            </a:xfrm>
            <a:custGeom>
              <a:avLst/>
              <a:gdLst/>
              <a:ahLst/>
              <a:cxnLst/>
              <a:rect l="l" t="t" r="r" b="b"/>
              <a:pathLst>
                <a:path w="977" h="981" extrusionOk="0">
                  <a:moveTo>
                    <a:pt x="420" y="0"/>
                  </a:moveTo>
                  <a:cubicBezTo>
                    <a:pt x="381" y="0"/>
                    <a:pt x="346" y="5"/>
                    <a:pt x="310" y="26"/>
                  </a:cubicBezTo>
                  <a:cubicBezTo>
                    <a:pt x="131" y="98"/>
                    <a:pt x="0" y="276"/>
                    <a:pt x="0" y="502"/>
                  </a:cubicBezTo>
                  <a:cubicBezTo>
                    <a:pt x="0" y="705"/>
                    <a:pt x="131" y="883"/>
                    <a:pt x="310" y="955"/>
                  </a:cubicBezTo>
                  <a:cubicBezTo>
                    <a:pt x="346" y="976"/>
                    <a:pt x="386" y="981"/>
                    <a:pt x="425" y="981"/>
                  </a:cubicBezTo>
                  <a:cubicBezTo>
                    <a:pt x="451" y="981"/>
                    <a:pt x="477" y="979"/>
                    <a:pt x="500" y="979"/>
                  </a:cubicBezTo>
                  <a:cubicBezTo>
                    <a:pt x="786" y="955"/>
                    <a:pt x="977" y="764"/>
                    <a:pt x="977" y="479"/>
                  </a:cubicBezTo>
                  <a:cubicBezTo>
                    <a:pt x="977" y="205"/>
                    <a:pt x="786" y="2"/>
                    <a:pt x="500" y="2"/>
                  </a:cubicBezTo>
                  <a:cubicBezTo>
                    <a:pt x="472" y="2"/>
                    <a:pt x="445"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9"/>
            <p:cNvSpPr/>
            <p:nvPr/>
          </p:nvSpPr>
          <p:spPr>
            <a:xfrm>
              <a:off x="7635811" y="1821767"/>
              <a:ext cx="30842" cy="30312"/>
            </a:xfrm>
            <a:custGeom>
              <a:avLst/>
              <a:gdLst/>
              <a:ahLst/>
              <a:cxnLst/>
              <a:rect l="l" t="t" r="r" b="b"/>
              <a:pathLst>
                <a:path w="989" h="972" extrusionOk="0">
                  <a:moveTo>
                    <a:pt x="411" y="1"/>
                  </a:moveTo>
                  <a:cubicBezTo>
                    <a:pt x="376" y="1"/>
                    <a:pt x="340" y="4"/>
                    <a:pt x="310" y="16"/>
                  </a:cubicBezTo>
                  <a:cubicBezTo>
                    <a:pt x="132" y="87"/>
                    <a:pt x="1" y="266"/>
                    <a:pt x="1" y="480"/>
                  </a:cubicBezTo>
                  <a:cubicBezTo>
                    <a:pt x="1" y="706"/>
                    <a:pt x="132" y="885"/>
                    <a:pt x="310" y="956"/>
                  </a:cubicBezTo>
                  <a:cubicBezTo>
                    <a:pt x="340" y="968"/>
                    <a:pt x="370" y="971"/>
                    <a:pt x="402" y="971"/>
                  </a:cubicBezTo>
                  <a:cubicBezTo>
                    <a:pt x="435" y="971"/>
                    <a:pt x="471" y="968"/>
                    <a:pt x="513" y="968"/>
                  </a:cubicBezTo>
                  <a:cubicBezTo>
                    <a:pt x="786" y="968"/>
                    <a:pt x="989" y="778"/>
                    <a:pt x="989" y="492"/>
                  </a:cubicBezTo>
                  <a:cubicBezTo>
                    <a:pt x="989" y="230"/>
                    <a:pt x="775" y="16"/>
                    <a:pt x="513" y="4"/>
                  </a:cubicBezTo>
                  <a:cubicBezTo>
                    <a:pt x="483" y="4"/>
                    <a:pt x="447"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9"/>
            <p:cNvSpPr/>
            <p:nvPr/>
          </p:nvSpPr>
          <p:spPr>
            <a:xfrm>
              <a:off x="7474304" y="1821767"/>
              <a:ext cx="30842" cy="30312"/>
            </a:xfrm>
            <a:custGeom>
              <a:avLst/>
              <a:gdLst/>
              <a:ahLst/>
              <a:cxnLst/>
              <a:rect l="l" t="t" r="r" b="b"/>
              <a:pathLst>
                <a:path w="989" h="972" extrusionOk="0">
                  <a:moveTo>
                    <a:pt x="411" y="1"/>
                  </a:moveTo>
                  <a:cubicBezTo>
                    <a:pt x="375" y="1"/>
                    <a:pt x="340" y="4"/>
                    <a:pt x="310" y="16"/>
                  </a:cubicBezTo>
                  <a:cubicBezTo>
                    <a:pt x="131" y="87"/>
                    <a:pt x="0" y="266"/>
                    <a:pt x="0" y="480"/>
                  </a:cubicBezTo>
                  <a:cubicBezTo>
                    <a:pt x="0" y="706"/>
                    <a:pt x="131" y="885"/>
                    <a:pt x="310" y="956"/>
                  </a:cubicBezTo>
                  <a:cubicBezTo>
                    <a:pt x="340" y="968"/>
                    <a:pt x="370" y="971"/>
                    <a:pt x="402" y="971"/>
                  </a:cubicBezTo>
                  <a:cubicBezTo>
                    <a:pt x="435" y="971"/>
                    <a:pt x="471" y="968"/>
                    <a:pt x="512" y="968"/>
                  </a:cubicBezTo>
                  <a:cubicBezTo>
                    <a:pt x="786" y="968"/>
                    <a:pt x="989" y="778"/>
                    <a:pt x="989" y="492"/>
                  </a:cubicBezTo>
                  <a:cubicBezTo>
                    <a:pt x="989" y="230"/>
                    <a:pt x="786" y="16"/>
                    <a:pt x="512" y="4"/>
                  </a:cubicBezTo>
                  <a:cubicBezTo>
                    <a:pt x="483" y="4"/>
                    <a:pt x="447" y="1"/>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9"/>
            <p:cNvSpPr/>
            <p:nvPr/>
          </p:nvSpPr>
          <p:spPr>
            <a:xfrm>
              <a:off x="7502527" y="1481009"/>
              <a:ext cx="45686" cy="45717"/>
            </a:xfrm>
            <a:custGeom>
              <a:avLst/>
              <a:gdLst/>
              <a:ahLst/>
              <a:cxnLst/>
              <a:rect l="l" t="t" r="r" b="b"/>
              <a:pathLst>
                <a:path w="1465" h="1466" extrusionOk="0">
                  <a:moveTo>
                    <a:pt x="738" y="441"/>
                  </a:moveTo>
                  <a:cubicBezTo>
                    <a:pt x="893" y="441"/>
                    <a:pt x="1036" y="572"/>
                    <a:pt x="1036" y="739"/>
                  </a:cubicBezTo>
                  <a:cubicBezTo>
                    <a:pt x="1036" y="894"/>
                    <a:pt x="893" y="1037"/>
                    <a:pt x="738" y="1037"/>
                  </a:cubicBezTo>
                  <a:cubicBezTo>
                    <a:pt x="572" y="1037"/>
                    <a:pt x="441" y="894"/>
                    <a:pt x="441" y="739"/>
                  </a:cubicBezTo>
                  <a:cubicBezTo>
                    <a:pt x="441" y="572"/>
                    <a:pt x="572" y="441"/>
                    <a:pt x="738" y="441"/>
                  </a:cubicBezTo>
                  <a:close/>
                  <a:moveTo>
                    <a:pt x="738" y="1"/>
                  </a:moveTo>
                  <a:cubicBezTo>
                    <a:pt x="334" y="1"/>
                    <a:pt x="0" y="334"/>
                    <a:pt x="0" y="739"/>
                  </a:cubicBezTo>
                  <a:cubicBezTo>
                    <a:pt x="0" y="1132"/>
                    <a:pt x="334" y="1465"/>
                    <a:pt x="738" y="1465"/>
                  </a:cubicBezTo>
                  <a:cubicBezTo>
                    <a:pt x="1131" y="1465"/>
                    <a:pt x="1465" y="1120"/>
                    <a:pt x="1465" y="739"/>
                  </a:cubicBezTo>
                  <a:cubicBezTo>
                    <a:pt x="1465" y="334"/>
                    <a:pt x="1131" y="1"/>
                    <a:pt x="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9"/>
            <p:cNvSpPr/>
            <p:nvPr/>
          </p:nvSpPr>
          <p:spPr>
            <a:xfrm>
              <a:off x="7439034" y="1481009"/>
              <a:ext cx="45686" cy="45717"/>
            </a:xfrm>
            <a:custGeom>
              <a:avLst/>
              <a:gdLst/>
              <a:ahLst/>
              <a:cxnLst/>
              <a:rect l="l" t="t" r="r" b="b"/>
              <a:pathLst>
                <a:path w="1465" h="1466" extrusionOk="0">
                  <a:moveTo>
                    <a:pt x="715" y="441"/>
                  </a:moveTo>
                  <a:cubicBezTo>
                    <a:pt x="881" y="441"/>
                    <a:pt x="1012" y="572"/>
                    <a:pt x="1012" y="739"/>
                  </a:cubicBezTo>
                  <a:cubicBezTo>
                    <a:pt x="1012" y="894"/>
                    <a:pt x="881" y="1037"/>
                    <a:pt x="715" y="1037"/>
                  </a:cubicBezTo>
                  <a:cubicBezTo>
                    <a:pt x="548" y="1037"/>
                    <a:pt x="417" y="894"/>
                    <a:pt x="417" y="739"/>
                  </a:cubicBezTo>
                  <a:cubicBezTo>
                    <a:pt x="417" y="572"/>
                    <a:pt x="548" y="441"/>
                    <a:pt x="715" y="441"/>
                  </a:cubicBezTo>
                  <a:close/>
                  <a:moveTo>
                    <a:pt x="727" y="1"/>
                  </a:moveTo>
                  <a:cubicBezTo>
                    <a:pt x="334" y="1"/>
                    <a:pt x="0" y="334"/>
                    <a:pt x="0" y="739"/>
                  </a:cubicBezTo>
                  <a:cubicBezTo>
                    <a:pt x="0" y="1132"/>
                    <a:pt x="334" y="1465"/>
                    <a:pt x="727" y="1465"/>
                  </a:cubicBezTo>
                  <a:cubicBezTo>
                    <a:pt x="1131" y="1465"/>
                    <a:pt x="1465" y="1132"/>
                    <a:pt x="1465" y="739"/>
                  </a:cubicBezTo>
                  <a:cubicBezTo>
                    <a:pt x="1465" y="334"/>
                    <a:pt x="1131"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9"/>
            <p:cNvSpPr/>
            <p:nvPr/>
          </p:nvSpPr>
          <p:spPr>
            <a:xfrm>
              <a:off x="7375541" y="1481009"/>
              <a:ext cx="45312" cy="45717"/>
            </a:xfrm>
            <a:custGeom>
              <a:avLst/>
              <a:gdLst/>
              <a:ahLst/>
              <a:cxnLst/>
              <a:rect l="l" t="t" r="r" b="b"/>
              <a:pathLst>
                <a:path w="1453" h="1466" extrusionOk="0">
                  <a:moveTo>
                    <a:pt x="715" y="441"/>
                  </a:moveTo>
                  <a:cubicBezTo>
                    <a:pt x="881" y="441"/>
                    <a:pt x="1012" y="572"/>
                    <a:pt x="1012" y="739"/>
                  </a:cubicBezTo>
                  <a:cubicBezTo>
                    <a:pt x="1012" y="894"/>
                    <a:pt x="881" y="1037"/>
                    <a:pt x="715" y="1037"/>
                  </a:cubicBezTo>
                  <a:cubicBezTo>
                    <a:pt x="548" y="1037"/>
                    <a:pt x="417" y="894"/>
                    <a:pt x="417" y="739"/>
                  </a:cubicBezTo>
                  <a:cubicBezTo>
                    <a:pt x="417" y="572"/>
                    <a:pt x="548" y="441"/>
                    <a:pt x="715" y="441"/>
                  </a:cubicBezTo>
                  <a:close/>
                  <a:moveTo>
                    <a:pt x="727" y="1"/>
                  </a:moveTo>
                  <a:cubicBezTo>
                    <a:pt x="310" y="1"/>
                    <a:pt x="0" y="334"/>
                    <a:pt x="0" y="739"/>
                  </a:cubicBezTo>
                  <a:cubicBezTo>
                    <a:pt x="0" y="1132"/>
                    <a:pt x="322" y="1465"/>
                    <a:pt x="727" y="1465"/>
                  </a:cubicBezTo>
                  <a:cubicBezTo>
                    <a:pt x="1131" y="1465"/>
                    <a:pt x="1453" y="1132"/>
                    <a:pt x="1453" y="739"/>
                  </a:cubicBezTo>
                  <a:cubicBezTo>
                    <a:pt x="1453" y="334"/>
                    <a:pt x="1131"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9"/>
            <p:cNvSpPr/>
            <p:nvPr/>
          </p:nvSpPr>
          <p:spPr>
            <a:xfrm>
              <a:off x="7512911" y="1667401"/>
              <a:ext cx="117006" cy="100291"/>
            </a:xfrm>
            <a:custGeom>
              <a:avLst/>
              <a:gdLst/>
              <a:ahLst/>
              <a:cxnLst/>
              <a:rect l="l" t="t" r="r" b="b"/>
              <a:pathLst>
                <a:path w="3752" h="3216" extrusionOk="0">
                  <a:moveTo>
                    <a:pt x="1858" y="560"/>
                  </a:moveTo>
                  <a:cubicBezTo>
                    <a:pt x="2144" y="560"/>
                    <a:pt x="2382" y="739"/>
                    <a:pt x="2465" y="989"/>
                  </a:cubicBezTo>
                  <a:lnTo>
                    <a:pt x="1263" y="989"/>
                  </a:lnTo>
                  <a:cubicBezTo>
                    <a:pt x="1334" y="739"/>
                    <a:pt x="1572" y="560"/>
                    <a:pt x="1858" y="560"/>
                  </a:cubicBezTo>
                  <a:close/>
                  <a:moveTo>
                    <a:pt x="1656" y="1406"/>
                  </a:moveTo>
                  <a:lnTo>
                    <a:pt x="1656" y="2537"/>
                  </a:lnTo>
                  <a:cubicBezTo>
                    <a:pt x="1394" y="2465"/>
                    <a:pt x="1215" y="2227"/>
                    <a:pt x="1215" y="1941"/>
                  </a:cubicBezTo>
                  <a:lnTo>
                    <a:pt x="1215" y="1406"/>
                  </a:lnTo>
                  <a:close/>
                  <a:moveTo>
                    <a:pt x="2501" y="1429"/>
                  </a:moveTo>
                  <a:lnTo>
                    <a:pt x="2501" y="1953"/>
                  </a:lnTo>
                  <a:cubicBezTo>
                    <a:pt x="2501" y="2227"/>
                    <a:pt x="2322" y="2465"/>
                    <a:pt x="2072" y="2560"/>
                  </a:cubicBezTo>
                  <a:lnTo>
                    <a:pt x="2072" y="1429"/>
                  </a:lnTo>
                  <a:close/>
                  <a:moveTo>
                    <a:pt x="548" y="1"/>
                  </a:moveTo>
                  <a:cubicBezTo>
                    <a:pt x="429" y="1"/>
                    <a:pt x="346" y="84"/>
                    <a:pt x="346" y="203"/>
                  </a:cubicBezTo>
                  <a:lnTo>
                    <a:pt x="346" y="632"/>
                  </a:lnTo>
                  <a:cubicBezTo>
                    <a:pt x="346" y="834"/>
                    <a:pt x="441" y="1013"/>
                    <a:pt x="620" y="1084"/>
                  </a:cubicBezTo>
                  <a:lnTo>
                    <a:pt x="798" y="1167"/>
                  </a:lnTo>
                  <a:lnTo>
                    <a:pt x="798" y="1203"/>
                  </a:lnTo>
                  <a:lnTo>
                    <a:pt x="798" y="1394"/>
                  </a:lnTo>
                  <a:lnTo>
                    <a:pt x="203" y="1394"/>
                  </a:lnTo>
                  <a:cubicBezTo>
                    <a:pt x="84" y="1394"/>
                    <a:pt x="1" y="1489"/>
                    <a:pt x="1" y="1608"/>
                  </a:cubicBezTo>
                  <a:cubicBezTo>
                    <a:pt x="1" y="1727"/>
                    <a:pt x="84" y="1810"/>
                    <a:pt x="203" y="1810"/>
                  </a:cubicBezTo>
                  <a:lnTo>
                    <a:pt x="798" y="1810"/>
                  </a:lnTo>
                  <a:lnTo>
                    <a:pt x="798" y="1929"/>
                  </a:lnTo>
                  <a:lnTo>
                    <a:pt x="798" y="2037"/>
                  </a:lnTo>
                  <a:lnTo>
                    <a:pt x="620" y="2120"/>
                  </a:lnTo>
                  <a:cubicBezTo>
                    <a:pt x="465" y="2215"/>
                    <a:pt x="346" y="2382"/>
                    <a:pt x="346" y="2572"/>
                  </a:cubicBezTo>
                  <a:lnTo>
                    <a:pt x="346" y="3001"/>
                  </a:lnTo>
                  <a:cubicBezTo>
                    <a:pt x="346" y="3120"/>
                    <a:pt x="429" y="3215"/>
                    <a:pt x="548" y="3215"/>
                  </a:cubicBezTo>
                  <a:cubicBezTo>
                    <a:pt x="667" y="3215"/>
                    <a:pt x="763" y="3120"/>
                    <a:pt x="763" y="3001"/>
                  </a:cubicBezTo>
                  <a:lnTo>
                    <a:pt x="763" y="2572"/>
                  </a:lnTo>
                  <a:cubicBezTo>
                    <a:pt x="763" y="2537"/>
                    <a:pt x="775" y="2513"/>
                    <a:pt x="798" y="2513"/>
                  </a:cubicBezTo>
                  <a:lnTo>
                    <a:pt x="941" y="2453"/>
                  </a:lnTo>
                  <a:cubicBezTo>
                    <a:pt x="1120" y="2775"/>
                    <a:pt x="1477" y="3001"/>
                    <a:pt x="1870" y="3001"/>
                  </a:cubicBezTo>
                  <a:cubicBezTo>
                    <a:pt x="2275" y="3001"/>
                    <a:pt x="2620" y="2775"/>
                    <a:pt x="2811" y="2453"/>
                  </a:cubicBezTo>
                  <a:lnTo>
                    <a:pt x="2942" y="2513"/>
                  </a:lnTo>
                  <a:cubicBezTo>
                    <a:pt x="2977" y="2525"/>
                    <a:pt x="2989" y="2537"/>
                    <a:pt x="2989" y="2572"/>
                  </a:cubicBezTo>
                  <a:lnTo>
                    <a:pt x="2989" y="3001"/>
                  </a:lnTo>
                  <a:cubicBezTo>
                    <a:pt x="2989" y="3120"/>
                    <a:pt x="3084" y="3215"/>
                    <a:pt x="3203" y="3215"/>
                  </a:cubicBezTo>
                  <a:cubicBezTo>
                    <a:pt x="3323" y="3215"/>
                    <a:pt x="3406" y="3120"/>
                    <a:pt x="3406" y="3001"/>
                  </a:cubicBezTo>
                  <a:lnTo>
                    <a:pt x="3406" y="2572"/>
                  </a:lnTo>
                  <a:cubicBezTo>
                    <a:pt x="3406" y="2382"/>
                    <a:pt x="3299" y="2203"/>
                    <a:pt x="3120" y="2120"/>
                  </a:cubicBezTo>
                  <a:lnTo>
                    <a:pt x="2942" y="2037"/>
                  </a:lnTo>
                  <a:lnTo>
                    <a:pt x="2942" y="1929"/>
                  </a:lnTo>
                  <a:lnTo>
                    <a:pt x="2942" y="1810"/>
                  </a:lnTo>
                  <a:lnTo>
                    <a:pt x="3537" y="1810"/>
                  </a:lnTo>
                  <a:cubicBezTo>
                    <a:pt x="3656" y="1810"/>
                    <a:pt x="3751" y="1727"/>
                    <a:pt x="3751" y="1608"/>
                  </a:cubicBezTo>
                  <a:cubicBezTo>
                    <a:pt x="3751" y="1489"/>
                    <a:pt x="3656" y="1394"/>
                    <a:pt x="3537" y="1394"/>
                  </a:cubicBezTo>
                  <a:lnTo>
                    <a:pt x="2942" y="1394"/>
                  </a:lnTo>
                  <a:lnTo>
                    <a:pt x="2942" y="1203"/>
                  </a:lnTo>
                  <a:lnTo>
                    <a:pt x="2942" y="1167"/>
                  </a:lnTo>
                  <a:lnTo>
                    <a:pt x="3120" y="1084"/>
                  </a:lnTo>
                  <a:cubicBezTo>
                    <a:pt x="3287" y="989"/>
                    <a:pt x="3406" y="834"/>
                    <a:pt x="3406" y="632"/>
                  </a:cubicBezTo>
                  <a:lnTo>
                    <a:pt x="3406" y="203"/>
                  </a:lnTo>
                  <a:cubicBezTo>
                    <a:pt x="3406" y="84"/>
                    <a:pt x="3323" y="1"/>
                    <a:pt x="3203" y="1"/>
                  </a:cubicBezTo>
                  <a:cubicBezTo>
                    <a:pt x="3084" y="1"/>
                    <a:pt x="2965" y="84"/>
                    <a:pt x="2965" y="203"/>
                  </a:cubicBezTo>
                  <a:lnTo>
                    <a:pt x="2965" y="632"/>
                  </a:lnTo>
                  <a:cubicBezTo>
                    <a:pt x="2965" y="667"/>
                    <a:pt x="2942" y="691"/>
                    <a:pt x="2918" y="691"/>
                  </a:cubicBezTo>
                  <a:lnTo>
                    <a:pt x="2822" y="739"/>
                  </a:lnTo>
                  <a:cubicBezTo>
                    <a:pt x="2644" y="382"/>
                    <a:pt x="2287" y="132"/>
                    <a:pt x="1858" y="132"/>
                  </a:cubicBezTo>
                  <a:cubicBezTo>
                    <a:pt x="1429" y="132"/>
                    <a:pt x="1072" y="382"/>
                    <a:pt x="894" y="739"/>
                  </a:cubicBezTo>
                  <a:lnTo>
                    <a:pt x="798" y="691"/>
                  </a:lnTo>
                  <a:cubicBezTo>
                    <a:pt x="775" y="679"/>
                    <a:pt x="763" y="667"/>
                    <a:pt x="763" y="632"/>
                  </a:cubicBezTo>
                  <a:lnTo>
                    <a:pt x="763" y="203"/>
                  </a:lnTo>
                  <a:cubicBezTo>
                    <a:pt x="763" y="84"/>
                    <a:pt x="667" y="1"/>
                    <a:pt x="5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9"/>
            <p:cNvSpPr/>
            <p:nvPr/>
          </p:nvSpPr>
          <p:spPr>
            <a:xfrm>
              <a:off x="7427527" y="1575312"/>
              <a:ext cx="286653" cy="285187"/>
            </a:xfrm>
            <a:custGeom>
              <a:avLst/>
              <a:gdLst/>
              <a:ahLst/>
              <a:cxnLst/>
              <a:rect l="l" t="t" r="r" b="b"/>
              <a:pathLst>
                <a:path w="9192" h="9145" extrusionOk="0">
                  <a:moveTo>
                    <a:pt x="2012" y="430"/>
                  </a:moveTo>
                  <a:cubicBezTo>
                    <a:pt x="2167" y="430"/>
                    <a:pt x="2310" y="572"/>
                    <a:pt x="2310" y="727"/>
                  </a:cubicBezTo>
                  <a:cubicBezTo>
                    <a:pt x="2310" y="906"/>
                    <a:pt x="2167" y="1025"/>
                    <a:pt x="2012" y="1025"/>
                  </a:cubicBezTo>
                  <a:cubicBezTo>
                    <a:pt x="1846" y="1025"/>
                    <a:pt x="1715" y="894"/>
                    <a:pt x="1715" y="727"/>
                  </a:cubicBezTo>
                  <a:cubicBezTo>
                    <a:pt x="1715" y="572"/>
                    <a:pt x="1846" y="430"/>
                    <a:pt x="2012" y="430"/>
                  </a:cubicBezTo>
                  <a:close/>
                  <a:moveTo>
                    <a:pt x="7168" y="441"/>
                  </a:moveTo>
                  <a:cubicBezTo>
                    <a:pt x="7334" y="441"/>
                    <a:pt x="7465" y="584"/>
                    <a:pt x="7465" y="739"/>
                  </a:cubicBezTo>
                  <a:cubicBezTo>
                    <a:pt x="7465" y="906"/>
                    <a:pt x="7334" y="1037"/>
                    <a:pt x="7168" y="1037"/>
                  </a:cubicBezTo>
                  <a:cubicBezTo>
                    <a:pt x="7013" y="1037"/>
                    <a:pt x="6870" y="906"/>
                    <a:pt x="6870" y="739"/>
                  </a:cubicBezTo>
                  <a:cubicBezTo>
                    <a:pt x="6894" y="584"/>
                    <a:pt x="7025" y="441"/>
                    <a:pt x="7168" y="441"/>
                  </a:cubicBezTo>
                  <a:close/>
                  <a:moveTo>
                    <a:pt x="738" y="1703"/>
                  </a:moveTo>
                  <a:cubicBezTo>
                    <a:pt x="905" y="1703"/>
                    <a:pt x="1036" y="1834"/>
                    <a:pt x="1036" y="2001"/>
                  </a:cubicBezTo>
                  <a:cubicBezTo>
                    <a:pt x="1036" y="2156"/>
                    <a:pt x="905" y="2299"/>
                    <a:pt x="738" y="2299"/>
                  </a:cubicBezTo>
                  <a:cubicBezTo>
                    <a:pt x="584" y="2299"/>
                    <a:pt x="441" y="2156"/>
                    <a:pt x="441" y="2001"/>
                  </a:cubicBezTo>
                  <a:cubicBezTo>
                    <a:pt x="441" y="1823"/>
                    <a:pt x="584" y="1703"/>
                    <a:pt x="738" y="1703"/>
                  </a:cubicBezTo>
                  <a:close/>
                  <a:moveTo>
                    <a:pt x="8454" y="1703"/>
                  </a:moveTo>
                  <a:cubicBezTo>
                    <a:pt x="8620" y="1703"/>
                    <a:pt x="8751" y="1834"/>
                    <a:pt x="8751" y="2001"/>
                  </a:cubicBezTo>
                  <a:cubicBezTo>
                    <a:pt x="8751" y="2156"/>
                    <a:pt x="8620" y="2299"/>
                    <a:pt x="8454" y="2299"/>
                  </a:cubicBezTo>
                  <a:cubicBezTo>
                    <a:pt x="8287" y="2299"/>
                    <a:pt x="8156" y="2156"/>
                    <a:pt x="8156" y="2001"/>
                  </a:cubicBezTo>
                  <a:cubicBezTo>
                    <a:pt x="8156" y="1823"/>
                    <a:pt x="8287" y="1703"/>
                    <a:pt x="8454" y="1703"/>
                  </a:cubicBezTo>
                  <a:close/>
                  <a:moveTo>
                    <a:pt x="6894" y="2204"/>
                  </a:moveTo>
                  <a:cubicBezTo>
                    <a:pt x="6930" y="2204"/>
                    <a:pt x="6965" y="2227"/>
                    <a:pt x="6965" y="2275"/>
                  </a:cubicBezTo>
                  <a:lnTo>
                    <a:pt x="6965" y="6883"/>
                  </a:lnTo>
                  <a:cubicBezTo>
                    <a:pt x="6965" y="6918"/>
                    <a:pt x="6930" y="6954"/>
                    <a:pt x="6894" y="6954"/>
                  </a:cubicBezTo>
                  <a:lnTo>
                    <a:pt x="2286" y="6954"/>
                  </a:lnTo>
                  <a:cubicBezTo>
                    <a:pt x="2251" y="6954"/>
                    <a:pt x="2215" y="6918"/>
                    <a:pt x="2215" y="6883"/>
                  </a:cubicBezTo>
                  <a:lnTo>
                    <a:pt x="2215" y="2275"/>
                  </a:lnTo>
                  <a:cubicBezTo>
                    <a:pt x="2215" y="2227"/>
                    <a:pt x="2251" y="2204"/>
                    <a:pt x="2286" y="2204"/>
                  </a:cubicBezTo>
                  <a:close/>
                  <a:moveTo>
                    <a:pt x="738" y="6847"/>
                  </a:moveTo>
                  <a:cubicBezTo>
                    <a:pt x="905" y="6847"/>
                    <a:pt x="1036" y="6978"/>
                    <a:pt x="1036" y="7145"/>
                  </a:cubicBezTo>
                  <a:cubicBezTo>
                    <a:pt x="1036" y="7311"/>
                    <a:pt x="905" y="7442"/>
                    <a:pt x="738" y="7442"/>
                  </a:cubicBezTo>
                  <a:cubicBezTo>
                    <a:pt x="584" y="7442"/>
                    <a:pt x="441" y="7311"/>
                    <a:pt x="441" y="7145"/>
                  </a:cubicBezTo>
                  <a:cubicBezTo>
                    <a:pt x="441" y="6978"/>
                    <a:pt x="584" y="6847"/>
                    <a:pt x="738" y="6847"/>
                  </a:cubicBezTo>
                  <a:close/>
                  <a:moveTo>
                    <a:pt x="8454" y="6847"/>
                  </a:moveTo>
                  <a:cubicBezTo>
                    <a:pt x="8620" y="6847"/>
                    <a:pt x="8751" y="6978"/>
                    <a:pt x="8751" y="7145"/>
                  </a:cubicBezTo>
                  <a:cubicBezTo>
                    <a:pt x="8751" y="7311"/>
                    <a:pt x="8620" y="7442"/>
                    <a:pt x="8454" y="7442"/>
                  </a:cubicBezTo>
                  <a:cubicBezTo>
                    <a:pt x="8287" y="7442"/>
                    <a:pt x="8156" y="7311"/>
                    <a:pt x="8156" y="7145"/>
                  </a:cubicBezTo>
                  <a:cubicBezTo>
                    <a:pt x="8156" y="6978"/>
                    <a:pt x="8287" y="6847"/>
                    <a:pt x="8454" y="6847"/>
                  </a:cubicBezTo>
                  <a:close/>
                  <a:moveTo>
                    <a:pt x="2012" y="8097"/>
                  </a:moveTo>
                  <a:cubicBezTo>
                    <a:pt x="2167" y="8097"/>
                    <a:pt x="2310" y="8228"/>
                    <a:pt x="2310" y="8395"/>
                  </a:cubicBezTo>
                  <a:cubicBezTo>
                    <a:pt x="2310" y="8561"/>
                    <a:pt x="2167" y="8692"/>
                    <a:pt x="2012" y="8692"/>
                  </a:cubicBezTo>
                  <a:cubicBezTo>
                    <a:pt x="1846" y="8692"/>
                    <a:pt x="1715" y="8561"/>
                    <a:pt x="1715" y="8395"/>
                  </a:cubicBezTo>
                  <a:cubicBezTo>
                    <a:pt x="1715" y="8228"/>
                    <a:pt x="1846" y="8097"/>
                    <a:pt x="2012" y="8097"/>
                  </a:cubicBezTo>
                  <a:close/>
                  <a:moveTo>
                    <a:pt x="7168" y="8109"/>
                  </a:moveTo>
                  <a:cubicBezTo>
                    <a:pt x="7334" y="8109"/>
                    <a:pt x="7465" y="8252"/>
                    <a:pt x="7465" y="8407"/>
                  </a:cubicBezTo>
                  <a:cubicBezTo>
                    <a:pt x="7465" y="8573"/>
                    <a:pt x="7334" y="8704"/>
                    <a:pt x="7168" y="8704"/>
                  </a:cubicBezTo>
                  <a:cubicBezTo>
                    <a:pt x="7013" y="8704"/>
                    <a:pt x="6870" y="8573"/>
                    <a:pt x="6870" y="8407"/>
                  </a:cubicBezTo>
                  <a:cubicBezTo>
                    <a:pt x="6894" y="8228"/>
                    <a:pt x="7025" y="8109"/>
                    <a:pt x="7168" y="8109"/>
                  </a:cubicBezTo>
                  <a:close/>
                  <a:moveTo>
                    <a:pt x="2024" y="1"/>
                  </a:moveTo>
                  <a:cubicBezTo>
                    <a:pt x="1619" y="1"/>
                    <a:pt x="1286" y="322"/>
                    <a:pt x="1286" y="727"/>
                  </a:cubicBezTo>
                  <a:cubicBezTo>
                    <a:pt x="1286" y="1132"/>
                    <a:pt x="1619" y="1465"/>
                    <a:pt x="2024" y="1465"/>
                  </a:cubicBezTo>
                  <a:cubicBezTo>
                    <a:pt x="2346" y="1465"/>
                    <a:pt x="2620" y="1251"/>
                    <a:pt x="2703" y="953"/>
                  </a:cubicBezTo>
                  <a:lnTo>
                    <a:pt x="3108" y="953"/>
                  </a:lnTo>
                  <a:cubicBezTo>
                    <a:pt x="3155" y="953"/>
                    <a:pt x="3179" y="977"/>
                    <a:pt x="3179" y="1025"/>
                  </a:cubicBezTo>
                  <a:lnTo>
                    <a:pt x="3179" y="1775"/>
                  </a:lnTo>
                  <a:lnTo>
                    <a:pt x="2298" y="1775"/>
                  </a:lnTo>
                  <a:cubicBezTo>
                    <a:pt x="2024" y="1775"/>
                    <a:pt x="1798" y="2001"/>
                    <a:pt x="1798" y="2275"/>
                  </a:cubicBezTo>
                  <a:lnTo>
                    <a:pt x="1798" y="3156"/>
                  </a:lnTo>
                  <a:lnTo>
                    <a:pt x="1024" y="3156"/>
                  </a:lnTo>
                  <a:cubicBezTo>
                    <a:pt x="977" y="3156"/>
                    <a:pt x="953" y="3132"/>
                    <a:pt x="953" y="3085"/>
                  </a:cubicBezTo>
                  <a:lnTo>
                    <a:pt x="953" y="2680"/>
                  </a:lnTo>
                  <a:cubicBezTo>
                    <a:pt x="1250" y="2596"/>
                    <a:pt x="1453" y="2311"/>
                    <a:pt x="1453" y="2001"/>
                  </a:cubicBezTo>
                  <a:cubicBezTo>
                    <a:pt x="1453" y="1596"/>
                    <a:pt x="1131" y="1263"/>
                    <a:pt x="727" y="1263"/>
                  </a:cubicBezTo>
                  <a:cubicBezTo>
                    <a:pt x="322" y="1263"/>
                    <a:pt x="0" y="1596"/>
                    <a:pt x="0" y="2001"/>
                  </a:cubicBezTo>
                  <a:cubicBezTo>
                    <a:pt x="0" y="2323"/>
                    <a:pt x="203" y="2596"/>
                    <a:pt x="500" y="2680"/>
                  </a:cubicBezTo>
                  <a:lnTo>
                    <a:pt x="500" y="3085"/>
                  </a:lnTo>
                  <a:cubicBezTo>
                    <a:pt x="500" y="3370"/>
                    <a:pt x="727" y="3585"/>
                    <a:pt x="1012" y="3585"/>
                  </a:cubicBezTo>
                  <a:lnTo>
                    <a:pt x="1786" y="3585"/>
                  </a:lnTo>
                  <a:lnTo>
                    <a:pt x="1786" y="4359"/>
                  </a:lnTo>
                  <a:lnTo>
                    <a:pt x="727" y="4359"/>
                  </a:lnTo>
                  <a:cubicBezTo>
                    <a:pt x="607" y="4359"/>
                    <a:pt x="512" y="4454"/>
                    <a:pt x="512" y="4573"/>
                  </a:cubicBezTo>
                  <a:cubicBezTo>
                    <a:pt x="512" y="4692"/>
                    <a:pt x="607" y="4775"/>
                    <a:pt x="727" y="4775"/>
                  </a:cubicBezTo>
                  <a:lnTo>
                    <a:pt x="1786" y="4775"/>
                  </a:lnTo>
                  <a:lnTo>
                    <a:pt x="1786" y="5549"/>
                  </a:lnTo>
                  <a:lnTo>
                    <a:pt x="1012" y="5549"/>
                  </a:lnTo>
                  <a:cubicBezTo>
                    <a:pt x="727" y="5549"/>
                    <a:pt x="500" y="5775"/>
                    <a:pt x="500" y="6061"/>
                  </a:cubicBezTo>
                  <a:lnTo>
                    <a:pt x="500" y="6466"/>
                  </a:lnTo>
                  <a:cubicBezTo>
                    <a:pt x="203" y="6549"/>
                    <a:pt x="0" y="6835"/>
                    <a:pt x="0" y="7145"/>
                  </a:cubicBezTo>
                  <a:cubicBezTo>
                    <a:pt x="0" y="7549"/>
                    <a:pt x="322" y="7871"/>
                    <a:pt x="727" y="7871"/>
                  </a:cubicBezTo>
                  <a:cubicBezTo>
                    <a:pt x="1131" y="7871"/>
                    <a:pt x="1453" y="7549"/>
                    <a:pt x="1453" y="7145"/>
                  </a:cubicBezTo>
                  <a:cubicBezTo>
                    <a:pt x="1453" y="6823"/>
                    <a:pt x="1250" y="6549"/>
                    <a:pt x="953" y="6466"/>
                  </a:cubicBezTo>
                  <a:lnTo>
                    <a:pt x="953" y="6061"/>
                  </a:lnTo>
                  <a:cubicBezTo>
                    <a:pt x="953" y="6014"/>
                    <a:pt x="977" y="5990"/>
                    <a:pt x="1024" y="5990"/>
                  </a:cubicBezTo>
                  <a:lnTo>
                    <a:pt x="1798" y="5990"/>
                  </a:lnTo>
                  <a:lnTo>
                    <a:pt x="1798" y="6859"/>
                  </a:lnTo>
                  <a:cubicBezTo>
                    <a:pt x="1798" y="7145"/>
                    <a:pt x="2024" y="7371"/>
                    <a:pt x="2298" y="7371"/>
                  </a:cubicBezTo>
                  <a:lnTo>
                    <a:pt x="3179" y="7371"/>
                  </a:lnTo>
                  <a:lnTo>
                    <a:pt x="3179" y="8109"/>
                  </a:lnTo>
                  <a:cubicBezTo>
                    <a:pt x="3179" y="8157"/>
                    <a:pt x="3155" y="8192"/>
                    <a:pt x="3108" y="8192"/>
                  </a:cubicBezTo>
                  <a:lnTo>
                    <a:pt x="2703" y="8192"/>
                  </a:lnTo>
                  <a:cubicBezTo>
                    <a:pt x="2620" y="7895"/>
                    <a:pt x="2334" y="7680"/>
                    <a:pt x="2024" y="7680"/>
                  </a:cubicBezTo>
                  <a:cubicBezTo>
                    <a:pt x="1619" y="7680"/>
                    <a:pt x="1286" y="8014"/>
                    <a:pt x="1286" y="8407"/>
                  </a:cubicBezTo>
                  <a:cubicBezTo>
                    <a:pt x="1286" y="8812"/>
                    <a:pt x="1619" y="9145"/>
                    <a:pt x="2024" y="9145"/>
                  </a:cubicBezTo>
                  <a:cubicBezTo>
                    <a:pt x="2346" y="9145"/>
                    <a:pt x="2620" y="8931"/>
                    <a:pt x="2703" y="8633"/>
                  </a:cubicBezTo>
                  <a:lnTo>
                    <a:pt x="3108" y="8633"/>
                  </a:lnTo>
                  <a:cubicBezTo>
                    <a:pt x="3394" y="8633"/>
                    <a:pt x="3608" y="8407"/>
                    <a:pt x="3608" y="8133"/>
                  </a:cubicBezTo>
                  <a:lnTo>
                    <a:pt x="3608" y="7383"/>
                  </a:lnTo>
                  <a:lnTo>
                    <a:pt x="4382" y="7383"/>
                  </a:lnTo>
                  <a:lnTo>
                    <a:pt x="4382" y="8407"/>
                  </a:lnTo>
                  <a:cubicBezTo>
                    <a:pt x="4382" y="8526"/>
                    <a:pt x="4477" y="8621"/>
                    <a:pt x="4596" y="8621"/>
                  </a:cubicBezTo>
                  <a:cubicBezTo>
                    <a:pt x="4715" y="8621"/>
                    <a:pt x="4798" y="8526"/>
                    <a:pt x="4798" y="8407"/>
                  </a:cubicBezTo>
                  <a:lnTo>
                    <a:pt x="4798" y="7383"/>
                  </a:lnTo>
                  <a:lnTo>
                    <a:pt x="5572" y="7383"/>
                  </a:lnTo>
                  <a:lnTo>
                    <a:pt x="5572" y="8133"/>
                  </a:lnTo>
                  <a:cubicBezTo>
                    <a:pt x="5572" y="8407"/>
                    <a:pt x="5799" y="8633"/>
                    <a:pt x="6084" y="8633"/>
                  </a:cubicBezTo>
                  <a:lnTo>
                    <a:pt x="6489" y="8633"/>
                  </a:lnTo>
                  <a:cubicBezTo>
                    <a:pt x="6572" y="8931"/>
                    <a:pt x="6858" y="9145"/>
                    <a:pt x="7168" y="9145"/>
                  </a:cubicBezTo>
                  <a:cubicBezTo>
                    <a:pt x="7573" y="9145"/>
                    <a:pt x="7906" y="8812"/>
                    <a:pt x="7906" y="8407"/>
                  </a:cubicBezTo>
                  <a:cubicBezTo>
                    <a:pt x="7906" y="8014"/>
                    <a:pt x="7573" y="7680"/>
                    <a:pt x="7168" y="7680"/>
                  </a:cubicBezTo>
                  <a:cubicBezTo>
                    <a:pt x="6846" y="7680"/>
                    <a:pt x="6572" y="7895"/>
                    <a:pt x="6489" y="8192"/>
                  </a:cubicBezTo>
                  <a:lnTo>
                    <a:pt x="6084" y="8192"/>
                  </a:lnTo>
                  <a:cubicBezTo>
                    <a:pt x="6037" y="8192"/>
                    <a:pt x="6013" y="8157"/>
                    <a:pt x="6013" y="8109"/>
                  </a:cubicBezTo>
                  <a:lnTo>
                    <a:pt x="6013" y="7371"/>
                  </a:lnTo>
                  <a:lnTo>
                    <a:pt x="6894" y="7371"/>
                  </a:lnTo>
                  <a:cubicBezTo>
                    <a:pt x="7168" y="7371"/>
                    <a:pt x="7394" y="7145"/>
                    <a:pt x="7394" y="6859"/>
                  </a:cubicBezTo>
                  <a:lnTo>
                    <a:pt x="7394" y="5990"/>
                  </a:lnTo>
                  <a:lnTo>
                    <a:pt x="8168" y="5990"/>
                  </a:lnTo>
                  <a:cubicBezTo>
                    <a:pt x="8216" y="5990"/>
                    <a:pt x="8239" y="6014"/>
                    <a:pt x="8239" y="6061"/>
                  </a:cubicBezTo>
                  <a:lnTo>
                    <a:pt x="8239" y="6466"/>
                  </a:lnTo>
                  <a:cubicBezTo>
                    <a:pt x="7942" y="6549"/>
                    <a:pt x="7739" y="6835"/>
                    <a:pt x="7739" y="7145"/>
                  </a:cubicBezTo>
                  <a:cubicBezTo>
                    <a:pt x="7739" y="7549"/>
                    <a:pt x="8061" y="7871"/>
                    <a:pt x="8466" y="7871"/>
                  </a:cubicBezTo>
                  <a:cubicBezTo>
                    <a:pt x="8870" y="7871"/>
                    <a:pt x="9192" y="7549"/>
                    <a:pt x="9192" y="7145"/>
                  </a:cubicBezTo>
                  <a:cubicBezTo>
                    <a:pt x="9192" y="6823"/>
                    <a:pt x="8989" y="6549"/>
                    <a:pt x="8692" y="6466"/>
                  </a:cubicBezTo>
                  <a:lnTo>
                    <a:pt x="8692" y="6061"/>
                  </a:lnTo>
                  <a:cubicBezTo>
                    <a:pt x="8692" y="5775"/>
                    <a:pt x="8466" y="5549"/>
                    <a:pt x="8180" y="5549"/>
                  </a:cubicBezTo>
                  <a:lnTo>
                    <a:pt x="7406" y="5549"/>
                  </a:lnTo>
                  <a:lnTo>
                    <a:pt x="7406" y="4775"/>
                  </a:lnTo>
                  <a:lnTo>
                    <a:pt x="8466" y="4775"/>
                  </a:lnTo>
                  <a:cubicBezTo>
                    <a:pt x="8585" y="4775"/>
                    <a:pt x="8680" y="4692"/>
                    <a:pt x="8680" y="4573"/>
                  </a:cubicBezTo>
                  <a:cubicBezTo>
                    <a:pt x="8680" y="4454"/>
                    <a:pt x="8585" y="4359"/>
                    <a:pt x="8466" y="4359"/>
                  </a:cubicBezTo>
                  <a:lnTo>
                    <a:pt x="7406" y="4359"/>
                  </a:lnTo>
                  <a:lnTo>
                    <a:pt x="7406" y="3585"/>
                  </a:lnTo>
                  <a:lnTo>
                    <a:pt x="8180" y="3585"/>
                  </a:lnTo>
                  <a:cubicBezTo>
                    <a:pt x="8466" y="3585"/>
                    <a:pt x="8692" y="3370"/>
                    <a:pt x="8692" y="3085"/>
                  </a:cubicBezTo>
                  <a:lnTo>
                    <a:pt x="8692" y="2680"/>
                  </a:lnTo>
                  <a:cubicBezTo>
                    <a:pt x="8989" y="2596"/>
                    <a:pt x="9192" y="2311"/>
                    <a:pt x="9192" y="2001"/>
                  </a:cubicBezTo>
                  <a:cubicBezTo>
                    <a:pt x="9192" y="1596"/>
                    <a:pt x="8870" y="1263"/>
                    <a:pt x="8466" y="1263"/>
                  </a:cubicBezTo>
                  <a:cubicBezTo>
                    <a:pt x="8061" y="1263"/>
                    <a:pt x="7739" y="1596"/>
                    <a:pt x="7739" y="2001"/>
                  </a:cubicBezTo>
                  <a:cubicBezTo>
                    <a:pt x="7739" y="2323"/>
                    <a:pt x="7942" y="2596"/>
                    <a:pt x="8239" y="2680"/>
                  </a:cubicBezTo>
                  <a:lnTo>
                    <a:pt x="8239" y="3085"/>
                  </a:lnTo>
                  <a:cubicBezTo>
                    <a:pt x="8239" y="3132"/>
                    <a:pt x="8216" y="3156"/>
                    <a:pt x="8168" y="3156"/>
                  </a:cubicBezTo>
                  <a:lnTo>
                    <a:pt x="7394" y="3156"/>
                  </a:lnTo>
                  <a:lnTo>
                    <a:pt x="7394" y="2275"/>
                  </a:lnTo>
                  <a:cubicBezTo>
                    <a:pt x="7394" y="2001"/>
                    <a:pt x="7168" y="1775"/>
                    <a:pt x="6894" y="1775"/>
                  </a:cubicBezTo>
                  <a:lnTo>
                    <a:pt x="6013" y="1775"/>
                  </a:lnTo>
                  <a:lnTo>
                    <a:pt x="6013" y="1025"/>
                  </a:lnTo>
                  <a:cubicBezTo>
                    <a:pt x="6013" y="989"/>
                    <a:pt x="6037" y="953"/>
                    <a:pt x="6084" y="953"/>
                  </a:cubicBezTo>
                  <a:lnTo>
                    <a:pt x="6489" y="953"/>
                  </a:lnTo>
                  <a:cubicBezTo>
                    <a:pt x="6572" y="1251"/>
                    <a:pt x="6858" y="1465"/>
                    <a:pt x="7168" y="1465"/>
                  </a:cubicBezTo>
                  <a:cubicBezTo>
                    <a:pt x="7573" y="1465"/>
                    <a:pt x="7906" y="1132"/>
                    <a:pt x="7906" y="727"/>
                  </a:cubicBezTo>
                  <a:cubicBezTo>
                    <a:pt x="7906" y="334"/>
                    <a:pt x="7573" y="1"/>
                    <a:pt x="7168" y="1"/>
                  </a:cubicBezTo>
                  <a:cubicBezTo>
                    <a:pt x="6846" y="1"/>
                    <a:pt x="6572" y="215"/>
                    <a:pt x="6489" y="513"/>
                  </a:cubicBezTo>
                  <a:lnTo>
                    <a:pt x="6084" y="513"/>
                  </a:lnTo>
                  <a:cubicBezTo>
                    <a:pt x="5799" y="513"/>
                    <a:pt x="5572" y="727"/>
                    <a:pt x="5572" y="1013"/>
                  </a:cubicBezTo>
                  <a:lnTo>
                    <a:pt x="5572" y="1763"/>
                  </a:lnTo>
                  <a:lnTo>
                    <a:pt x="4798" y="1763"/>
                  </a:lnTo>
                  <a:lnTo>
                    <a:pt x="4798" y="727"/>
                  </a:lnTo>
                  <a:cubicBezTo>
                    <a:pt x="4798" y="608"/>
                    <a:pt x="4715" y="525"/>
                    <a:pt x="4596" y="525"/>
                  </a:cubicBezTo>
                  <a:cubicBezTo>
                    <a:pt x="4477" y="525"/>
                    <a:pt x="4382" y="608"/>
                    <a:pt x="4382" y="727"/>
                  </a:cubicBezTo>
                  <a:lnTo>
                    <a:pt x="4382" y="1763"/>
                  </a:lnTo>
                  <a:lnTo>
                    <a:pt x="3608" y="1763"/>
                  </a:lnTo>
                  <a:lnTo>
                    <a:pt x="3608" y="1013"/>
                  </a:lnTo>
                  <a:cubicBezTo>
                    <a:pt x="3608" y="727"/>
                    <a:pt x="3394" y="513"/>
                    <a:pt x="3108" y="513"/>
                  </a:cubicBezTo>
                  <a:lnTo>
                    <a:pt x="2703" y="513"/>
                  </a:lnTo>
                  <a:cubicBezTo>
                    <a:pt x="2620" y="215"/>
                    <a:pt x="2334" y="1"/>
                    <a:pt x="2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9"/>
            <p:cNvSpPr/>
            <p:nvPr/>
          </p:nvSpPr>
          <p:spPr>
            <a:xfrm>
              <a:off x="7342111" y="1449824"/>
              <a:ext cx="270717" cy="286309"/>
            </a:xfrm>
            <a:custGeom>
              <a:avLst/>
              <a:gdLst/>
              <a:ahLst/>
              <a:cxnLst/>
              <a:rect l="l" t="t" r="r" b="b"/>
              <a:pathLst>
                <a:path w="8681" h="9181" extrusionOk="0">
                  <a:moveTo>
                    <a:pt x="644" y="1"/>
                  </a:moveTo>
                  <a:cubicBezTo>
                    <a:pt x="287" y="1"/>
                    <a:pt x="1" y="286"/>
                    <a:pt x="1" y="644"/>
                  </a:cubicBezTo>
                  <a:lnTo>
                    <a:pt x="1" y="8978"/>
                  </a:lnTo>
                  <a:cubicBezTo>
                    <a:pt x="1" y="9085"/>
                    <a:pt x="108" y="9180"/>
                    <a:pt x="227" y="9180"/>
                  </a:cubicBezTo>
                  <a:cubicBezTo>
                    <a:pt x="346" y="9180"/>
                    <a:pt x="429" y="9085"/>
                    <a:pt x="429" y="8966"/>
                  </a:cubicBezTo>
                  <a:lnTo>
                    <a:pt x="429" y="3477"/>
                  </a:lnTo>
                  <a:lnTo>
                    <a:pt x="8466" y="3477"/>
                  </a:lnTo>
                  <a:cubicBezTo>
                    <a:pt x="8585" y="3477"/>
                    <a:pt x="8680" y="3382"/>
                    <a:pt x="8680" y="3263"/>
                  </a:cubicBezTo>
                  <a:cubicBezTo>
                    <a:pt x="8680" y="3144"/>
                    <a:pt x="8585" y="3060"/>
                    <a:pt x="8466" y="3060"/>
                  </a:cubicBezTo>
                  <a:lnTo>
                    <a:pt x="429" y="3060"/>
                  </a:lnTo>
                  <a:lnTo>
                    <a:pt x="429" y="632"/>
                  </a:lnTo>
                  <a:cubicBezTo>
                    <a:pt x="429" y="513"/>
                    <a:pt x="525" y="417"/>
                    <a:pt x="644" y="417"/>
                  </a:cubicBezTo>
                  <a:lnTo>
                    <a:pt x="3620" y="417"/>
                  </a:lnTo>
                  <a:cubicBezTo>
                    <a:pt x="3739" y="417"/>
                    <a:pt x="3823" y="334"/>
                    <a:pt x="3823" y="215"/>
                  </a:cubicBezTo>
                  <a:cubicBezTo>
                    <a:pt x="3823" y="96"/>
                    <a:pt x="3739" y="1"/>
                    <a:pt x="3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9"/>
            <p:cNvSpPr/>
            <p:nvPr/>
          </p:nvSpPr>
          <p:spPr>
            <a:xfrm>
              <a:off x="7342859" y="1449075"/>
              <a:ext cx="456736" cy="440395"/>
            </a:xfrm>
            <a:custGeom>
              <a:avLst/>
              <a:gdLst/>
              <a:ahLst/>
              <a:cxnLst/>
              <a:rect l="l" t="t" r="r" b="b"/>
              <a:pathLst>
                <a:path w="14646" h="14122" extrusionOk="0">
                  <a:moveTo>
                    <a:pt x="4549" y="1"/>
                  </a:moveTo>
                  <a:cubicBezTo>
                    <a:pt x="4430" y="1"/>
                    <a:pt x="4334" y="96"/>
                    <a:pt x="4334" y="215"/>
                  </a:cubicBezTo>
                  <a:cubicBezTo>
                    <a:pt x="4334" y="334"/>
                    <a:pt x="4418" y="418"/>
                    <a:pt x="4549" y="418"/>
                  </a:cubicBezTo>
                  <a:lnTo>
                    <a:pt x="13990" y="418"/>
                  </a:lnTo>
                  <a:cubicBezTo>
                    <a:pt x="14110" y="418"/>
                    <a:pt x="14205" y="513"/>
                    <a:pt x="14205" y="632"/>
                  </a:cubicBezTo>
                  <a:lnTo>
                    <a:pt x="14205" y="3049"/>
                  </a:lnTo>
                  <a:lnTo>
                    <a:pt x="9371" y="3049"/>
                  </a:lnTo>
                  <a:cubicBezTo>
                    <a:pt x="9252" y="3049"/>
                    <a:pt x="9157" y="3144"/>
                    <a:pt x="9157" y="3263"/>
                  </a:cubicBezTo>
                  <a:cubicBezTo>
                    <a:pt x="9157" y="3382"/>
                    <a:pt x="9252" y="3465"/>
                    <a:pt x="9371" y="3465"/>
                  </a:cubicBezTo>
                  <a:lnTo>
                    <a:pt x="14205" y="3465"/>
                  </a:lnTo>
                  <a:lnTo>
                    <a:pt x="14205" y="13491"/>
                  </a:lnTo>
                  <a:cubicBezTo>
                    <a:pt x="14205" y="13610"/>
                    <a:pt x="14110" y="13693"/>
                    <a:pt x="13990" y="13693"/>
                  </a:cubicBezTo>
                  <a:lnTo>
                    <a:pt x="632" y="13693"/>
                  </a:lnTo>
                  <a:cubicBezTo>
                    <a:pt x="513" y="13693"/>
                    <a:pt x="417" y="13610"/>
                    <a:pt x="417" y="13491"/>
                  </a:cubicBezTo>
                  <a:lnTo>
                    <a:pt x="417" y="9883"/>
                  </a:lnTo>
                  <a:cubicBezTo>
                    <a:pt x="417" y="9764"/>
                    <a:pt x="334" y="9681"/>
                    <a:pt x="215" y="9681"/>
                  </a:cubicBezTo>
                  <a:cubicBezTo>
                    <a:pt x="96" y="9681"/>
                    <a:pt x="1" y="9764"/>
                    <a:pt x="1" y="9883"/>
                  </a:cubicBezTo>
                  <a:lnTo>
                    <a:pt x="1" y="13491"/>
                  </a:lnTo>
                  <a:cubicBezTo>
                    <a:pt x="1" y="13848"/>
                    <a:pt x="286" y="14122"/>
                    <a:pt x="644" y="14122"/>
                  </a:cubicBezTo>
                  <a:lnTo>
                    <a:pt x="14002" y="14122"/>
                  </a:lnTo>
                  <a:cubicBezTo>
                    <a:pt x="14360" y="14122"/>
                    <a:pt x="14645" y="13848"/>
                    <a:pt x="14645" y="13491"/>
                  </a:cubicBezTo>
                  <a:lnTo>
                    <a:pt x="14645" y="608"/>
                  </a:lnTo>
                  <a:cubicBezTo>
                    <a:pt x="14633" y="298"/>
                    <a:pt x="14348" y="1"/>
                    <a:pt x="13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49"/>
          <p:cNvGrpSpPr/>
          <p:nvPr/>
        </p:nvGrpSpPr>
        <p:grpSpPr>
          <a:xfrm>
            <a:off x="994688" y="1431833"/>
            <a:ext cx="396745" cy="578181"/>
            <a:chOff x="6542418" y="1441653"/>
            <a:chExt cx="313409" cy="456736"/>
          </a:xfrm>
        </p:grpSpPr>
        <p:sp>
          <p:nvSpPr>
            <p:cNvPr id="460" name="Google Shape;460;p49"/>
            <p:cNvSpPr/>
            <p:nvPr/>
          </p:nvSpPr>
          <p:spPr>
            <a:xfrm>
              <a:off x="6554425" y="1447975"/>
              <a:ext cx="287073" cy="435187"/>
            </a:xfrm>
            <a:custGeom>
              <a:avLst/>
              <a:gdLst/>
              <a:ahLst/>
              <a:cxnLst/>
              <a:rect l="l" t="t" r="r" b="b"/>
              <a:pathLst>
                <a:path w="9133" h="13955" extrusionOk="0">
                  <a:moveTo>
                    <a:pt x="429" y="0"/>
                  </a:moveTo>
                  <a:cubicBezTo>
                    <a:pt x="191" y="0"/>
                    <a:pt x="0" y="202"/>
                    <a:pt x="0" y="441"/>
                  </a:cubicBezTo>
                  <a:lnTo>
                    <a:pt x="0" y="11347"/>
                  </a:lnTo>
                  <a:lnTo>
                    <a:pt x="274" y="13526"/>
                  </a:lnTo>
                  <a:cubicBezTo>
                    <a:pt x="274" y="13764"/>
                    <a:pt x="477" y="13954"/>
                    <a:pt x="715" y="13954"/>
                  </a:cubicBezTo>
                  <a:lnTo>
                    <a:pt x="8704" y="13954"/>
                  </a:lnTo>
                  <a:cubicBezTo>
                    <a:pt x="8942" y="13954"/>
                    <a:pt x="9132" y="13764"/>
                    <a:pt x="9132" y="13526"/>
                  </a:cubicBezTo>
                  <a:lnTo>
                    <a:pt x="9132" y="441"/>
                  </a:lnTo>
                  <a:cubicBezTo>
                    <a:pt x="9132" y="202"/>
                    <a:pt x="8942" y="0"/>
                    <a:pt x="87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9"/>
            <p:cNvSpPr/>
            <p:nvPr/>
          </p:nvSpPr>
          <p:spPr>
            <a:xfrm>
              <a:off x="6809018" y="1448327"/>
              <a:ext cx="40135" cy="441891"/>
            </a:xfrm>
            <a:custGeom>
              <a:avLst/>
              <a:gdLst/>
              <a:ahLst/>
              <a:cxnLst/>
              <a:rect l="l" t="t" r="r" b="b"/>
              <a:pathLst>
                <a:path w="1287" h="14170" extrusionOk="0">
                  <a:moveTo>
                    <a:pt x="1" y="1"/>
                  </a:moveTo>
                  <a:cubicBezTo>
                    <a:pt x="239" y="1"/>
                    <a:pt x="429" y="191"/>
                    <a:pt x="429" y="430"/>
                  </a:cubicBezTo>
                  <a:lnTo>
                    <a:pt x="429" y="13788"/>
                  </a:lnTo>
                  <a:cubicBezTo>
                    <a:pt x="429" y="14027"/>
                    <a:pt x="239" y="14169"/>
                    <a:pt x="1" y="14169"/>
                  </a:cubicBezTo>
                  <a:lnTo>
                    <a:pt x="560" y="14169"/>
                  </a:lnTo>
                  <a:cubicBezTo>
                    <a:pt x="798" y="14169"/>
                    <a:pt x="989" y="14027"/>
                    <a:pt x="989" y="13788"/>
                  </a:cubicBezTo>
                  <a:lnTo>
                    <a:pt x="1275" y="11336"/>
                  </a:lnTo>
                  <a:lnTo>
                    <a:pt x="1275" y="430"/>
                  </a:lnTo>
                  <a:cubicBezTo>
                    <a:pt x="1287" y="191"/>
                    <a:pt x="1096" y="1"/>
                    <a:pt x="858"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9"/>
            <p:cNvSpPr/>
            <p:nvPr/>
          </p:nvSpPr>
          <p:spPr>
            <a:xfrm>
              <a:off x="6597740" y="1579397"/>
              <a:ext cx="202391" cy="118472"/>
            </a:xfrm>
            <a:custGeom>
              <a:avLst/>
              <a:gdLst/>
              <a:ahLst/>
              <a:cxnLst/>
              <a:rect l="l" t="t" r="r" b="b"/>
              <a:pathLst>
                <a:path w="6490" h="3799" extrusionOk="0">
                  <a:moveTo>
                    <a:pt x="3239" y="1"/>
                  </a:moveTo>
                  <a:cubicBezTo>
                    <a:pt x="1906" y="1"/>
                    <a:pt x="727" y="703"/>
                    <a:pt x="61" y="1739"/>
                  </a:cubicBezTo>
                  <a:cubicBezTo>
                    <a:pt x="1" y="1834"/>
                    <a:pt x="1" y="1965"/>
                    <a:pt x="61" y="2061"/>
                  </a:cubicBezTo>
                  <a:cubicBezTo>
                    <a:pt x="727" y="3096"/>
                    <a:pt x="1906" y="3799"/>
                    <a:pt x="3239" y="3799"/>
                  </a:cubicBezTo>
                  <a:cubicBezTo>
                    <a:pt x="4585" y="3799"/>
                    <a:pt x="5764" y="3096"/>
                    <a:pt x="6430" y="2061"/>
                  </a:cubicBezTo>
                  <a:cubicBezTo>
                    <a:pt x="6490" y="1965"/>
                    <a:pt x="6490" y="1834"/>
                    <a:pt x="6430" y="1739"/>
                  </a:cubicBezTo>
                  <a:cubicBezTo>
                    <a:pt x="5764" y="691"/>
                    <a:pt x="4585" y="1"/>
                    <a:pt x="3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9"/>
            <p:cNvSpPr/>
            <p:nvPr/>
          </p:nvSpPr>
          <p:spPr>
            <a:xfrm>
              <a:off x="6549123" y="1801809"/>
              <a:ext cx="282942" cy="90249"/>
            </a:xfrm>
            <a:custGeom>
              <a:avLst/>
              <a:gdLst/>
              <a:ahLst/>
              <a:cxnLst/>
              <a:rect l="l" t="t" r="r" b="b"/>
              <a:pathLst>
                <a:path w="9073" h="2894" extrusionOk="0">
                  <a:moveTo>
                    <a:pt x="0" y="1"/>
                  </a:moveTo>
                  <a:lnTo>
                    <a:pt x="0" y="2453"/>
                  </a:lnTo>
                  <a:cubicBezTo>
                    <a:pt x="0" y="2692"/>
                    <a:pt x="191" y="2894"/>
                    <a:pt x="429" y="2894"/>
                  </a:cubicBezTo>
                  <a:lnTo>
                    <a:pt x="8644" y="2894"/>
                  </a:lnTo>
                  <a:cubicBezTo>
                    <a:pt x="8882" y="2894"/>
                    <a:pt x="9073" y="2692"/>
                    <a:pt x="9073" y="2453"/>
                  </a:cubicBezTo>
                  <a:lnTo>
                    <a:pt x="9073" y="1"/>
                  </a:lnTo>
                  <a:close/>
                </a:path>
              </a:pathLst>
            </a:custGeom>
            <a:solidFill>
              <a:srgbClr val="F7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9"/>
            <p:cNvSpPr/>
            <p:nvPr/>
          </p:nvSpPr>
          <p:spPr>
            <a:xfrm>
              <a:off x="6809018" y="1801809"/>
              <a:ext cx="40135" cy="90249"/>
            </a:xfrm>
            <a:custGeom>
              <a:avLst/>
              <a:gdLst/>
              <a:ahLst/>
              <a:cxnLst/>
              <a:rect l="l" t="t" r="r" b="b"/>
              <a:pathLst>
                <a:path w="1287" h="2894" extrusionOk="0">
                  <a:moveTo>
                    <a:pt x="429" y="1"/>
                  </a:moveTo>
                  <a:lnTo>
                    <a:pt x="429" y="2453"/>
                  </a:lnTo>
                  <a:cubicBezTo>
                    <a:pt x="429" y="2692"/>
                    <a:pt x="239" y="2894"/>
                    <a:pt x="1" y="2894"/>
                  </a:cubicBezTo>
                  <a:lnTo>
                    <a:pt x="858" y="2894"/>
                  </a:lnTo>
                  <a:cubicBezTo>
                    <a:pt x="1096" y="2894"/>
                    <a:pt x="1287" y="2692"/>
                    <a:pt x="1287" y="2453"/>
                  </a:cubicBezTo>
                  <a:lnTo>
                    <a:pt x="1287" y="1"/>
                  </a:lnTo>
                  <a:close/>
                </a:path>
              </a:pathLst>
            </a:custGeom>
            <a:solidFill>
              <a:srgbClr val="E9E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9"/>
            <p:cNvSpPr/>
            <p:nvPr/>
          </p:nvSpPr>
          <p:spPr>
            <a:xfrm>
              <a:off x="6680193" y="1828191"/>
              <a:ext cx="37141" cy="37141"/>
            </a:xfrm>
            <a:custGeom>
              <a:avLst/>
              <a:gdLst/>
              <a:ahLst/>
              <a:cxnLst/>
              <a:rect l="l" t="t" r="r" b="b"/>
              <a:pathLst>
                <a:path w="1191" h="1191" extrusionOk="0">
                  <a:moveTo>
                    <a:pt x="595" y="0"/>
                  </a:moveTo>
                  <a:cubicBezTo>
                    <a:pt x="274" y="0"/>
                    <a:pt x="0" y="274"/>
                    <a:pt x="0" y="595"/>
                  </a:cubicBezTo>
                  <a:cubicBezTo>
                    <a:pt x="0" y="929"/>
                    <a:pt x="274" y="1191"/>
                    <a:pt x="595" y="1191"/>
                  </a:cubicBezTo>
                  <a:cubicBezTo>
                    <a:pt x="929" y="1191"/>
                    <a:pt x="1191" y="929"/>
                    <a:pt x="1191" y="595"/>
                  </a:cubicBezTo>
                  <a:cubicBezTo>
                    <a:pt x="1191" y="274"/>
                    <a:pt x="929" y="0"/>
                    <a:pt x="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9"/>
            <p:cNvSpPr/>
            <p:nvPr/>
          </p:nvSpPr>
          <p:spPr>
            <a:xfrm>
              <a:off x="6640089" y="1579397"/>
              <a:ext cx="117723" cy="118129"/>
            </a:xfrm>
            <a:custGeom>
              <a:avLst/>
              <a:gdLst/>
              <a:ahLst/>
              <a:cxnLst/>
              <a:rect l="l" t="t" r="r" b="b"/>
              <a:pathLst>
                <a:path w="3775" h="3788" extrusionOk="0">
                  <a:moveTo>
                    <a:pt x="1881" y="1"/>
                  </a:moveTo>
                  <a:cubicBezTo>
                    <a:pt x="846" y="1"/>
                    <a:pt x="0" y="846"/>
                    <a:pt x="0" y="1894"/>
                  </a:cubicBezTo>
                  <a:cubicBezTo>
                    <a:pt x="0" y="2942"/>
                    <a:pt x="846" y="3787"/>
                    <a:pt x="1881" y="3787"/>
                  </a:cubicBezTo>
                  <a:cubicBezTo>
                    <a:pt x="2929" y="3787"/>
                    <a:pt x="3775" y="2942"/>
                    <a:pt x="3775" y="1894"/>
                  </a:cubicBezTo>
                  <a:cubicBezTo>
                    <a:pt x="3775" y="846"/>
                    <a:pt x="2929" y="1"/>
                    <a:pt x="1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9"/>
            <p:cNvSpPr/>
            <p:nvPr/>
          </p:nvSpPr>
          <p:spPr>
            <a:xfrm>
              <a:off x="6684996" y="1624709"/>
              <a:ext cx="27879" cy="27879"/>
            </a:xfrm>
            <a:custGeom>
              <a:avLst/>
              <a:gdLst/>
              <a:ahLst/>
              <a:cxnLst/>
              <a:rect l="l" t="t" r="r" b="b"/>
              <a:pathLst>
                <a:path w="894" h="894" extrusionOk="0">
                  <a:moveTo>
                    <a:pt x="441" y="0"/>
                  </a:moveTo>
                  <a:cubicBezTo>
                    <a:pt x="203" y="0"/>
                    <a:pt x="1" y="191"/>
                    <a:pt x="1" y="441"/>
                  </a:cubicBezTo>
                  <a:cubicBezTo>
                    <a:pt x="1" y="691"/>
                    <a:pt x="203" y="893"/>
                    <a:pt x="441" y="893"/>
                  </a:cubicBezTo>
                  <a:cubicBezTo>
                    <a:pt x="692" y="893"/>
                    <a:pt x="894" y="691"/>
                    <a:pt x="894" y="441"/>
                  </a:cubicBezTo>
                  <a:cubicBezTo>
                    <a:pt x="894" y="191"/>
                    <a:pt x="692" y="0"/>
                    <a:pt x="4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9"/>
            <p:cNvSpPr/>
            <p:nvPr/>
          </p:nvSpPr>
          <p:spPr>
            <a:xfrm>
              <a:off x="6656056" y="1595738"/>
              <a:ext cx="85416" cy="85447"/>
            </a:xfrm>
            <a:custGeom>
              <a:avLst/>
              <a:gdLst/>
              <a:ahLst/>
              <a:cxnLst/>
              <a:rect l="l" t="t" r="r" b="b"/>
              <a:pathLst>
                <a:path w="2739" h="2740" extrusionOk="0">
                  <a:moveTo>
                    <a:pt x="1369" y="429"/>
                  </a:moveTo>
                  <a:cubicBezTo>
                    <a:pt x="1893" y="429"/>
                    <a:pt x="2310" y="846"/>
                    <a:pt x="2310" y="1370"/>
                  </a:cubicBezTo>
                  <a:cubicBezTo>
                    <a:pt x="2310" y="1894"/>
                    <a:pt x="1893" y="2311"/>
                    <a:pt x="1369" y="2311"/>
                  </a:cubicBezTo>
                  <a:cubicBezTo>
                    <a:pt x="858" y="2311"/>
                    <a:pt x="441" y="1894"/>
                    <a:pt x="441" y="1370"/>
                  </a:cubicBezTo>
                  <a:cubicBezTo>
                    <a:pt x="441" y="846"/>
                    <a:pt x="858" y="429"/>
                    <a:pt x="1369" y="429"/>
                  </a:cubicBezTo>
                  <a:close/>
                  <a:moveTo>
                    <a:pt x="1369" y="1"/>
                  </a:moveTo>
                  <a:cubicBezTo>
                    <a:pt x="607" y="1"/>
                    <a:pt x="0" y="608"/>
                    <a:pt x="0" y="1370"/>
                  </a:cubicBezTo>
                  <a:cubicBezTo>
                    <a:pt x="0" y="2132"/>
                    <a:pt x="619" y="2739"/>
                    <a:pt x="1369" y="2739"/>
                  </a:cubicBezTo>
                  <a:cubicBezTo>
                    <a:pt x="2131" y="2739"/>
                    <a:pt x="2739" y="2132"/>
                    <a:pt x="2739" y="1370"/>
                  </a:cubicBezTo>
                  <a:cubicBezTo>
                    <a:pt x="2739" y="608"/>
                    <a:pt x="2131" y="1"/>
                    <a:pt x="1369" y="1"/>
                  </a:cubicBezTo>
                  <a:close/>
                </a:path>
              </a:pathLst>
            </a:custGeom>
            <a:solidFill>
              <a:srgbClr val="FFE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9"/>
            <p:cNvSpPr/>
            <p:nvPr/>
          </p:nvSpPr>
          <p:spPr>
            <a:xfrm>
              <a:off x="6674237" y="1821861"/>
              <a:ext cx="50145" cy="50145"/>
            </a:xfrm>
            <a:custGeom>
              <a:avLst/>
              <a:gdLst/>
              <a:ahLst/>
              <a:cxnLst/>
              <a:rect l="l" t="t" r="r" b="b"/>
              <a:pathLst>
                <a:path w="1608" h="1608" extrusionOk="0">
                  <a:moveTo>
                    <a:pt x="786" y="429"/>
                  </a:moveTo>
                  <a:cubicBezTo>
                    <a:pt x="1001" y="429"/>
                    <a:pt x="1167" y="596"/>
                    <a:pt x="1167" y="798"/>
                  </a:cubicBezTo>
                  <a:cubicBezTo>
                    <a:pt x="1167" y="1013"/>
                    <a:pt x="1001" y="1179"/>
                    <a:pt x="786" y="1179"/>
                  </a:cubicBezTo>
                  <a:cubicBezTo>
                    <a:pt x="584" y="1179"/>
                    <a:pt x="417" y="1013"/>
                    <a:pt x="417" y="798"/>
                  </a:cubicBezTo>
                  <a:cubicBezTo>
                    <a:pt x="417" y="596"/>
                    <a:pt x="584" y="429"/>
                    <a:pt x="786" y="429"/>
                  </a:cubicBezTo>
                  <a:close/>
                  <a:moveTo>
                    <a:pt x="810" y="1"/>
                  </a:moveTo>
                  <a:cubicBezTo>
                    <a:pt x="358" y="1"/>
                    <a:pt x="1" y="358"/>
                    <a:pt x="1" y="798"/>
                  </a:cubicBezTo>
                  <a:cubicBezTo>
                    <a:pt x="1" y="1251"/>
                    <a:pt x="358" y="1608"/>
                    <a:pt x="810" y="1608"/>
                  </a:cubicBezTo>
                  <a:cubicBezTo>
                    <a:pt x="1251" y="1608"/>
                    <a:pt x="1608" y="1251"/>
                    <a:pt x="1608" y="798"/>
                  </a:cubicBezTo>
                  <a:cubicBezTo>
                    <a:pt x="1608" y="358"/>
                    <a:pt x="1251" y="1"/>
                    <a:pt x="8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9"/>
            <p:cNvSpPr/>
            <p:nvPr/>
          </p:nvSpPr>
          <p:spPr>
            <a:xfrm>
              <a:off x="6646389" y="1469127"/>
              <a:ext cx="105842" cy="13035"/>
            </a:xfrm>
            <a:custGeom>
              <a:avLst/>
              <a:gdLst/>
              <a:ahLst/>
              <a:cxnLst/>
              <a:rect l="l" t="t" r="r" b="b"/>
              <a:pathLst>
                <a:path w="3394" h="418" extrusionOk="0">
                  <a:moveTo>
                    <a:pt x="215" y="1"/>
                  </a:moveTo>
                  <a:cubicBezTo>
                    <a:pt x="96" y="1"/>
                    <a:pt x="1" y="84"/>
                    <a:pt x="1" y="203"/>
                  </a:cubicBezTo>
                  <a:cubicBezTo>
                    <a:pt x="1" y="322"/>
                    <a:pt x="96" y="417"/>
                    <a:pt x="215" y="417"/>
                  </a:cubicBezTo>
                  <a:lnTo>
                    <a:pt x="3192" y="417"/>
                  </a:lnTo>
                  <a:cubicBezTo>
                    <a:pt x="3311" y="417"/>
                    <a:pt x="3394" y="322"/>
                    <a:pt x="3394" y="203"/>
                  </a:cubicBezTo>
                  <a:cubicBezTo>
                    <a:pt x="3394" y="84"/>
                    <a:pt x="3311" y="1"/>
                    <a:pt x="3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9"/>
            <p:cNvSpPr/>
            <p:nvPr/>
          </p:nvSpPr>
          <p:spPr>
            <a:xfrm>
              <a:off x="6590692" y="1573098"/>
              <a:ext cx="216517" cy="131476"/>
            </a:xfrm>
            <a:custGeom>
              <a:avLst/>
              <a:gdLst/>
              <a:ahLst/>
              <a:cxnLst/>
              <a:rect l="l" t="t" r="r" b="b"/>
              <a:pathLst>
                <a:path w="6943" h="4216" extrusionOk="0">
                  <a:moveTo>
                    <a:pt x="1775" y="846"/>
                  </a:moveTo>
                  <a:cubicBezTo>
                    <a:pt x="1501" y="1203"/>
                    <a:pt x="1358" y="1632"/>
                    <a:pt x="1358" y="2096"/>
                  </a:cubicBezTo>
                  <a:cubicBezTo>
                    <a:pt x="1358" y="2560"/>
                    <a:pt x="1501" y="3001"/>
                    <a:pt x="1775" y="3346"/>
                  </a:cubicBezTo>
                  <a:cubicBezTo>
                    <a:pt x="1251" y="3060"/>
                    <a:pt x="787" y="2644"/>
                    <a:pt x="465" y="2132"/>
                  </a:cubicBezTo>
                  <a:cubicBezTo>
                    <a:pt x="453" y="2096"/>
                    <a:pt x="453" y="2072"/>
                    <a:pt x="465" y="2048"/>
                  </a:cubicBezTo>
                  <a:cubicBezTo>
                    <a:pt x="810" y="1548"/>
                    <a:pt x="1251" y="1132"/>
                    <a:pt x="1775" y="846"/>
                  </a:cubicBezTo>
                  <a:close/>
                  <a:moveTo>
                    <a:pt x="3465" y="393"/>
                  </a:moveTo>
                  <a:cubicBezTo>
                    <a:pt x="4216" y="393"/>
                    <a:pt x="4870" y="893"/>
                    <a:pt x="5073" y="1608"/>
                  </a:cubicBezTo>
                  <a:cubicBezTo>
                    <a:pt x="5102" y="1704"/>
                    <a:pt x="5184" y="1761"/>
                    <a:pt x="5278" y="1761"/>
                  </a:cubicBezTo>
                  <a:cubicBezTo>
                    <a:pt x="5300" y="1761"/>
                    <a:pt x="5323" y="1758"/>
                    <a:pt x="5347" y="1751"/>
                  </a:cubicBezTo>
                  <a:cubicBezTo>
                    <a:pt x="5466" y="1727"/>
                    <a:pt x="5525" y="1608"/>
                    <a:pt x="5490" y="1489"/>
                  </a:cubicBezTo>
                  <a:cubicBezTo>
                    <a:pt x="5418" y="1251"/>
                    <a:pt x="5311" y="1024"/>
                    <a:pt x="5168" y="834"/>
                  </a:cubicBezTo>
                  <a:lnTo>
                    <a:pt x="5168" y="834"/>
                  </a:lnTo>
                  <a:cubicBezTo>
                    <a:pt x="5692" y="1132"/>
                    <a:pt x="6144" y="1548"/>
                    <a:pt x="6478" y="2048"/>
                  </a:cubicBezTo>
                  <a:cubicBezTo>
                    <a:pt x="6490" y="2084"/>
                    <a:pt x="6490" y="2108"/>
                    <a:pt x="6478" y="2132"/>
                  </a:cubicBezTo>
                  <a:cubicBezTo>
                    <a:pt x="6132" y="2644"/>
                    <a:pt x="5692" y="3060"/>
                    <a:pt x="5168" y="3346"/>
                  </a:cubicBezTo>
                  <a:cubicBezTo>
                    <a:pt x="5347" y="3108"/>
                    <a:pt x="5478" y="2822"/>
                    <a:pt x="5537" y="2513"/>
                  </a:cubicBezTo>
                  <a:cubicBezTo>
                    <a:pt x="5573" y="2394"/>
                    <a:pt x="5490" y="2286"/>
                    <a:pt x="5370" y="2263"/>
                  </a:cubicBezTo>
                  <a:cubicBezTo>
                    <a:pt x="5352" y="2257"/>
                    <a:pt x="5333" y="2254"/>
                    <a:pt x="5316" y="2254"/>
                  </a:cubicBezTo>
                  <a:cubicBezTo>
                    <a:pt x="5223" y="2254"/>
                    <a:pt x="5150" y="2329"/>
                    <a:pt x="5120" y="2429"/>
                  </a:cubicBezTo>
                  <a:cubicBezTo>
                    <a:pt x="4954" y="3191"/>
                    <a:pt x="4275" y="3763"/>
                    <a:pt x="3465" y="3763"/>
                  </a:cubicBezTo>
                  <a:cubicBezTo>
                    <a:pt x="2549" y="3763"/>
                    <a:pt x="1787" y="3001"/>
                    <a:pt x="1787" y="2084"/>
                  </a:cubicBezTo>
                  <a:cubicBezTo>
                    <a:pt x="1787" y="1155"/>
                    <a:pt x="2549" y="393"/>
                    <a:pt x="3465" y="393"/>
                  </a:cubicBezTo>
                  <a:close/>
                  <a:moveTo>
                    <a:pt x="3465" y="0"/>
                  </a:moveTo>
                  <a:cubicBezTo>
                    <a:pt x="2096" y="0"/>
                    <a:pt x="846" y="679"/>
                    <a:pt x="108" y="1834"/>
                  </a:cubicBezTo>
                  <a:cubicBezTo>
                    <a:pt x="1" y="1989"/>
                    <a:pt x="1" y="2215"/>
                    <a:pt x="108" y="2382"/>
                  </a:cubicBezTo>
                  <a:cubicBezTo>
                    <a:pt x="846" y="3525"/>
                    <a:pt x="2096" y="4215"/>
                    <a:pt x="3465" y="4215"/>
                  </a:cubicBezTo>
                  <a:cubicBezTo>
                    <a:pt x="4835" y="4215"/>
                    <a:pt x="6085" y="3525"/>
                    <a:pt x="6835" y="2382"/>
                  </a:cubicBezTo>
                  <a:cubicBezTo>
                    <a:pt x="6942" y="2215"/>
                    <a:pt x="6942" y="1989"/>
                    <a:pt x="6835" y="1834"/>
                  </a:cubicBezTo>
                  <a:cubicBezTo>
                    <a:pt x="6085" y="679"/>
                    <a:pt x="4835" y="0"/>
                    <a:pt x="3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9"/>
            <p:cNvSpPr/>
            <p:nvPr/>
          </p:nvSpPr>
          <p:spPr>
            <a:xfrm>
              <a:off x="6542418" y="1441653"/>
              <a:ext cx="313409" cy="456736"/>
            </a:xfrm>
            <a:custGeom>
              <a:avLst/>
              <a:gdLst/>
              <a:ahLst/>
              <a:cxnLst/>
              <a:rect l="l" t="t" r="r" b="b"/>
              <a:pathLst>
                <a:path w="10050" h="14646" extrusionOk="0">
                  <a:moveTo>
                    <a:pt x="644" y="1"/>
                  </a:moveTo>
                  <a:cubicBezTo>
                    <a:pt x="287" y="1"/>
                    <a:pt x="1" y="286"/>
                    <a:pt x="1" y="644"/>
                  </a:cubicBezTo>
                  <a:lnTo>
                    <a:pt x="1" y="3334"/>
                  </a:lnTo>
                  <a:cubicBezTo>
                    <a:pt x="1" y="3453"/>
                    <a:pt x="84" y="3549"/>
                    <a:pt x="215" y="3549"/>
                  </a:cubicBezTo>
                  <a:cubicBezTo>
                    <a:pt x="334" y="3549"/>
                    <a:pt x="418" y="3453"/>
                    <a:pt x="418" y="3334"/>
                  </a:cubicBezTo>
                  <a:lnTo>
                    <a:pt x="418" y="644"/>
                  </a:lnTo>
                  <a:cubicBezTo>
                    <a:pt x="418" y="525"/>
                    <a:pt x="513" y="429"/>
                    <a:pt x="632" y="429"/>
                  </a:cubicBezTo>
                  <a:lnTo>
                    <a:pt x="9395" y="429"/>
                  </a:lnTo>
                  <a:cubicBezTo>
                    <a:pt x="9514" y="429"/>
                    <a:pt x="9597" y="525"/>
                    <a:pt x="9597" y="644"/>
                  </a:cubicBezTo>
                  <a:lnTo>
                    <a:pt x="9597" y="11347"/>
                  </a:lnTo>
                  <a:lnTo>
                    <a:pt x="3751" y="11347"/>
                  </a:lnTo>
                  <a:cubicBezTo>
                    <a:pt x="3632" y="11347"/>
                    <a:pt x="3549" y="11431"/>
                    <a:pt x="3549" y="11550"/>
                  </a:cubicBezTo>
                  <a:cubicBezTo>
                    <a:pt x="3549" y="11669"/>
                    <a:pt x="3632" y="11764"/>
                    <a:pt x="3751" y="11764"/>
                  </a:cubicBezTo>
                  <a:lnTo>
                    <a:pt x="9597" y="11764"/>
                  </a:lnTo>
                  <a:lnTo>
                    <a:pt x="9597" y="14002"/>
                  </a:lnTo>
                  <a:cubicBezTo>
                    <a:pt x="9597" y="14121"/>
                    <a:pt x="9514" y="14217"/>
                    <a:pt x="9395" y="14217"/>
                  </a:cubicBezTo>
                  <a:lnTo>
                    <a:pt x="632" y="14217"/>
                  </a:lnTo>
                  <a:cubicBezTo>
                    <a:pt x="513" y="14217"/>
                    <a:pt x="418" y="14121"/>
                    <a:pt x="418" y="14002"/>
                  </a:cubicBezTo>
                  <a:lnTo>
                    <a:pt x="418" y="11764"/>
                  </a:lnTo>
                  <a:lnTo>
                    <a:pt x="2835" y="11764"/>
                  </a:lnTo>
                  <a:cubicBezTo>
                    <a:pt x="2954" y="11764"/>
                    <a:pt x="3037" y="11669"/>
                    <a:pt x="3037" y="11550"/>
                  </a:cubicBezTo>
                  <a:cubicBezTo>
                    <a:pt x="3037" y="11431"/>
                    <a:pt x="2954" y="11347"/>
                    <a:pt x="2835" y="11347"/>
                  </a:cubicBezTo>
                  <a:lnTo>
                    <a:pt x="418" y="11347"/>
                  </a:lnTo>
                  <a:lnTo>
                    <a:pt x="418" y="4275"/>
                  </a:lnTo>
                  <a:cubicBezTo>
                    <a:pt x="418" y="4156"/>
                    <a:pt x="334" y="4061"/>
                    <a:pt x="215" y="4061"/>
                  </a:cubicBezTo>
                  <a:cubicBezTo>
                    <a:pt x="96" y="4061"/>
                    <a:pt x="1" y="4156"/>
                    <a:pt x="1" y="4275"/>
                  </a:cubicBezTo>
                  <a:lnTo>
                    <a:pt x="1" y="14002"/>
                  </a:lnTo>
                  <a:cubicBezTo>
                    <a:pt x="1" y="14360"/>
                    <a:pt x="287" y="14645"/>
                    <a:pt x="644" y="14645"/>
                  </a:cubicBezTo>
                  <a:lnTo>
                    <a:pt x="9407" y="14645"/>
                  </a:lnTo>
                  <a:cubicBezTo>
                    <a:pt x="9764" y="14645"/>
                    <a:pt x="10050" y="14360"/>
                    <a:pt x="10050" y="14002"/>
                  </a:cubicBezTo>
                  <a:lnTo>
                    <a:pt x="10050" y="644"/>
                  </a:lnTo>
                  <a:cubicBezTo>
                    <a:pt x="10050" y="286"/>
                    <a:pt x="9764" y="1"/>
                    <a:pt x="9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9"/>
            <p:cNvSpPr/>
            <p:nvPr/>
          </p:nvSpPr>
          <p:spPr>
            <a:xfrm>
              <a:off x="6677948" y="1617661"/>
              <a:ext cx="42006" cy="41601"/>
            </a:xfrm>
            <a:custGeom>
              <a:avLst/>
              <a:gdLst/>
              <a:ahLst/>
              <a:cxnLst/>
              <a:rect l="l" t="t" r="r" b="b"/>
              <a:pathLst>
                <a:path w="1347" h="1334" extrusionOk="0">
                  <a:moveTo>
                    <a:pt x="667" y="429"/>
                  </a:moveTo>
                  <a:cubicBezTo>
                    <a:pt x="810" y="429"/>
                    <a:pt x="906" y="536"/>
                    <a:pt x="906" y="667"/>
                  </a:cubicBezTo>
                  <a:cubicBezTo>
                    <a:pt x="906" y="798"/>
                    <a:pt x="810" y="905"/>
                    <a:pt x="667" y="905"/>
                  </a:cubicBezTo>
                  <a:cubicBezTo>
                    <a:pt x="537" y="905"/>
                    <a:pt x="429" y="798"/>
                    <a:pt x="429" y="667"/>
                  </a:cubicBezTo>
                  <a:cubicBezTo>
                    <a:pt x="429" y="536"/>
                    <a:pt x="537" y="429"/>
                    <a:pt x="667" y="429"/>
                  </a:cubicBezTo>
                  <a:close/>
                  <a:moveTo>
                    <a:pt x="667" y="0"/>
                  </a:moveTo>
                  <a:cubicBezTo>
                    <a:pt x="298" y="0"/>
                    <a:pt x="1" y="298"/>
                    <a:pt x="1" y="667"/>
                  </a:cubicBezTo>
                  <a:cubicBezTo>
                    <a:pt x="1" y="1036"/>
                    <a:pt x="298" y="1334"/>
                    <a:pt x="667" y="1334"/>
                  </a:cubicBezTo>
                  <a:cubicBezTo>
                    <a:pt x="1048" y="1334"/>
                    <a:pt x="1346" y="1036"/>
                    <a:pt x="1346" y="667"/>
                  </a:cubicBezTo>
                  <a:cubicBezTo>
                    <a:pt x="1346" y="310"/>
                    <a:pt x="1048" y="0"/>
                    <a:pt x="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9"/>
            <p:cNvSpPr/>
            <p:nvPr/>
          </p:nvSpPr>
          <p:spPr>
            <a:xfrm>
              <a:off x="6656056" y="1595738"/>
              <a:ext cx="85416" cy="85447"/>
            </a:xfrm>
            <a:custGeom>
              <a:avLst/>
              <a:gdLst/>
              <a:ahLst/>
              <a:cxnLst/>
              <a:rect l="l" t="t" r="r" b="b"/>
              <a:pathLst>
                <a:path w="2739" h="2740" extrusionOk="0">
                  <a:moveTo>
                    <a:pt x="1369" y="429"/>
                  </a:moveTo>
                  <a:cubicBezTo>
                    <a:pt x="1893" y="429"/>
                    <a:pt x="2310" y="846"/>
                    <a:pt x="2310" y="1370"/>
                  </a:cubicBezTo>
                  <a:cubicBezTo>
                    <a:pt x="2310" y="1894"/>
                    <a:pt x="1893" y="2311"/>
                    <a:pt x="1369" y="2311"/>
                  </a:cubicBezTo>
                  <a:cubicBezTo>
                    <a:pt x="858" y="2311"/>
                    <a:pt x="441" y="1894"/>
                    <a:pt x="441" y="1370"/>
                  </a:cubicBezTo>
                  <a:cubicBezTo>
                    <a:pt x="441" y="846"/>
                    <a:pt x="858" y="429"/>
                    <a:pt x="1369" y="429"/>
                  </a:cubicBezTo>
                  <a:close/>
                  <a:moveTo>
                    <a:pt x="1369" y="1"/>
                  </a:moveTo>
                  <a:cubicBezTo>
                    <a:pt x="619" y="1"/>
                    <a:pt x="0" y="608"/>
                    <a:pt x="0" y="1370"/>
                  </a:cubicBezTo>
                  <a:cubicBezTo>
                    <a:pt x="0" y="2132"/>
                    <a:pt x="607" y="2739"/>
                    <a:pt x="1369" y="2739"/>
                  </a:cubicBezTo>
                  <a:cubicBezTo>
                    <a:pt x="2131" y="2739"/>
                    <a:pt x="2739" y="2132"/>
                    <a:pt x="2739" y="1370"/>
                  </a:cubicBezTo>
                  <a:cubicBezTo>
                    <a:pt x="2739" y="608"/>
                    <a:pt x="2131" y="1"/>
                    <a:pt x="1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49"/>
          <p:cNvGrpSpPr/>
          <p:nvPr/>
        </p:nvGrpSpPr>
        <p:grpSpPr>
          <a:xfrm>
            <a:off x="4816228" y="3116518"/>
            <a:ext cx="578616" cy="558443"/>
            <a:chOff x="5612060" y="1449075"/>
            <a:chExt cx="457079" cy="441143"/>
          </a:xfrm>
        </p:grpSpPr>
        <p:sp>
          <p:nvSpPr>
            <p:cNvPr id="476" name="Google Shape;476;p49"/>
            <p:cNvSpPr/>
            <p:nvPr/>
          </p:nvSpPr>
          <p:spPr>
            <a:xfrm>
              <a:off x="5618350" y="1465050"/>
              <a:ext cx="437509" cy="419561"/>
            </a:xfrm>
            <a:custGeom>
              <a:avLst/>
              <a:gdLst/>
              <a:ahLst/>
              <a:cxnLst/>
              <a:rect l="l" t="t" r="r" b="b"/>
              <a:pathLst>
                <a:path w="13729" h="13455" extrusionOk="0">
                  <a:moveTo>
                    <a:pt x="739" y="1"/>
                  </a:moveTo>
                  <a:cubicBezTo>
                    <a:pt x="501" y="1"/>
                    <a:pt x="298" y="191"/>
                    <a:pt x="298" y="429"/>
                  </a:cubicBezTo>
                  <a:lnTo>
                    <a:pt x="12" y="2775"/>
                  </a:lnTo>
                  <a:lnTo>
                    <a:pt x="12" y="13014"/>
                  </a:lnTo>
                  <a:lnTo>
                    <a:pt x="1" y="13014"/>
                  </a:lnTo>
                  <a:cubicBezTo>
                    <a:pt x="1" y="13252"/>
                    <a:pt x="191" y="13455"/>
                    <a:pt x="441" y="13455"/>
                  </a:cubicBezTo>
                  <a:lnTo>
                    <a:pt x="13300" y="13455"/>
                  </a:lnTo>
                  <a:cubicBezTo>
                    <a:pt x="13538" y="13455"/>
                    <a:pt x="13728" y="13252"/>
                    <a:pt x="13728" y="13014"/>
                  </a:cubicBezTo>
                  <a:lnTo>
                    <a:pt x="13728" y="429"/>
                  </a:lnTo>
                  <a:cubicBezTo>
                    <a:pt x="13728" y="191"/>
                    <a:pt x="13538" y="1"/>
                    <a:pt x="13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9"/>
            <p:cNvSpPr/>
            <p:nvPr/>
          </p:nvSpPr>
          <p:spPr>
            <a:xfrm>
              <a:off x="6022329" y="1457620"/>
              <a:ext cx="40509" cy="426268"/>
            </a:xfrm>
            <a:custGeom>
              <a:avLst/>
              <a:gdLst/>
              <a:ahLst/>
              <a:cxnLst/>
              <a:rect l="l" t="t" r="r" b="b"/>
              <a:pathLst>
                <a:path w="1299" h="13669" extrusionOk="0">
                  <a:moveTo>
                    <a:pt x="1" y="1"/>
                  </a:moveTo>
                  <a:cubicBezTo>
                    <a:pt x="239" y="1"/>
                    <a:pt x="429" y="132"/>
                    <a:pt x="429" y="370"/>
                  </a:cubicBezTo>
                  <a:lnTo>
                    <a:pt x="429" y="13240"/>
                  </a:lnTo>
                  <a:cubicBezTo>
                    <a:pt x="429" y="13478"/>
                    <a:pt x="239" y="13669"/>
                    <a:pt x="1" y="13669"/>
                  </a:cubicBezTo>
                  <a:lnTo>
                    <a:pt x="858" y="13669"/>
                  </a:lnTo>
                  <a:cubicBezTo>
                    <a:pt x="1096" y="13669"/>
                    <a:pt x="1298" y="13478"/>
                    <a:pt x="1298" y="13240"/>
                  </a:cubicBezTo>
                  <a:lnTo>
                    <a:pt x="1298" y="3001"/>
                  </a:lnTo>
                  <a:lnTo>
                    <a:pt x="1013" y="370"/>
                  </a:lnTo>
                  <a:cubicBezTo>
                    <a:pt x="1001" y="132"/>
                    <a:pt x="798" y="1"/>
                    <a:pt x="560"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9"/>
            <p:cNvSpPr/>
            <p:nvPr/>
          </p:nvSpPr>
          <p:spPr>
            <a:xfrm>
              <a:off x="5622526" y="1456154"/>
              <a:ext cx="433347" cy="95426"/>
            </a:xfrm>
            <a:custGeom>
              <a:avLst/>
              <a:gdLst/>
              <a:ahLst/>
              <a:cxnLst/>
              <a:rect l="l" t="t" r="r" b="b"/>
              <a:pathLst>
                <a:path w="13896" h="3060" extrusionOk="0">
                  <a:moveTo>
                    <a:pt x="441" y="0"/>
                  </a:moveTo>
                  <a:cubicBezTo>
                    <a:pt x="203" y="0"/>
                    <a:pt x="1" y="191"/>
                    <a:pt x="1" y="429"/>
                  </a:cubicBezTo>
                  <a:lnTo>
                    <a:pt x="1" y="3060"/>
                  </a:lnTo>
                  <a:lnTo>
                    <a:pt x="13883" y="3060"/>
                  </a:lnTo>
                  <a:lnTo>
                    <a:pt x="13883" y="429"/>
                  </a:lnTo>
                  <a:cubicBezTo>
                    <a:pt x="13895" y="179"/>
                    <a:pt x="13693" y="0"/>
                    <a:pt x="13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9"/>
            <p:cNvSpPr/>
            <p:nvPr/>
          </p:nvSpPr>
          <p:spPr>
            <a:xfrm>
              <a:off x="6022329" y="1456154"/>
              <a:ext cx="40509" cy="95426"/>
            </a:xfrm>
            <a:custGeom>
              <a:avLst/>
              <a:gdLst/>
              <a:ahLst/>
              <a:cxnLst/>
              <a:rect l="l" t="t" r="r" b="b"/>
              <a:pathLst>
                <a:path w="1299" h="3060" extrusionOk="0">
                  <a:moveTo>
                    <a:pt x="1" y="0"/>
                  </a:moveTo>
                  <a:cubicBezTo>
                    <a:pt x="239" y="0"/>
                    <a:pt x="429" y="191"/>
                    <a:pt x="429" y="429"/>
                  </a:cubicBezTo>
                  <a:lnTo>
                    <a:pt x="429" y="3060"/>
                  </a:lnTo>
                  <a:lnTo>
                    <a:pt x="1298" y="3060"/>
                  </a:lnTo>
                  <a:lnTo>
                    <a:pt x="1298" y="429"/>
                  </a:lnTo>
                  <a:cubicBezTo>
                    <a:pt x="1274" y="179"/>
                    <a:pt x="1096" y="0"/>
                    <a:pt x="858"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9"/>
            <p:cNvSpPr/>
            <p:nvPr/>
          </p:nvSpPr>
          <p:spPr>
            <a:xfrm>
              <a:off x="5695587" y="1588691"/>
              <a:ext cx="118098" cy="41632"/>
            </a:xfrm>
            <a:custGeom>
              <a:avLst/>
              <a:gdLst/>
              <a:ahLst/>
              <a:cxnLst/>
              <a:rect l="l" t="t" r="r" b="b"/>
              <a:pathLst>
                <a:path w="3787" h="1335" extrusionOk="0">
                  <a:moveTo>
                    <a:pt x="287" y="1"/>
                  </a:moveTo>
                  <a:cubicBezTo>
                    <a:pt x="120" y="1"/>
                    <a:pt x="1" y="143"/>
                    <a:pt x="1" y="286"/>
                  </a:cubicBezTo>
                  <a:lnTo>
                    <a:pt x="1" y="1048"/>
                  </a:lnTo>
                  <a:lnTo>
                    <a:pt x="3787" y="1334"/>
                  </a:lnTo>
                  <a:lnTo>
                    <a:pt x="3787" y="286"/>
                  </a:lnTo>
                  <a:cubicBezTo>
                    <a:pt x="3787" y="120"/>
                    <a:pt x="3644" y="1"/>
                    <a:pt x="3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9"/>
            <p:cNvSpPr/>
            <p:nvPr/>
          </p:nvSpPr>
          <p:spPr>
            <a:xfrm>
              <a:off x="5784325" y="1588691"/>
              <a:ext cx="35676" cy="41632"/>
            </a:xfrm>
            <a:custGeom>
              <a:avLst/>
              <a:gdLst/>
              <a:ahLst/>
              <a:cxnLst/>
              <a:rect l="l" t="t" r="r" b="b"/>
              <a:pathLst>
                <a:path w="1144" h="1335" extrusionOk="0">
                  <a:moveTo>
                    <a:pt x="1" y="1"/>
                  </a:moveTo>
                  <a:cubicBezTo>
                    <a:pt x="143" y="1"/>
                    <a:pt x="274" y="120"/>
                    <a:pt x="274" y="286"/>
                  </a:cubicBezTo>
                  <a:lnTo>
                    <a:pt x="274" y="1334"/>
                  </a:lnTo>
                  <a:lnTo>
                    <a:pt x="1144" y="1048"/>
                  </a:lnTo>
                  <a:lnTo>
                    <a:pt x="1144" y="286"/>
                  </a:lnTo>
                  <a:cubicBezTo>
                    <a:pt x="1144" y="143"/>
                    <a:pt x="1025" y="1"/>
                    <a:pt x="858"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9"/>
            <p:cNvSpPr/>
            <p:nvPr/>
          </p:nvSpPr>
          <p:spPr>
            <a:xfrm>
              <a:off x="5864922" y="1804771"/>
              <a:ext cx="118098" cy="41258"/>
            </a:xfrm>
            <a:custGeom>
              <a:avLst/>
              <a:gdLst/>
              <a:ahLst/>
              <a:cxnLst/>
              <a:rect l="l" t="t" r="r" b="b"/>
              <a:pathLst>
                <a:path w="3787" h="1323" extrusionOk="0">
                  <a:moveTo>
                    <a:pt x="3786" y="1"/>
                  </a:moveTo>
                  <a:lnTo>
                    <a:pt x="0" y="275"/>
                  </a:lnTo>
                  <a:lnTo>
                    <a:pt x="0" y="1037"/>
                  </a:lnTo>
                  <a:cubicBezTo>
                    <a:pt x="0" y="1192"/>
                    <a:pt x="131" y="1323"/>
                    <a:pt x="286" y="1323"/>
                  </a:cubicBezTo>
                  <a:lnTo>
                    <a:pt x="3500" y="1323"/>
                  </a:lnTo>
                  <a:cubicBezTo>
                    <a:pt x="3655" y="1323"/>
                    <a:pt x="3786" y="1203"/>
                    <a:pt x="3786" y="1037"/>
                  </a:cubicBezTo>
                  <a:lnTo>
                    <a:pt x="37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9"/>
            <p:cNvSpPr/>
            <p:nvPr/>
          </p:nvSpPr>
          <p:spPr>
            <a:xfrm>
              <a:off x="5952912" y="1804771"/>
              <a:ext cx="36019" cy="41258"/>
            </a:xfrm>
            <a:custGeom>
              <a:avLst/>
              <a:gdLst/>
              <a:ahLst/>
              <a:cxnLst/>
              <a:rect l="l" t="t" r="r" b="b"/>
              <a:pathLst>
                <a:path w="1155" h="1323" extrusionOk="0">
                  <a:moveTo>
                    <a:pt x="286" y="1"/>
                  </a:moveTo>
                  <a:lnTo>
                    <a:pt x="286" y="1037"/>
                  </a:lnTo>
                  <a:cubicBezTo>
                    <a:pt x="286" y="1203"/>
                    <a:pt x="155" y="1323"/>
                    <a:pt x="0" y="1323"/>
                  </a:cubicBezTo>
                  <a:lnTo>
                    <a:pt x="869" y="1323"/>
                  </a:lnTo>
                  <a:cubicBezTo>
                    <a:pt x="1036" y="1323"/>
                    <a:pt x="1155" y="1192"/>
                    <a:pt x="1155" y="1037"/>
                  </a:cubicBezTo>
                  <a:lnTo>
                    <a:pt x="1155" y="275"/>
                  </a:lnTo>
                  <a:lnTo>
                    <a:pt x="286" y="1"/>
                  </a:ln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9"/>
            <p:cNvSpPr/>
            <p:nvPr/>
          </p:nvSpPr>
          <p:spPr>
            <a:xfrm>
              <a:off x="5664127" y="1621372"/>
              <a:ext cx="350894" cy="191975"/>
            </a:xfrm>
            <a:custGeom>
              <a:avLst/>
              <a:gdLst/>
              <a:ahLst/>
              <a:cxnLst/>
              <a:rect l="l" t="t" r="r" b="b"/>
              <a:pathLst>
                <a:path w="11252" h="6156" extrusionOk="0">
                  <a:moveTo>
                    <a:pt x="274" y="0"/>
                  </a:moveTo>
                  <a:cubicBezTo>
                    <a:pt x="131" y="0"/>
                    <a:pt x="0" y="119"/>
                    <a:pt x="0" y="286"/>
                  </a:cubicBezTo>
                  <a:lnTo>
                    <a:pt x="0" y="5882"/>
                  </a:lnTo>
                  <a:cubicBezTo>
                    <a:pt x="0" y="6025"/>
                    <a:pt x="119" y="6156"/>
                    <a:pt x="274" y="6156"/>
                  </a:cubicBezTo>
                  <a:lnTo>
                    <a:pt x="10966" y="6156"/>
                  </a:lnTo>
                  <a:cubicBezTo>
                    <a:pt x="11132" y="6156"/>
                    <a:pt x="11240" y="6037"/>
                    <a:pt x="11251" y="5882"/>
                  </a:cubicBezTo>
                  <a:lnTo>
                    <a:pt x="11251" y="286"/>
                  </a:lnTo>
                  <a:cubicBezTo>
                    <a:pt x="11251" y="131"/>
                    <a:pt x="11132" y="0"/>
                    <a:pt x="10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9"/>
            <p:cNvSpPr/>
            <p:nvPr/>
          </p:nvSpPr>
          <p:spPr>
            <a:xfrm>
              <a:off x="5985562" y="1621372"/>
              <a:ext cx="35676" cy="191975"/>
            </a:xfrm>
            <a:custGeom>
              <a:avLst/>
              <a:gdLst/>
              <a:ahLst/>
              <a:cxnLst/>
              <a:rect l="l" t="t" r="r" b="b"/>
              <a:pathLst>
                <a:path w="1144" h="6156" extrusionOk="0">
                  <a:moveTo>
                    <a:pt x="1" y="0"/>
                  </a:moveTo>
                  <a:cubicBezTo>
                    <a:pt x="167" y="0"/>
                    <a:pt x="287" y="131"/>
                    <a:pt x="287" y="286"/>
                  </a:cubicBezTo>
                  <a:lnTo>
                    <a:pt x="287" y="5882"/>
                  </a:lnTo>
                  <a:cubicBezTo>
                    <a:pt x="287" y="6037"/>
                    <a:pt x="156" y="6156"/>
                    <a:pt x="1" y="6156"/>
                  </a:cubicBezTo>
                  <a:lnTo>
                    <a:pt x="870" y="6156"/>
                  </a:lnTo>
                  <a:cubicBezTo>
                    <a:pt x="1025" y="6156"/>
                    <a:pt x="1144" y="6025"/>
                    <a:pt x="1144" y="5882"/>
                  </a:cubicBezTo>
                  <a:lnTo>
                    <a:pt x="1144" y="286"/>
                  </a:lnTo>
                  <a:cubicBezTo>
                    <a:pt x="1144" y="131"/>
                    <a:pt x="1025" y="0"/>
                    <a:pt x="870"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9"/>
            <p:cNvSpPr/>
            <p:nvPr/>
          </p:nvSpPr>
          <p:spPr>
            <a:xfrm>
              <a:off x="5779492" y="1488368"/>
              <a:ext cx="30873" cy="30624"/>
            </a:xfrm>
            <a:custGeom>
              <a:avLst/>
              <a:gdLst/>
              <a:ahLst/>
              <a:cxnLst/>
              <a:rect l="l" t="t" r="r" b="b"/>
              <a:pathLst>
                <a:path w="990" h="982" extrusionOk="0">
                  <a:moveTo>
                    <a:pt x="433" y="1"/>
                  </a:moveTo>
                  <a:cubicBezTo>
                    <a:pt x="390" y="1"/>
                    <a:pt x="346" y="5"/>
                    <a:pt x="310" y="27"/>
                  </a:cubicBezTo>
                  <a:cubicBezTo>
                    <a:pt x="132" y="98"/>
                    <a:pt x="1" y="277"/>
                    <a:pt x="1" y="479"/>
                  </a:cubicBezTo>
                  <a:cubicBezTo>
                    <a:pt x="1" y="705"/>
                    <a:pt x="132" y="884"/>
                    <a:pt x="310" y="955"/>
                  </a:cubicBezTo>
                  <a:cubicBezTo>
                    <a:pt x="346" y="977"/>
                    <a:pt x="382" y="981"/>
                    <a:pt x="423" y="981"/>
                  </a:cubicBezTo>
                  <a:cubicBezTo>
                    <a:pt x="450" y="981"/>
                    <a:pt x="479" y="979"/>
                    <a:pt x="513" y="979"/>
                  </a:cubicBezTo>
                  <a:cubicBezTo>
                    <a:pt x="787" y="979"/>
                    <a:pt x="989" y="777"/>
                    <a:pt x="989" y="503"/>
                  </a:cubicBezTo>
                  <a:cubicBezTo>
                    <a:pt x="989" y="217"/>
                    <a:pt x="787" y="3"/>
                    <a:pt x="513" y="3"/>
                  </a:cubicBezTo>
                  <a:cubicBezTo>
                    <a:pt x="489" y="3"/>
                    <a:pt x="461" y="1"/>
                    <a:pt x="4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9"/>
            <p:cNvSpPr/>
            <p:nvPr/>
          </p:nvSpPr>
          <p:spPr>
            <a:xfrm>
              <a:off x="5789159" y="1487714"/>
              <a:ext cx="21923" cy="31590"/>
            </a:xfrm>
            <a:custGeom>
              <a:avLst/>
              <a:gdLst/>
              <a:ahLst/>
              <a:cxnLst/>
              <a:rect l="l" t="t" r="r" b="b"/>
              <a:pathLst>
                <a:path w="703" h="1013" extrusionOk="0">
                  <a:moveTo>
                    <a:pt x="203" y="0"/>
                  </a:moveTo>
                  <a:cubicBezTo>
                    <a:pt x="119" y="0"/>
                    <a:pt x="60" y="12"/>
                    <a:pt x="0" y="48"/>
                  </a:cubicBezTo>
                  <a:cubicBezTo>
                    <a:pt x="179" y="119"/>
                    <a:pt x="322" y="298"/>
                    <a:pt x="322" y="500"/>
                  </a:cubicBezTo>
                  <a:cubicBezTo>
                    <a:pt x="322" y="714"/>
                    <a:pt x="179" y="893"/>
                    <a:pt x="0" y="964"/>
                  </a:cubicBezTo>
                  <a:cubicBezTo>
                    <a:pt x="60" y="988"/>
                    <a:pt x="143" y="1012"/>
                    <a:pt x="203" y="1012"/>
                  </a:cubicBezTo>
                  <a:cubicBezTo>
                    <a:pt x="477" y="1012"/>
                    <a:pt x="703" y="786"/>
                    <a:pt x="703" y="500"/>
                  </a:cubicBezTo>
                  <a:cubicBezTo>
                    <a:pt x="703" y="214"/>
                    <a:pt x="477" y="0"/>
                    <a:pt x="203"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9"/>
            <p:cNvSpPr/>
            <p:nvPr/>
          </p:nvSpPr>
          <p:spPr>
            <a:xfrm>
              <a:off x="5715999" y="1488368"/>
              <a:ext cx="30499" cy="30624"/>
            </a:xfrm>
            <a:custGeom>
              <a:avLst/>
              <a:gdLst/>
              <a:ahLst/>
              <a:cxnLst/>
              <a:rect l="l" t="t" r="r" b="b"/>
              <a:pathLst>
                <a:path w="978" h="982" extrusionOk="0">
                  <a:moveTo>
                    <a:pt x="425" y="1"/>
                  </a:moveTo>
                  <a:cubicBezTo>
                    <a:pt x="386" y="1"/>
                    <a:pt x="346" y="5"/>
                    <a:pt x="310" y="27"/>
                  </a:cubicBezTo>
                  <a:cubicBezTo>
                    <a:pt x="132" y="98"/>
                    <a:pt x="1" y="277"/>
                    <a:pt x="1" y="479"/>
                  </a:cubicBezTo>
                  <a:cubicBezTo>
                    <a:pt x="1" y="705"/>
                    <a:pt x="132" y="884"/>
                    <a:pt x="310" y="955"/>
                  </a:cubicBezTo>
                  <a:cubicBezTo>
                    <a:pt x="346" y="977"/>
                    <a:pt x="382" y="981"/>
                    <a:pt x="420" y="981"/>
                  </a:cubicBezTo>
                  <a:cubicBezTo>
                    <a:pt x="446" y="981"/>
                    <a:pt x="472" y="979"/>
                    <a:pt x="501" y="979"/>
                  </a:cubicBezTo>
                  <a:cubicBezTo>
                    <a:pt x="787" y="979"/>
                    <a:pt x="977" y="777"/>
                    <a:pt x="977" y="503"/>
                  </a:cubicBezTo>
                  <a:cubicBezTo>
                    <a:pt x="977" y="217"/>
                    <a:pt x="775" y="3"/>
                    <a:pt x="501" y="3"/>
                  </a:cubicBezTo>
                  <a:cubicBezTo>
                    <a:pt x="477" y="3"/>
                    <a:pt x="451"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9"/>
            <p:cNvSpPr/>
            <p:nvPr/>
          </p:nvSpPr>
          <p:spPr>
            <a:xfrm>
              <a:off x="5725292" y="1487714"/>
              <a:ext cx="21923" cy="31590"/>
            </a:xfrm>
            <a:custGeom>
              <a:avLst/>
              <a:gdLst/>
              <a:ahLst/>
              <a:cxnLst/>
              <a:rect l="l" t="t" r="r" b="b"/>
              <a:pathLst>
                <a:path w="703" h="1013" extrusionOk="0">
                  <a:moveTo>
                    <a:pt x="191" y="0"/>
                  </a:moveTo>
                  <a:cubicBezTo>
                    <a:pt x="120" y="0"/>
                    <a:pt x="60" y="12"/>
                    <a:pt x="1" y="48"/>
                  </a:cubicBezTo>
                  <a:cubicBezTo>
                    <a:pt x="179" y="119"/>
                    <a:pt x="310" y="298"/>
                    <a:pt x="310" y="500"/>
                  </a:cubicBezTo>
                  <a:cubicBezTo>
                    <a:pt x="310" y="714"/>
                    <a:pt x="179" y="893"/>
                    <a:pt x="1" y="964"/>
                  </a:cubicBezTo>
                  <a:cubicBezTo>
                    <a:pt x="60" y="988"/>
                    <a:pt x="131" y="1012"/>
                    <a:pt x="191" y="1012"/>
                  </a:cubicBezTo>
                  <a:cubicBezTo>
                    <a:pt x="477" y="1012"/>
                    <a:pt x="703" y="786"/>
                    <a:pt x="703" y="500"/>
                  </a:cubicBezTo>
                  <a:cubicBezTo>
                    <a:pt x="703" y="214"/>
                    <a:pt x="477" y="0"/>
                    <a:pt x="191"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9"/>
            <p:cNvSpPr/>
            <p:nvPr/>
          </p:nvSpPr>
          <p:spPr>
            <a:xfrm>
              <a:off x="5651789" y="1488368"/>
              <a:ext cx="30842" cy="30624"/>
            </a:xfrm>
            <a:custGeom>
              <a:avLst/>
              <a:gdLst/>
              <a:ahLst/>
              <a:cxnLst/>
              <a:rect l="l" t="t" r="r" b="b"/>
              <a:pathLst>
                <a:path w="989" h="982" extrusionOk="0">
                  <a:moveTo>
                    <a:pt x="436" y="1"/>
                  </a:moveTo>
                  <a:cubicBezTo>
                    <a:pt x="397" y="1"/>
                    <a:pt x="357" y="5"/>
                    <a:pt x="322" y="27"/>
                  </a:cubicBezTo>
                  <a:cubicBezTo>
                    <a:pt x="143" y="98"/>
                    <a:pt x="0" y="277"/>
                    <a:pt x="0" y="479"/>
                  </a:cubicBezTo>
                  <a:cubicBezTo>
                    <a:pt x="0" y="705"/>
                    <a:pt x="143" y="884"/>
                    <a:pt x="322" y="955"/>
                  </a:cubicBezTo>
                  <a:cubicBezTo>
                    <a:pt x="357" y="977"/>
                    <a:pt x="393" y="981"/>
                    <a:pt x="431" y="981"/>
                  </a:cubicBezTo>
                  <a:cubicBezTo>
                    <a:pt x="457" y="981"/>
                    <a:pt x="483" y="979"/>
                    <a:pt x="512" y="979"/>
                  </a:cubicBezTo>
                  <a:cubicBezTo>
                    <a:pt x="798" y="979"/>
                    <a:pt x="988" y="777"/>
                    <a:pt x="988" y="503"/>
                  </a:cubicBezTo>
                  <a:cubicBezTo>
                    <a:pt x="988" y="217"/>
                    <a:pt x="786" y="3"/>
                    <a:pt x="512" y="3"/>
                  </a:cubicBezTo>
                  <a:cubicBezTo>
                    <a:pt x="488" y="3"/>
                    <a:pt x="463" y="1"/>
                    <a:pt x="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9"/>
            <p:cNvSpPr/>
            <p:nvPr/>
          </p:nvSpPr>
          <p:spPr>
            <a:xfrm>
              <a:off x="5661800" y="1487714"/>
              <a:ext cx="21580" cy="31590"/>
            </a:xfrm>
            <a:custGeom>
              <a:avLst/>
              <a:gdLst/>
              <a:ahLst/>
              <a:cxnLst/>
              <a:rect l="l" t="t" r="r" b="b"/>
              <a:pathLst>
                <a:path w="692" h="1013" extrusionOk="0">
                  <a:moveTo>
                    <a:pt x="191" y="0"/>
                  </a:moveTo>
                  <a:cubicBezTo>
                    <a:pt x="120" y="0"/>
                    <a:pt x="60" y="12"/>
                    <a:pt x="1" y="48"/>
                  </a:cubicBezTo>
                  <a:cubicBezTo>
                    <a:pt x="179" y="119"/>
                    <a:pt x="310" y="298"/>
                    <a:pt x="310" y="500"/>
                  </a:cubicBezTo>
                  <a:cubicBezTo>
                    <a:pt x="310" y="714"/>
                    <a:pt x="167" y="893"/>
                    <a:pt x="1" y="964"/>
                  </a:cubicBezTo>
                  <a:cubicBezTo>
                    <a:pt x="60" y="988"/>
                    <a:pt x="132" y="1012"/>
                    <a:pt x="191" y="1012"/>
                  </a:cubicBezTo>
                  <a:cubicBezTo>
                    <a:pt x="477" y="1012"/>
                    <a:pt x="691" y="786"/>
                    <a:pt x="691" y="500"/>
                  </a:cubicBezTo>
                  <a:cubicBezTo>
                    <a:pt x="691" y="214"/>
                    <a:pt x="465" y="0"/>
                    <a:pt x="191"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9"/>
            <p:cNvSpPr/>
            <p:nvPr/>
          </p:nvSpPr>
          <p:spPr>
            <a:xfrm>
              <a:off x="5612060" y="1449075"/>
              <a:ext cx="457079" cy="441143"/>
            </a:xfrm>
            <a:custGeom>
              <a:avLst/>
              <a:gdLst/>
              <a:ahLst/>
              <a:cxnLst/>
              <a:rect l="l" t="t" r="r" b="b"/>
              <a:pathLst>
                <a:path w="14657" h="14146" extrusionOk="0">
                  <a:moveTo>
                    <a:pt x="643" y="1"/>
                  </a:moveTo>
                  <a:cubicBezTo>
                    <a:pt x="274" y="1"/>
                    <a:pt x="0" y="287"/>
                    <a:pt x="0" y="644"/>
                  </a:cubicBezTo>
                  <a:lnTo>
                    <a:pt x="0" y="8978"/>
                  </a:lnTo>
                  <a:cubicBezTo>
                    <a:pt x="0" y="9097"/>
                    <a:pt x="83" y="9180"/>
                    <a:pt x="203" y="9180"/>
                  </a:cubicBezTo>
                  <a:cubicBezTo>
                    <a:pt x="322" y="9180"/>
                    <a:pt x="417" y="9097"/>
                    <a:pt x="417" y="8978"/>
                  </a:cubicBezTo>
                  <a:lnTo>
                    <a:pt x="417" y="3489"/>
                  </a:lnTo>
                  <a:lnTo>
                    <a:pt x="8454" y="3489"/>
                  </a:lnTo>
                  <a:cubicBezTo>
                    <a:pt x="8573" y="3489"/>
                    <a:pt x="8656" y="3394"/>
                    <a:pt x="8656" y="3275"/>
                  </a:cubicBezTo>
                  <a:cubicBezTo>
                    <a:pt x="8656" y="3156"/>
                    <a:pt x="8573" y="3073"/>
                    <a:pt x="8454" y="3073"/>
                  </a:cubicBezTo>
                  <a:lnTo>
                    <a:pt x="417" y="3073"/>
                  </a:lnTo>
                  <a:lnTo>
                    <a:pt x="417" y="644"/>
                  </a:lnTo>
                  <a:cubicBezTo>
                    <a:pt x="417" y="525"/>
                    <a:pt x="500" y="429"/>
                    <a:pt x="619" y="429"/>
                  </a:cubicBezTo>
                  <a:lnTo>
                    <a:pt x="13990" y="429"/>
                  </a:lnTo>
                  <a:cubicBezTo>
                    <a:pt x="14109" y="429"/>
                    <a:pt x="14192" y="525"/>
                    <a:pt x="14192" y="644"/>
                  </a:cubicBezTo>
                  <a:lnTo>
                    <a:pt x="14192" y="3073"/>
                  </a:lnTo>
                  <a:lnTo>
                    <a:pt x="9358" y="3073"/>
                  </a:lnTo>
                  <a:cubicBezTo>
                    <a:pt x="9239" y="3073"/>
                    <a:pt x="9156" y="3156"/>
                    <a:pt x="9156" y="3275"/>
                  </a:cubicBezTo>
                  <a:cubicBezTo>
                    <a:pt x="9156" y="3394"/>
                    <a:pt x="9239" y="3489"/>
                    <a:pt x="9358" y="3489"/>
                  </a:cubicBezTo>
                  <a:lnTo>
                    <a:pt x="14192" y="3489"/>
                  </a:lnTo>
                  <a:lnTo>
                    <a:pt x="14192" y="13502"/>
                  </a:lnTo>
                  <a:cubicBezTo>
                    <a:pt x="14192" y="13622"/>
                    <a:pt x="14109" y="13705"/>
                    <a:pt x="13990" y="13705"/>
                  </a:cubicBezTo>
                  <a:lnTo>
                    <a:pt x="643" y="13705"/>
                  </a:lnTo>
                  <a:cubicBezTo>
                    <a:pt x="524" y="13705"/>
                    <a:pt x="429" y="13622"/>
                    <a:pt x="429" y="13502"/>
                  </a:cubicBezTo>
                  <a:lnTo>
                    <a:pt x="429" y="9895"/>
                  </a:lnTo>
                  <a:cubicBezTo>
                    <a:pt x="429" y="9776"/>
                    <a:pt x="345" y="9692"/>
                    <a:pt x="214" y="9692"/>
                  </a:cubicBezTo>
                  <a:cubicBezTo>
                    <a:pt x="95" y="9692"/>
                    <a:pt x="12" y="9776"/>
                    <a:pt x="12" y="9895"/>
                  </a:cubicBezTo>
                  <a:lnTo>
                    <a:pt x="12" y="13502"/>
                  </a:lnTo>
                  <a:cubicBezTo>
                    <a:pt x="12" y="13860"/>
                    <a:pt x="298" y="14145"/>
                    <a:pt x="655" y="14145"/>
                  </a:cubicBezTo>
                  <a:lnTo>
                    <a:pt x="14014" y="14145"/>
                  </a:lnTo>
                  <a:cubicBezTo>
                    <a:pt x="14371" y="14145"/>
                    <a:pt x="14657" y="13860"/>
                    <a:pt x="14657" y="13502"/>
                  </a:cubicBezTo>
                  <a:lnTo>
                    <a:pt x="14657" y="620"/>
                  </a:lnTo>
                  <a:cubicBezTo>
                    <a:pt x="14657" y="298"/>
                    <a:pt x="14359" y="1"/>
                    <a:pt x="140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9"/>
            <p:cNvSpPr/>
            <p:nvPr/>
          </p:nvSpPr>
          <p:spPr>
            <a:xfrm>
              <a:off x="5772444" y="1481009"/>
              <a:ext cx="45717" cy="45717"/>
            </a:xfrm>
            <a:custGeom>
              <a:avLst/>
              <a:gdLst/>
              <a:ahLst/>
              <a:cxnLst/>
              <a:rect l="l" t="t" r="r" b="b"/>
              <a:pathLst>
                <a:path w="1466" h="1466" extrusionOk="0">
                  <a:moveTo>
                    <a:pt x="715" y="441"/>
                  </a:moveTo>
                  <a:cubicBezTo>
                    <a:pt x="894" y="441"/>
                    <a:pt x="1013" y="572"/>
                    <a:pt x="1013" y="739"/>
                  </a:cubicBezTo>
                  <a:cubicBezTo>
                    <a:pt x="1013" y="894"/>
                    <a:pt x="882" y="1037"/>
                    <a:pt x="715" y="1037"/>
                  </a:cubicBezTo>
                  <a:cubicBezTo>
                    <a:pt x="560" y="1037"/>
                    <a:pt x="417" y="894"/>
                    <a:pt x="417" y="739"/>
                  </a:cubicBezTo>
                  <a:cubicBezTo>
                    <a:pt x="417" y="572"/>
                    <a:pt x="560" y="441"/>
                    <a:pt x="715" y="441"/>
                  </a:cubicBezTo>
                  <a:close/>
                  <a:moveTo>
                    <a:pt x="739" y="1"/>
                  </a:moveTo>
                  <a:cubicBezTo>
                    <a:pt x="334" y="1"/>
                    <a:pt x="1" y="334"/>
                    <a:pt x="1" y="739"/>
                  </a:cubicBezTo>
                  <a:cubicBezTo>
                    <a:pt x="1" y="1132"/>
                    <a:pt x="334" y="1465"/>
                    <a:pt x="739" y="1465"/>
                  </a:cubicBezTo>
                  <a:cubicBezTo>
                    <a:pt x="1132" y="1465"/>
                    <a:pt x="1465" y="1132"/>
                    <a:pt x="1465" y="739"/>
                  </a:cubicBezTo>
                  <a:cubicBezTo>
                    <a:pt x="1465" y="334"/>
                    <a:pt x="1132"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9"/>
            <p:cNvSpPr/>
            <p:nvPr/>
          </p:nvSpPr>
          <p:spPr>
            <a:xfrm>
              <a:off x="5708951" y="1481009"/>
              <a:ext cx="45717" cy="45717"/>
            </a:xfrm>
            <a:custGeom>
              <a:avLst/>
              <a:gdLst/>
              <a:ahLst/>
              <a:cxnLst/>
              <a:rect l="l" t="t" r="r" b="b"/>
              <a:pathLst>
                <a:path w="1466" h="1466" extrusionOk="0">
                  <a:moveTo>
                    <a:pt x="715" y="441"/>
                  </a:moveTo>
                  <a:cubicBezTo>
                    <a:pt x="882" y="441"/>
                    <a:pt x="1013" y="572"/>
                    <a:pt x="1013" y="739"/>
                  </a:cubicBezTo>
                  <a:cubicBezTo>
                    <a:pt x="1013" y="894"/>
                    <a:pt x="882" y="1037"/>
                    <a:pt x="715" y="1037"/>
                  </a:cubicBezTo>
                  <a:cubicBezTo>
                    <a:pt x="548" y="1037"/>
                    <a:pt x="417" y="894"/>
                    <a:pt x="417" y="739"/>
                  </a:cubicBezTo>
                  <a:cubicBezTo>
                    <a:pt x="417" y="572"/>
                    <a:pt x="548" y="441"/>
                    <a:pt x="715" y="441"/>
                  </a:cubicBezTo>
                  <a:close/>
                  <a:moveTo>
                    <a:pt x="727" y="1"/>
                  </a:moveTo>
                  <a:cubicBezTo>
                    <a:pt x="310" y="1"/>
                    <a:pt x="1" y="334"/>
                    <a:pt x="1" y="739"/>
                  </a:cubicBezTo>
                  <a:cubicBezTo>
                    <a:pt x="1" y="1132"/>
                    <a:pt x="334" y="1465"/>
                    <a:pt x="727" y="1465"/>
                  </a:cubicBezTo>
                  <a:cubicBezTo>
                    <a:pt x="1132" y="1465"/>
                    <a:pt x="1465" y="1132"/>
                    <a:pt x="1465" y="739"/>
                  </a:cubicBezTo>
                  <a:cubicBezTo>
                    <a:pt x="1465" y="334"/>
                    <a:pt x="1132"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9"/>
            <p:cNvSpPr/>
            <p:nvPr/>
          </p:nvSpPr>
          <p:spPr>
            <a:xfrm>
              <a:off x="5645084" y="1481009"/>
              <a:ext cx="45343" cy="45717"/>
            </a:xfrm>
            <a:custGeom>
              <a:avLst/>
              <a:gdLst/>
              <a:ahLst/>
              <a:cxnLst/>
              <a:rect l="l" t="t" r="r" b="b"/>
              <a:pathLst>
                <a:path w="1454" h="1466" extrusionOk="0">
                  <a:moveTo>
                    <a:pt x="727" y="441"/>
                  </a:moveTo>
                  <a:cubicBezTo>
                    <a:pt x="894" y="441"/>
                    <a:pt x="1025" y="572"/>
                    <a:pt x="1025" y="739"/>
                  </a:cubicBezTo>
                  <a:cubicBezTo>
                    <a:pt x="1025" y="894"/>
                    <a:pt x="894" y="1037"/>
                    <a:pt x="727" y="1037"/>
                  </a:cubicBezTo>
                  <a:cubicBezTo>
                    <a:pt x="560" y="1037"/>
                    <a:pt x="429" y="894"/>
                    <a:pt x="429" y="739"/>
                  </a:cubicBezTo>
                  <a:cubicBezTo>
                    <a:pt x="429" y="572"/>
                    <a:pt x="560" y="441"/>
                    <a:pt x="727" y="441"/>
                  </a:cubicBezTo>
                  <a:close/>
                  <a:moveTo>
                    <a:pt x="727" y="1"/>
                  </a:moveTo>
                  <a:cubicBezTo>
                    <a:pt x="322" y="1"/>
                    <a:pt x="1" y="334"/>
                    <a:pt x="1" y="739"/>
                  </a:cubicBezTo>
                  <a:cubicBezTo>
                    <a:pt x="1" y="1132"/>
                    <a:pt x="322" y="1465"/>
                    <a:pt x="727" y="1465"/>
                  </a:cubicBezTo>
                  <a:cubicBezTo>
                    <a:pt x="1132" y="1465"/>
                    <a:pt x="1453" y="1132"/>
                    <a:pt x="1453" y="739"/>
                  </a:cubicBezTo>
                  <a:cubicBezTo>
                    <a:pt x="1453" y="334"/>
                    <a:pt x="1132"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9"/>
            <p:cNvSpPr/>
            <p:nvPr/>
          </p:nvSpPr>
          <p:spPr>
            <a:xfrm>
              <a:off x="5695604" y="1650749"/>
              <a:ext cx="89501" cy="134376"/>
            </a:xfrm>
            <a:custGeom>
              <a:avLst/>
              <a:gdLst/>
              <a:ahLst/>
              <a:cxnLst/>
              <a:rect l="l" t="t" r="r" b="b"/>
              <a:pathLst>
                <a:path w="2870" h="4309" extrusionOk="0">
                  <a:moveTo>
                    <a:pt x="1929" y="427"/>
                  </a:moveTo>
                  <a:cubicBezTo>
                    <a:pt x="1929" y="439"/>
                    <a:pt x="1941" y="451"/>
                    <a:pt x="1941" y="487"/>
                  </a:cubicBezTo>
                  <a:cubicBezTo>
                    <a:pt x="1965" y="606"/>
                    <a:pt x="1941" y="1642"/>
                    <a:pt x="1941" y="2737"/>
                  </a:cubicBezTo>
                  <a:lnTo>
                    <a:pt x="572" y="2737"/>
                  </a:lnTo>
                  <a:cubicBezTo>
                    <a:pt x="1083" y="1809"/>
                    <a:pt x="1750" y="630"/>
                    <a:pt x="1881" y="475"/>
                  </a:cubicBezTo>
                  <a:lnTo>
                    <a:pt x="1929" y="427"/>
                  </a:lnTo>
                  <a:close/>
                  <a:moveTo>
                    <a:pt x="1947" y="1"/>
                  </a:moveTo>
                  <a:cubicBezTo>
                    <a:pt x="1843" y="1"/>
                    <a:pt x="1704" y="45"/>
                    <a:pt x="1560" y="213"/>
                  </a:cubicBezTo>
                  <a:cubicBezTo>
                    <a:pt x="1334" y="487"/>
                    <a:pt x="167" y="2606"/>
                    <a:pt x="24" y="2868"/>
                  </a:cubicBezTo>
                  <a:cubicBezTo>
                    <a:pt x="0" y="2928"/>
                    <a:pt x="0" y="3011"/>
                    <a:pt x="24" y="3071"/>
                  </a:cubicBezTo>
                  <a:cubicBezTo>
                    <a:pt x="71" y="3130"/>
                    <a:pt x="131" y="3178"/>
                    <a:pt x="202" y="3178"/>
                  </a:cubicBezTo>
                  <a:lnTo>
                    <a:pt x="1929" y="3178"/>
                  </a:lnTo>
                  <a:lnTo>
                    <a:pt x="1929" y="4118"/>
                  </a:lnTo>
                  <a:cubicBezTo>
                    <a:pt x="1929" y="4226"/>
                    <a:pt x="2036" y="4309"/>
                    <a:pt x="2155" y="4309"/>
                  </a:cubicBezTo>
                  <a:cubicBezTo>
                    <a:pt x="2274" y="4309"/>
                    <a:pt x="2369" y="4226"/>
                    <a:pt x="2381" y="4107"/>
                  </a:cubicBezTo>
                  <a:lnTo>
                    <a:pt x="2381" y="3166"/>
                  </a:lnTo>
                  <a:lnTo>
                    <a:pt x="2667" y="3166"/>
                  </a:lnTo>
                  <a:cubicBezTo>
                    <a:pt x="2786" y="3166"/>
                    <a:pt x="2869" y="3071"/>
                    <a:pt x="2869" y="2952"/>
                  </a:cubicBezTo>
                  <a:cubicBezTo>
                    <a:pt x="2869" y="2833"/>
                    <a:pt x="2786" y="2749"/>
                    <a:pt x="2667" y="2749"/>
                  </a:cubicBezTo>
                  <a:lnTo>
                    <a:pt x="2381" y="2749"/>
                  </a:lnTo>
                  <a:cubicBezTo>
                    <a:pt x="2381" y="1761"/>
                    <a:pt x="2393" y="606"/>
                    <a:pt x="2381" y="463"/>
                  </a:cubicBezTo>
                  <a:cubicBezTo>
                    <a:pt x="2369" y="249"/>
                    <a:pt x="2226" y="70"/>
                    <a:pt x="2072" y="23"/>
                  </a:cubicBezTo>
                  <a:cubicBezTo>
                    <a:pt x="2041" y="11"/>
                    <a:pt x="1998" y="1"/>
                    <a:pt x="1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9"/>
            <p:cNvSpPr/>
            <p:nvPr/>
          </p:nvSpPr>
          <p:spPr>
            <a:xfrm>
              <a:off x="5895718" y="1650374"/>
              <a:ext cx="88409" cy="135125"/>
            </a:xfrm>
            <a:custGeom>
              <a:avLst/>
              <a:gdLst/>
              <a:ahLst/>
              <a:cxnLst/>
              <a:rect l="l" t="t" r="r" b="b"/>
              <a:pathLst>
                <a:path w="2835" h="4333" extrusionOk="0">
                  <a:moveTo>
                    <a:pt x="1941" y="439"/>
                  </a:moveTo>
                  <a:cubicBezTo>
                    <a:pt x="1941" y="451"/>
                    <a:pt x="1953" y="463"/>
                    <a:pt x="1953" y="499"/>
                  </a:cubicBezTo>
                  <a:lnTo>
                    <a:pt x="1965" y="2749"/>
                  </a:lnTo>
                  <a:lnTo>
                    <a:pt x="596" y="2749"/>
                  </a:lnTo>
                  <a:cubicBezTo>
                    <a:pt x="1096" y="1821"/>
                    <a:pt x="1763" y="642"/>
                    <a:pt x="1894" y="487"/>
                  </a:cubicBezTo>
                  <a:lnTo>
                    <a:pt x="1941" y="439"/>
                  </a:lnTo>
                  <a:close/>
                  <a:moveTo>
                    <a:pt x="1942" y="1"/>
                  </a:moveTo>
                  <a:cubicBezTo>
                    <a:pt x="1838" y="1"/>
                    <a:pt x="1696" y="45"/>
                    <a:pt x="1560" y="213"/>
                  </a:cubicBezTo>
                  <a:cubicBezTo>
                    <a:pt x="1334" y="487"/>
                    <a:pt x="155" y="2606"/>
                    <a:pt x="24" y="2868"/>
                  </a:cubicBezTo>
                  <a:cubicBezTo>
                    <a:pt x="0" y="2928"/>
                    <a:pt x="0" y="3011"/>
                    <a:pt x="24" y="3071"/>
                  </a:cubicBezTo>
                  <a:cubicBezTo>
                    <a:pt x="72" y="3130"/>
                    <a:pt x="131" y="3178"/>
                    <a:pt x="203" y="3178"/>
                  </a:cubicBezTo>
                  <a:lnTo>
                    <a:pt x="1929" y="3178"/>
                  </a:lnTo>
                  <a:lnTo>
                    <a:pt x="1929" y="4119"/>
                  </a:lnTo>
                  <a:cubicBezTo>
                    <a:pt x="1929" y="4238"/>
                    <a:pt x="2013" y="4321"/>
                    <a:pt x="2144" y="4333"/>
                  </a:cubicBezTo>
                  <a:cubicBezTo>
                    <a:pt x="2263" y="4333"/>
                    <a:pt x="2346" y="4249"/>
                    <a:pt x="2346" y="4130"/>
                  </a:cubicBezTo>
                  <a:lnTo>
                    <a:pt x="2346" y="3190"/>
                  </a:lnTo>
                  <a:lnTo>
                    <a:pt x="2632" y="3190"/>
                  </a:lnTo>
                  <a:cubicBezTo>
                    <a:pt x="2751" y="3190"/>
                    <a:pt x="2834" y="3106"/>
                    <a:pt x="2834" y="2987"/>
                  </a:cubicBezTo>
                  <a:cubicBezTo>
                    <a:pt x="2834" y="2868"/>
                    <a:pt x="2751" y="2773"/>
                    <a:pt x="2632" y="2773"/>
                  </a:cubicBezTo>
                  <a:lnTo>
                    <a:pt x="2346" y="2773"/>
                  </a:lnTo>
                  <a:cubicBezTo>
                    <a:pt x="2394" y="1761"/>
                    <a:pt x="2394" y="618"/>
                    <a:pt x="2382" y="463"/>
                  </a:cubicBezTo>
                  <a:cubicBezTo>
                    <a:pt x="2358" y="249"/>
                    <a:pt x="2227" y="70"/>
                    <a:pt x="2060" y="23"/>
                  </a:cubicBezTo>
                  <a:cubicBezTo>
                    <a:pt x="2033" y="11"/>
                    <a:pt x="1992" y="1"/>
                    <a:pt x="1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9"/>
            <p:cNvSpPr/>
            <p:nvPr/>
          </p:nvSpPr>
          <p:spPr>
            <a:xfrm>
              <a:off x="5798452" y="1648098"/>
              <a:ext cx="84293" cy="140021"/>
            </a:xfrm>
            <a:custGeom>
              <a:avLst/>
              <a:gdLst/>
              <a:ahLst/>
              <a:cxnLst/>
              <a:rect l="l" t="t" r="r" b="b"/>
              <a:pathLst>
                <a:path w="2703" h="4490" extrusionOk="0">
                  <a:moveTo>
                    <a:pt x="1345" y="417"/>
                  </a:moveTo>
                  <a:cubicBezTo>
                    <a:pt x="1846" y="417"/>
                    <a:pt x="2250" y="822"/>
                    <a:pt x="2250" y="1334"/>
                  </a:cubicBezTo>
                  <a:lnTo>
                    <a:pt x="2250" y="3144"/>
                  </a:lnTo>
                  <a:cubicBezTo>
                    <a:pt x="2250" y="3656"/>
                    <a:pt x="1834" y="4049"/>
                    <a:pt x="1345" y="4049"/>
                  </a:cubicBezTo>
                  <a:cubicBezTo>
                    <a:pt x="833" y="4049"/>
                    <a:pt x="441" y="3656"/>
                    <a:pt x="441" y="3144"/>
                  </a:cubicBezTo>
                  <a:lnTo>
                    <a:pt x="441" y="1334"/>
                  </a:lnTo>
                  <a:cubicBezTo>
                    <a:pt x="441" y="822"/>
                    <a:pt x="833" y="417"/>
                    <a:pt x="1345" y="417"/>
                  </a:cubicBezTo>
                  <a:close/>
                  <a:moveTo>
                    <a:pt x="1357" y="1"/>
                  </a:moveTo>
                  <a:cubicBezTo>
                    <a:pt x="619" y="1"/>
                    <a:pt x="24" y="596"/>
                    <a:pt x="24" y="1346"/>
                  </a:cubicBezTo>
                  <a:lnTo>
                    <a:pt x="24" y="3144"/>
                  </a:lnTo>
                  <a:cubicBezTo>
                    <a:pt x="0" y="3870"/>
                    <a:pt x="619" y="4489"/>
                    <a:pt x="1357" y="4489"/>
                  </a:cubicBezTo>
                  <a:cubicBezTo>
                    <a:pt x="2107" y="4489"/>
                    <a:pt x="2703" y="3894"/>
                    <a:pt x="2703" y="3144"/>
                  </a:cubicBezTo>
                  <a:lnTo>
                    <a:pt x="2703" y="1346"/>
                  </a:lnTo>
                  <a:cubicBezTo>
                    <a:pt x="2703" y="596"/>
                    <a:pt x="2107" y="1"/>
                    <a:pt x="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9"/>
            <p:cNvSpPr/>
            <p:nvPr/>
          </p:nvSpPr>
          <p:spPr>
            <a:xfrm>
              <a:off x="5652132" y="1582391"/>
              <a:ext cx="376153" cy="269937"/>
            </a:xfrm>
            <a:custGeom>
              <a:avLst/>
              <a:gdLst/>
              <a:ahLst/>
              <a:cxnLst/>
              <a:rect l="l" t="t" r="r" b="b"/>
              <a:pathLst>
                <a:path w="12062" h="8656" extrusionOk="0">
                  <a:moveTo>
                    <a:pt x="5085" y="429"/>
                  </a:moveTo>
                  <a:cubicBezTo>
                    <a:pt x="5133" y="429"/>
                    <a:pt x="5156" y="453"/>
                    <a:pt x="5156" y="500"/>
                  </a:cubicBezTo>
                  <a:lnTo>
                    <a:pt x="5156" y="1036"/>
                  </a:lnTo>
                  <a:lnTo>
                    <a:pt x="1513" y="1036"/>
                  </a:lnTo>
                  <a:lnTo>
                    <a:pt x="1513" y="500"/>
                  </a:lnTo>
                  <a:lnTo>
                    <a:pt x="1501" y="500"/>
                  </a:lnTo>
                  <a:cubicBezTo>
                    <a:pt x="1501" y="453"/>
                    <a:pt x="1525" y="429"/>
                    <a:pt x="1573" y="429"/>
                  </a:cubicBezTo>
                  <a:close/>
                  <a:moveTo>
                    <a:pt x="10562" y="7632"/>
                  </a:moveTo>
                  <a:lnTo>
                    <a:pt x="10562" y="8168"/>
                  </a:lnTo>
                  <a:lnTo>
                    <a:pt x="10574" y="8168"/>
                  </a:lnTo>
                  <a:cubicBezTo>
                    <a:pt x="10574" y="8215"/>
                    <a:pt x="10550" y="8239"/>
                    <a:pt x="10502" y="8239"/>
                  </a:cubicBezTo>
                  <a:lnTo>
                    <a:pt x="6990" y="8239"/>
                  </a:lnTo>
                  <a:cubicBezTo>
                    <a:pt x="6942" y="8239"/>
                    <a:pt x="6919" y="8215"/>
                    <a:pt x="6919" y="8168"/>
                  </a:cubicBezTo>
                  <a:lnTo>
                    <a:pt x="6919" y="7632"/>
                  </a:lnTo>
                  <a:close/>
                  <a:moveTo>
                    <a:pt x="1573" y="0"/>
                  </a:moveTo>
                  <a:cubicBezTo>
                    <a:pt x="1287" y="0"/>
                    <a:pt x="1061" y="214"/>
                    <a:pt x="1061" y="500"/>
                  </a:cubicBezTo>
                  <a:lnTo>
                    <a:pt x="1061" y="1036"/>
                  </a:lnTo>
                  <a:lnTo>
                    <a:pt x="513" y="1036"/>
                  </a:lnTo>
                  <a:cubicBezTo>
                    <a:pt x="227" y="1036"/>
                    <a:pt x="1" y="1262"/>
                    <a:pt x="1" y="1548"/>
                  </a:cubicBezTo>
                  <a:lnTo>
                    <a:pt x="1" y="7144"/>
                  </a:lnTo>
                  <a:cubicBezTo>
                    <a:pt x="1" y="7430"/>
                    <a:pt x="227" y="7644"/>
                    <a:pt x="513" y="7644"/>
                  </a:cubicBezTo>
                  <a:lnTo>
                    <a:pt x="4097" y="7644"/>
                  </a:lnTo>
                  <a:cubicBezTo>
                    <a:pt x="4216" y="7644"/>
                    <a:pt x="4311" y="7561"/>
                    <a:pt x="4311" y="7442"/>
                  </a:cubicBezTo>
                  <a:cubicBezTo>
                    <a:pt x="4311" y="7322"/>
                    <a:pt x="4216" y="7227"/>
                    <a:pt x="4097" y="7227"/>
                  </a:cubicBezTo>
                  <a:lnTo>
                    <a:pt x="513" y="7227"/>
                  </a:lnTo>
                  <a:cubicBezTo>
                    <a:pt x="465" y="7227"/>
                    <a:pt x="442" y="7203"/>
                    <a:pt x="442" y="7156"/>
                  </a:cubicBezTo>
                  <a:lnTo>
                    <a:pt x="442" y="1536"/>
                  </a:lnTo>
                  <a:cubicBezTo>
                    <a:pt x="442" y="1488"/>
                    <a:pt x="465" y="1453"/>
                    <a:pt x="513" y="1453"/>
                  </a:cubicBezTo>
                  <a:lnTo>
                    <a:pt x="11538" y="1453"/>
                  </a:lnTo>
                  <a:cubicBezTo>
                    <a:pt x="11586" y="1453"/>
                    <a:pt x="11610" y="1488"/>
                    <a:pt x="11610" y="1536"/>
                  </a:cubicBezTo>
                  <a:lnTo>
                    <a:pt x="11610" y="7132"/>
                  </a:lnTo>
                  <a:cubicBezTo>
                    <a:pt x="11610" y="7168"/>
                    <a:pt x="11586" y="7203"/>
                    <a:pt x="11538" y="7203"/>
                  </a:cubicBezTo>
                  <a:lnTo>
                    <a:pt x="5037" y="7203"/>
                  </a:lnTo>
                  <a:cubicBezTo>
                    <a:pt x="4918" y="7203"/>
                    <a:pt x="4823" y="7287"/>
                    <a:pt x="4823" y="7406"/>
                  </a:cubicBezTo>
                  <a:cubicBezTo>
                    <a:pt x="4823" y="7525"/>
                    <a:pt x="4918" y="7620"/>
                    <a:pt x="5037" y="7620"/>
                  </a:cubicBezTo>
                  <a:lnTo>
                    <a:pt x="6478" y="7620"/>
                  </a:lnTo>
                  <a:lnTo>
                    <a:pt x="6478" y="8156"/>
                  </a:lnTo>
                  <a:cubicBezTo>
                    <a:pt x="6478" y="8442"/>
                    <a:pt x="6704" y="8656"/>
                    <a:pt x="6990" y="8656"/>
                  </a:cubicBezTo>
                  <a:lnTo>
                    <a:pt x="10502" y="8656"/>
                  </a:lnTo>
                  <a:cubicBezTo>
                    <a:pt x="10788" y="8656"/>
                    <a:pt x="11002" y="8442"/>
                    <a:pt x="11002" y="8156"/>
                  </a:cubicBezTo>
                  <a:lnTo>
                    <a:pt x="11002" y="7632"/>
                  </a:lnTo>
                  <a:lnTo>
                    <a:pt x="11562" y="7632"/>
                  </a:lnTo>
                  <a:cubicBezTo>
                    <a:pt x="11836" y="7632"/>
                    <a:pt x="12062" y="7406"/>
                    <a:pt x="12062" y="7132"/>
                  </a:cubicBezTo>
                  <a:lnTo>
                    <a:pt x="12062" y="1536"/>
                  </a:lnTo>
                  <a:cubicBezTo>
                    <a:pt x="12062" y="1250"/>
                    <a:pt x="11836" y="1024"/>
                    <a:pt x="11562" y="1024"/>
                  </a:cubicBezTo>
                  <a:lnTo>
                    <a:pt x="5585" y="1024"/>
                  </a:lnTo>
                  <a:lnTo>
                    <a:pt x="5585" y="488"/>
                  </a:lnTo>
                  <a:cubicBezTo>
                    <a:pt x="5585" y="214"/>
                    <a:pt x="5371" y="0"/>
                    <a:pt x="5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670</Words>
  <Application>Microsoft Office PowerPoint</Application>
  <PresentationFormat>On-screen Show (16:9)</PresentationFormat>
  <Paragraphs>84</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Archivo</vt:lpstr>
      <vt:lpstr>Anaheim</vt:lpstr>
      <vt:lpstr>Raleway</vt:lpstr>
      <vt:lpstr>Poppins</vt:lpstr>
      <vt:lpstr>Bebas Neue</vt:lpstr>
      <vt:lpstr>Arial</vt:lpstr>
      <vt:lpstr>Cybersecurity Industry by Slidesgo</vt:lpstr>
      <vt:lpstr>Cybersecurity</vt:lpstr>
      <vt:lpstr>Table of contents</vt:lpstr>
      <vt:lpstr>Introduction</vt:lpstr>
      <vt:lpstr>PowerPoint Presentation</vt:lpstr>
      <vt:lpstr>Description</vt:lpstr>
      <vt:lpstr>Problem Statement</vt:lpstr>
      <vt:lpstr>Problem Statement</vt:lpstr>
      <vt:lpstr>Methodology</vt:lpstr>
      <vt:lpstr>Methodology into four parts</vt:lpstr>
      <vt:lpstr>Code</vt:lpstr>
      <vt:lpstr>Code</vt:lpstr>
      <vt:lpstr>Limitations/ Challenges</vt:lpstr>
      <vt:lpstr>Limitations                                 Challenges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dc:title>
  <cp:lastModifiedBy>Khaled Sherif Abdelkader Mohamed</cp:lastModifiedBy>
  <cp:revision>2</cp:revision>
  <dcterms:modified xsi:type="dcterms:W3CDTF">2024-05-16T06:29:42Z</dcterms:modified>
</cp:coreProperties>
</file>