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493"/>
    <a:srgbClr val="D19DF8"/>
    <a:srgbClr val="FFD579"/>
    <a:srgbClr val="6230A0"/>
    <a:srgbClr val="945200"/>
    <a:srgbClr val="929292"/>
    <a:srgbClr val="D97D00"/>
    <a:srgbClr val="F68E00"/>
    <a:srgbClr val="57AB8E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/>
    <p:restoredTop sz="94750"/>
  </p:normalViewPr>
  <p:slideViewPr>
    <p:cSldViewPr snapToGrid="0" snapToObjects="1">
      <p:cViewPr>
        <p:scale>
          <a:sx n="220" d="100"/>
          <a:sy n="220" d="100"/>
        </p:scale>
        <p:origin x="72" y="-800"/>
      </p:cViewPr>
      <p:guideLst>
        <p:guide orient="horz" pos="2160"/>
        <p:guide pos="3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7138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809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8506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6499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457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604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985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0498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02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446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0953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2341-0C92-664E-BD2E-8399D083172C}" type="datetimeFigureOut">
              <a:rPr lang="en-EG" smtClean="0"/>
              <a:t>30/06/2022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CB52-99BF-5C45-BDFE-1D632CFE6DA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846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FBD309-EC93-EE4D-F6BE-CE0429CF6130}"/>
              </a:ext>
            </a:extLst>
          </p:cNvPr>
          <p:cNvGrpSpPr/>
          <p:nvPr/>
        </p:nvGrpSpPr>
        <p:grpSpPr>
          <a:xfrm>
            <a:off x="615204" y="887551"/>
            <a:ext cx="919102" cy="1726877"/>
            <a:chOff x="596877" y="657725"/>
            <a:chExt cx="919102" cy="1726877"/>
          </a:xfrm>
          <a:solidFill>
            <a:schemeClr val="bg1">
              <a:lumMod val="95000"/>
            </a:schemeClr>
          </a:solidFill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0D5B483-9911-B641-20DD-414FB67D3892}"/>
                </a:ext>
              </a:extLst>
            </p:cNvPr>
            <p:cNvSpPr/>
            <p:nvPr/>
          </p:nvSpPr>
          <p:spPr>
            <a:xfrm>
              <a:off x="596877" y="657725"/>
              <a:ext cx="919102" cy="1726877"/>
            </a:xfrm>
            <a:prstGeom prst="roundRect">
              <a:avLst>
                <a:gd name="adj" fmla="val 1055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G" sz="1100" dirty="0">
                  <a:solidFill>
                    <a:schemeClr val="tx1"/>
                  </a:solidFill>
                </a:rPr>
                <a:t>Data Model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9D05A26E-13C9-BE19-3887-B2DDFE4EBC07}"/>
                </a:ext>
              </a:extLst>
            </p:cNvPr>
            <p:cNvSpPr/>
            <p:nvPr/>
          </p:nvSpPr>
          <p:spPr>
            <a:xfrm>
              <a:off x="646525" y="1448722"/>
              <a:ext cx="819807" cy="38625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G" sz="1100" dirty="0"/>
                <a:t>Visible</a:t>
              </a:r>
            </a:p>
            <a:p>
              <a:pPr algn="ctr"/>
              <a:r>
                <a:rPr lang="en-EG" sz="1100" dirty="0"/>
                <a:t>{boolean}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774AEBA-2B52-D16B-258A-0E9B8156DB0E}"/>
                </a:ext>
              </a:extLst>
            </p:cNvPr>
            <p:cNvSpPr/>
            <p:nvPr/>
          </p:nvSpPr>
          <p:spPr>
            <a:xfrm>
              <a:off x="646525" y="961958"/>
              <a:ext cx="819807" cy="38625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G" sz="1100" dirty="0"/>
                <a:t>ID</a:t>
              </a:r>
            </a:p>
            <a:p>
              <a:pPr algn="ctr"/>
              <a:r>
                <a:rPr lang="en-EG" sz="1100" dirty="0"/>
                <a:t>{number}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32FD580-90E4-297B-B68A-091BBE2F87DA}"/>
                </a:ext>
              </a:extLst>
            </p:cNvPr>
            <p:cNvSpPr/>
            <p:nvPr/>
          </p:nvSpPr>
          <p:spPr>
            <a:xfrm>
              <a:off x="646525" y="1945336"/>
              <a:ext cx="819807" cy="38625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G" sz="1100" dirty="0"/>
                <a:t>Status</a:t>
              </a:r>
            </a:p>
            <a:p>
              <a:pPr algn="ctr"/>
              <a:r>
                <a:rPr lang="en-EG" sz="1100" dirty="0"/>
                <a:t>{boolean}</a:t>
              </a:r>
            </a:p>
          </p:txBody>
        </p:sp>
      </p:grp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B532C0DD-6129-3945-288A-07F38BD2C630}"/>
              </a:ext>
            </a:extLst>
          </p:cNvPr>
          <p:cNvSpPr/>
          <p:nvPr/>
        </p:nvSpPr>
        <p:spPr>
          <a:xfrm rot="5400000">
            <a:off x="447346" y="2708222"/>
            <a:ext cx="4859723" cy="1362731"/>
          </a:xfrm>
          <a:prstGeom prst="bracketPair">
            <a:avLst/>
          </a:prstGeom>
          <a:solidFill>
            <a:srgbClr val="ED7D31">
              <a:alpha val="14902"/>
            </a:srgbClr>
          </a:solidFill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G" sz="1200"/>
          </a:p>
        </p:txBody>
      </p:sp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7D8AC8D0-BD30-2A0B-917A-72531D88D3D2}"/>
              </a:ext>
            </a:extLst>
          </p:cNvPr>
          <p:cNvSpPr/>
          <p:nvPr/>
        </p:nvSpPr>
        <p:spPr>
          <a:xfrm rot="5400000">
            <a:off x="2703170" y="2198027"/>
            <a:ext cx="4859723" cy="2383124"/>
          </a:xfrm>
          <a:prstGeom prst="bracketPair">
            <a:avLst>
              <a:gd name="adj" fmla="val 9030"/>
            </a:avLst>
          </a:prstGeom>
          <a:solidFill>
            <a:srgbClr val="70AD47">
              <a:alpha val="12941"/>
            </a:srgbClr>
          </a:solidFill>
          <a:ln w="571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G" sz="1200"/>
          </a:p>
        </p:txBody>
      </p:sp>
      <p:sp>
        <p:nvSpPr>
          <p:cNvPr id="75" name="Double Bracket 74">
            <a:extLst>
              <a:ext uri="{FF2B5EF4-FFF2-40B4-BE49-F238E27FC236}">
                <a16:creationId xmlns:a16="http://schemas.microsoft.com/office/drawing/2014/main" id="{46EC8B6E-2966-8238-A53F-D7697385C590}"/>
              </a:ext>
            </a:extLst>
          </p:cNvPr>
          <p:cNvSpPr/>
          <p:nvPr/>
        </p:nvSpPr>
        <p:spPr>
          <a:xfrm rot="5400000">
            <a:off x="5007156" y="2667689"/>
            <a:ext cx="4859722" cy="1443800"/>
          </a:xfrm>
          <a:prstGeom prst="bracketPair">
            <a:avLst>
              <a:gd name="adj" fmla="val 17089"/>
            </a:avLst>
          </a:prstGeom>
          <a:solidFill>
            <a:srgbClr val="7030A0">
              <a:alpha val="14118"/>
            </a:srgbClr>
          </a:solidFill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G" sz="12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1AE15A4-CAE0-99CF-7F1A-2A714A5382B0}"/>
              </a:ext>
            </a:extLst>
          </p:cNvPr>
          <p:cNvSpPr/>
          <p:nvPr/>
        </p:nvSpPr>
        <p:spPr>
          <a:xfrm>
            <a:off x="560331" y="2869324"/>
            <a:ext cx="1032642" cy="11193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200" dirty="0"/>
              <a:t>Project List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778EF-9FCC-45A6-35C1-D38D41D6953B}"/>
              </a:ext>
            </a:extLst>
          </p:cNvPr>
          <p:cNvSpPr/>
          <p:nvPr/>
        </p:nvSpPr>
        <p:spPr>
          <a:xfrm>
            <a:off x="666748" y="3428999"/>
            <a:ext cx="819807" cy="3862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r>
              <a:rPr lang="en-EG" sz="1100" dirty="0"/>
              <a:t>ist</a:t>
            </a:r>
          </a:p>
          <a:p>
            <a:pPr algn="ctr"/>
            <a:r>
              <a:rPr lang="en-EG" sz="1100" dirty="0"/>
              <a:t>{Project[]}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446C4E4-F47F-E47A-28D0-2F9F714F79F2}"/>
              </a:ext>
            </a:extLst>
          </p:cNvPr>
          <p:cNvSpPr>
            <a:spLocks/>
          </p:cNvSpPr>
          <p:nvPr/>
        </p:nvSpPr>
        <p:spPr>
          <a:xfrm>
            <a:off x="2364830" y="1401157"/>
            <a:ext cx="1028698" cy="3862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Project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FF8A33-36C4-7296-E6AE-70D75F66365B}"/>
              </a:ext>
            </a:extLst>
          </p:cNvPr>
          <p:cNvSpPr/>
          <p:nvPr/>
        </p:nvSpPr>
        <p:spPr>
          <a:xfrm>
            <a:off x="2360886" y="1886934"/>
            <a:ext cx="1032642" cy="29826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100" dirty="0"/>
              <a:t>Project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493BB3-B220-766B-1A69-429B9292F213}"/>
              </a:ext>
            </a:extLst>
          </p:cNvPr>
          <p:cNvSpPr/>
          <p:nvPr/>
        </p:nvSpPr>
        <p:spPr>
          <a:xfrm>
            <a:off x="2417656" y="2228173"/>
            <a:ext cx="919102" cy="1455839"/>
          </a:xfrm>
          <a:prstGeom prst="roundRect">
            <a:avLst>
              <a:gd name="adj" fmla="val 10558"/>
            </a:avLst>
          </a:prstGeom>
          <a:solidFill>
            <a:srgbClr val="FFFFF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009446-8266-FC53-F5D6-5EE7BD496B7B}"/>
              </a:ext>
            </a:extLst>
          </p:cNvPr>
          <p:cNvSpPr/>
          <p:nvPr/>
        </p:nvSpPr>
        <p:spPr>
          <a:xfrm>
            <a:off x="2467304" y="2748132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Visible</a:t>
            </a:r>
          </a:p>
          <a:p>
            <a:pPr algn="ctr"/>
            <a:r>
              <a:rPr lang="en-EG" sz="1100" dirty="0"/>
              <a:t>{boolean}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EFC1067-EBBA-99B5-92BA-5E09AFABB145}"/>
              </a:ext>
            </a:extLst>
          </p:cNvPr>
          <p:cNvSpPr>
            <a:spLocks/>
          </p:cNvSpPr>
          <p:nvPr/>
        </p:nvSpPr>
        <p:spPr>
          <a:xfrm>
            <a:off x="2364315" y="4959238"/>
            <a:ext cx="1033668" cy="3862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Project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B374532-18E1-52DF-1DA0-5D6BDCF807E4}"/>
              </a:ext>
            </a:extLst>
          </p:cNvPr>
          <p:cNvSpPr/>
          <p:nvPr/>
        </p:nvSpPr>
        <p:spPr>
          <a:xfrm>
            <a:off x="2467304" y="2261368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ID</a:t>
            </a:r>
          </a:p>
          <a:p>
            <a:pPr algn="ctr"/>
            <a:r>
              <a:rPr lang="en-EG" sz="1100" dirty="0"/>
              <a:t>{number}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8388AC-14E7-B6A3-B762-7C752C022B65}"/>
              </a:ext>
            </a:extLst>
          </p:cNvPr>
          <p:cNvSpPr/>
          <p:nvPr/>
        </p:nvSpPr>
        <p:spPr>
          <a:xfrm>
            <a:off x="2467304" y="3244746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Status</a:t>
            </a:r>
          </a:p>
          <a:p>
            <a:pPr algn="ctr"/>
            <a:r>
              <a:rPr lang="en-EG" sz="1100" dirty="0"/>
              <a:t>{boolean}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7DA6D81-8F6D-A5EF-7B52-497FFC63EF63}"/>
              </a:ext>
            </a:extLst>
          </p:cNvPr>
          <p:cNvSpPr/>
          <p:nvPr/>
        </p:nvSpPr>
        <p:spPr>
          <a:xfrm>
            <a:off x="2467304" y="3780773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Title</a:t>
            </a:r>
          </a:p>
          <a:p>
            <a:pPr algn="ctr"/>
            <a:r>
              <a:rPr lang="en-EG" sz="1100" dirty="0"/>
              <a:t>{string}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584C094-D444-58D3-D4B4-57E74D5CF993}"/>
              </a:ext>
            </a:extLst>
          </p:cNvPr>
          <p:cNvSpPr/>
          <p:nvPr/>
        </p:nvSpPr>
        <p:spPr>
          <a:xfrm>
            <a:off x="2467304" y="4277387"/>
            <a:ext cx="819807" cy="3862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List</a:t>
            </a:r>
          </a:p>
          <a:p>
            <a:pPr algn="ctr"/>
            <a:r>
              <a:rPr lang="en-EG" sz="1100" dirty="0"/>
              <a:t>{Todo[]}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8DAD3-C7F8-660A-F060-62D1F3B80A7F}"/>
              </a:ext>
            </a:extLst>
          </p:cNvPr>
          <p:cNvSpPr txBox="1"/>
          <p:nvPr/>
        </p:nvSpPr>
        <p:spPr>
          <a:xfrm>
            <a:off x="2723725" y="5435156"/>
            <a:ext cx="492443" cy="2769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EG" sz="2000" spc="45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5FE44E-6C7B-FCAE-4325-0DC56FB64BFB}"/>
              </a:ext>
            </a:extLst>
          </p:cNvPr>
          <p:cNvSpPr txBox="1"/>
          <p:nvPr/>
        </p:nvSpPr>
        <p:spPr>
          <a:xfrm>
            <a:off x="2707960" y="1044460"/>
            <a:ext cx="492443" cy="2769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EG" sz="2000" spc="450" dirty="0"/>
              <a:t>…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29F609B-72B1-F62C-7612-03D9CC1A80B1}"/>
              </a:ext>
            </a:extLst>
          </p:cNvPr>
          <p:cNvSpPr/>
          <p:nvPr/>
        </p:nvSpPr>
        <p:spPr>
          <a:xfrm>
            <a:off x="4113730" y="1864852"/>
            <a:ext cx="2058800" cy="3004721"/>
          </a:xfrm>
          <a:prstGeom prst="roundRect">
            <a:avLst>
              <a:gd name="adj" fmla="val 844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100" dirty="0"/>
              <a:t>Todo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D6A29E1-4E6D-5C40-1BE3-F842D8729B29}"/>
              </a:ext>
            </a:extLst>
          </p:cNvPr>
          <p:cNvSpPr/>
          <p:nvPr/>
        </p:nvSpPr>
        <p:spPr>
          <a:xfrm>
            <a:off x="5210107" y="2253109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Title</a:t>
            </a:r>
          </a:p>
          <a:p>
            <a:pPr algn="ctr"/>
            <a:r>
              <a:rPr lang="en-EG" sz="1100" dirty="0"/>
              <a:t>{string}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E0218A8-081A-9482-4810-53E66AA86F6B}"/>
              </a:ext>
            </a:extLst>
          </p:cNvPr>
          <p:cNvSpPr/>
          <p:nvPr/>
        </p:nvSpPr>
        <p:spPr>
          <a:xfrm>
            <a:off x="4237251" y="2211665"/>
            <a:ext cx="919102" cy="1469753"/>
          </a:xfrm>
          <a:prstGeom prst="roundRect">
            <a:avLst>
              <a:gd name="adj" fmla="val 10558"/>
            </a:avLst>
          </a:prstGeom>
          <a:solidFill>
            <a:srgbClr val="FFFFFF">
              <a:alpha val="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746C63B-24AD-F977-2EE0-B81823007F68}"/>
              </a:ext>
            </a:extLst>
          </p:cNvPr>
          <p:cNvSpPr>
            <a:spLocks/>
          </p:cNvSpPr>
          <p:nvPr/>
        </p:nvSpPr>
        <p:spPr>
          <a:xfrm>
            <a:off x="4567899" y="4962607"/>
            <a:ext cx="1130264" cy="3862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Todo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5B9588D-D45C-AF98-8876-0CA92DFF5A8C}"/>
              </a:ext>
            </a:extLst>
          </p:cNvPr>
          <p:cNvSpPr/>
          <p:nvPr/>
        </p:nvSpPr>
        <p:spPr>
          <a:xfrm>
            <a:off x="4287124" y="2246715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ID</a:t>
            </a:r>
          </a:p>
          <a:p>
            <a:pPr algn="ctr"/>
            <a:r>
              <a:rPr lang="en-EG" sz="1100" dirty="0"/>
              <a:t>{number}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9220E7-7D75-17C4-5305-08491D00796E}"/>
              </a:ext>
            </a:extLst>
          </p:cNvPr>
          <p:cNvSpPr/>
          <p:nvPr/>
        </p:nvSpPr>
        <p:spPr>
          <a:xfrm>
            <a:off x="4271736" y="4293272"/>
            <a:ext cx="1742789" cy="3862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List</a:t>
            </a:r>
          </a:p>
          <a:p>
            <a:pPr algn="ctr"/>
            <a:r>
              <a:rPr lang="en-EG" sz="1100" dirty="0"/>
              <a:t>{ChecklistItem[]}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B7961F-F6D6-9F70-5C36-9B6ACB02B72F}"/>
              </a:ext>
            </a:extLst>
          </p:cNvPr>
          <p:cNvSpPr txBox="1"/>
          <p:nvPr/>
        </p:nvSpPr>
        <p:spPr>
          <a:xfrm>
            <a:off x="4934936" y="5435156"/>
            <a:ext cx="492443" cy="2769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EG" sz="2000" spc="450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6F386F-FCBA-DDA4-5B0C-011DB6680C1B}"/>
              </a:ext>
            </a:extLst>
          </p:cNvPr>
          <p:cNvSpPr txBox="1"/>
          <p:nvPr/>
        </p:nvSpPr>
        <p:spPr>
          <a:xfrm>
            <a:off x="4942957" y="1044460"/>
            <a:ext cx="492443" cy="2769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EG" sz="2000" spc="450" dirty="0"/>
              <a:t>…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D791D5B-0067-86C0-7034-4020364BAA97}"/>
              </a:ext>
            </a:extLst>
          </p:cNvPr>
          <p:cNvSpPr/>
          <p:nvPr/>
        </p:nvSpPr>
        <p:spPr>
          <a:xfrm>
            <a:off x="4271736" y="3258609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Status</a:t>
            </a:r>
          </a:p>
          <a:p>
            <a:pPr algn="ctr"/>
            <a:r>
              <a:rPr lang="en-EG" sz="1100" dirty="0"/>
              <a:t>{boolean}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AE1A4E2-85EF-2953-CB92-2ED0A099D94C}"/>
              </a:ext>
            </a:extLst>
          </p:cNvPr>
          <p:cNvSpPr/>
          <p:nvPr/>
        </p:nvSpPr>
        <p:spPr>
          <a:xfrm>
            <a:off x="4287124" y="2753715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Visible</a:t>
            </a:r>
          </a:p>
          <a:p>
            <a:pPr algn="ctr"/>
            <a:r>
              <a:rPr lang="en-EG" sz="1100" dirty="0"/>
              <a:t>{boolean}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D44463B-8632-F29B-19EF-BA859A1B76DF}"/>
              </a:ext>
            </a:extLst>
          </p:cNvPr>
          <p:cNvSpPr/>
          <p:nvPr/>
        </p:nvSpPr>
        <p:spPr>
          <a:xfrm>
            <a:off x="5219964" y="2762964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Start Date</a:t>
            </a:r>
          </a:p>
          <a:p>
            <a:pPr algn="ctr"/>
            <a:r>
              <a:rPr lang="en-EG" sz="1100" dirty="0"/>
              <a:t>{string}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3C2F351-B783-0383-5E54-472BDA578068}"/>
              </a:ext>
            </a:extLst>
          </p:cNvPr>
          <p:cNvSpPr/>
          <p:nvPr/>
        </p:nvSpPr>
        <p:spPr>
          <a:xfrm>
            <a:off x="5204935" y="3257859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End Date</a:t>
            </a:r>
          </a:p>
          <a:p>
            <a:pPr algn="ctr"/>
            <a:r>
              <a:rPr lang="en-EG" sz="1100" dirty="0"/>
              <a:t>{string}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54DF3F6-D264-3AA5-1CCE-50FE25517E73}"/>
              </a:ext>
            </a:extLst>
          </p:cNvPr>
          <p:cNvSpPr/>
          <p:nvPr/>
        </p:nvSpPr>
        <p:spPr>
          <a:xfrm>
            <a:off x="4272475" y="3788714"/>
            <a:ext cx="1768189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Descr</a:t>
            </a:r>
          </a:p>
          <a:p>
            <a:pPr algn="ctr"/>
            <a:r>
              <a:rPr lang="en-EG" sz="1100" dirty="0"/>
              <a:t>{string}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13A0FC5-3052-F361-B399-051C37E05B9B}"/>
              </a:ext>
            </a:extLst>
          </p:cNvPr>
          <p:cNvSpPr>
            <a:spLocks/>
          </p:cNvSpPr>
          <p:nvPr/>
        </p:nvSpPr>
        <p:spPr>
          <a:xfrm>
            <a:off x="4601866" y="1400028"/>
            <a:ext cx="1062330" cy="3862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Todo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9B3F948-13AC-A8C6-28C1-745448176570}"/>
              </a:ext>
            </a:extLst>
          </p:cNvPr>
          <p:cNvSpPr/>
          <p:nvPr/>
        </p:nvSpPr>
        <p:spPr>
          <a:xfrm>
            <a:off x="6923358" y="1366833"/>
            <a:ext cx="1062330" cy="3862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Checklist Item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301CCC6-EED5-2D85-4C11-0E2D4877BE92}"/>
              </a:ext>
            </a:extLst>
          </p:cNvPr>
          <p:cNvSpPr/>
          <p:nvPr/>
        </p:nvSpPr>
        <p:spPr>
          <a:xfrm>
            <a:off x="6908514" y="4427803"/>
            <a:ext cx="1062330" cy="3862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Checklist Item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8842D5-E9DB-428C-C4EF-13966BABDD9D}"/>
              </a:ext>
            </a:extLst>
          </p:cNvPr>
          <p:cNvSpPr/>
          <p:nvPr/>
        </p:nvSpPr>
        <p:spPr>
          <a:xfrm>
            <a:off x="6908514" y="1842697"/>
            <a:ext cx="1062330" cy="2484441"/>
          </a:xfrm>
          <a:prstGeom prst="roundRect">
            <a:avLst>
              <a:gd name="adj" fmla="val 104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100" dirty="0"/>
              <a:t>Checklist Item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CDE1829-1F7B-9422-CBC7-FF0DEC01C862}"/>
              </a:ext>
            </a:extLst>
          </p:cNvPr>
          <p:cNvSpPr/>
          <p:nvPr/>
        </p:nvSpPr>
        <p:spPr>
          <a:xfrm>
            <a:off x="6980451" y="2187602"/>
            <a:ext cx="919102" cy="1455839"/>
          </a:xfrm>
          <a:prstGeom prst="roundRect">
            <a:avLst>
              <a:gd name="adj" fmla="val 10558"/>
            </a:avLst>
          </a:prstGeom>
          <a:solidFill>
            <a:srgbClr val="FFFFFF">
              <a:alpha val="9804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E7756B7-0C50-7B75-A14F-840CFA0A5A85}"/>
              </a:ext>
            </a:extLst>
          </p:cNvPr>
          <p:cNvSpPr/>
          <p:nvPr/>
        </p:nvSpPr>
        <p:spPr>
          <a:xfrm>
            <a:off x="7029776" y="2228173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ID</a:t>
            </a:r>
          </a:p>
          <a:p>
            <a:pPr algn="ctr"/>
            <a:r>
              <a:rPr lang="en-EG" sz="1100" dirty="0"/>
              <a:t>{number}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E62FC29-7289-B6FA-4ED5-5D5998BED02F}"/>
              </a:ext>
            </a:extLst>
          </p:cNvPr>
          <p:cNvSpPr/>
          <p:nvPr/>
        </p:nvSpPr>
        <p:spPr>
          <a:xfrm>
            <a:off x="7023243" y="3180335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Status</a:t>
            </a:r>
          </a:p>
          <a:p>
            <a:pPr algn="ctr"/>
            <a:r>
              <a:rPr lang="en-EG" sz="1100" dirty="0"/>
              <a:t>{boolean}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DC740E1-9935-F121-8886-31FE7BCA6128}"/>
              </a:ext>
            </a:extLst>
          </p:cNvPr>
          <p:cNvSpPr/>
          <p:nvPr/>
        </p:nvSpPr>
        <p:spPr>
          <a:xfrm>
            <a:off x="7023243" y="2704471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Visible</a:t>
            </a:r>
          </a:p>
          <a:p>
            <a:pPr algn="ctr"/>
            <a:r>
              <a:rPr lang="en-EG" sz="1100" dirty="0"/>
              <a:t>{boolean}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CBB7349-A3F7-5E17-0B79-32D698AF1C79}"/>
              </a:ext>
            </a:extLst>
          </p:cNvPr>
          <p:cNvSpPr/>
          <p:nvPr/>
        </p:nvSpPr>
        <p:spPr>
          <a:xfrm>
            <a:off x="7044619" y="3707543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Descr</a:t>
            </a:r>
          </a:p>
          <a:p>
            <a:pPr algn="ctr"/>
            <a:r>
              <a:rPr lang="en-EG" sz="1100" dirty="0"/>
              <a:t>{string}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8A9AD53-367C-9347-0642-7C91FA3D87AB}"/>
              </a:ext>
            </a:extLst>
          </p:cNvPr>
          <p:cNvSpPr/>
          <p:nvPr/>
        </p:nvSpPr>
        <p:spPr>
          <a:xfrm>
            <a:off x="6908514" y="4926043"/>
            <a:ext cx="1062330" cy="3862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100" dirty="0"/>
              <a:t>Checklist Item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ADD4BE-9539-8CF2-5DB1-5F8C21F955A6}"/>
              </a:ext>
            </a:extLst>
          </p:cNvPr>
          <p:cNvSpPr txBox="1"/>
          <p:nvPr/>
        </p:nvSpPr>
        <p:spPr>
          <a:xfrm>
            <a:off x="7280503" y="5435156"/>
            <a:ext cx="492443" cy="2769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EG" sz="2000" spc="450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067F31-B424-8302-8BB6-11EC2A1BC88D}"/>
              </a:ext>
            </a:extLst>
          </p:cNvPr>
          <p:cNvSpPr txBox="1"/>
          <p:nvPr/>
        </p:nvSpPr>
        <p:spPr>
          <a:xfrm>
            <a:off x="7272242" y="1044460"/>
            <a:ext cx="492443" cy="27699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EG" sz="2000" spc="450" dirty="0"/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17F889-D59A-4913-DD71-2B94860804EF}"/>
              </a:ext>
            </a:extLst>
          </p:cNvPr>
          <p:cNvSpPr txBox="1"/>
          <p:nvPr/>
        </p:nvSpPr>
        <p:spPr>
          <a:xfrm>
            <a:off x="2045616" y="586242"/>
            <a:ext cx="166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</a:t>
            </a:r>
            <a:r>
              <a:rPr lang="en-EG" dirty="0">
                <a:solidFill>
                  <a:schemeClr val="accent2">
                    <a:lumMod val="75000"/>
                  </a:schemeClr>
                </a:solidFill>
              </a:rPr>
              <a:t>&lt;Project&gt;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7DB9BC-A7CE-56B6-C405-642BE78F96D4}"/>
              </a:ext>
            </a:extLst>
          </p:cNvPr>
          <p:cNvSpPr txBox="1"/>
          <p:nvPr/>
        </p:nvSpPr>
        <p:spPr>
          <a:xfrm>
            <a:off x="4406173" y="586242"/>
            <a:ext cx="14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</a:t>
            </a:r>
            <a:r>
              <a:rPr lang="en-EG" dirty="0">
                <a:solidFill>
                  <a:srgbClr val="70AD47"/>
                </a:solidFill>
              </a:rPr>
              <a:t>&lt;Todo&gt;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525D0A-4547-CD80-6E14-07CC2E38AC47}"/>
              </a:ext>
            </a:extLst>
          </p:cNvPr>
          <p:cNvSpPr txBox="1"/>
          <p:nvPr/>
        </p:nvSpPr>
        <p:spPr>
          <a:xfrm>
            <a:off x="6314298" y="586242"/>
            <a:ext cx="225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</a:t>
            </a:r>
            <a:r>
              <a:rPr lang="en-EG" dirty="0">
                <a:solidFill>
                  <a:srgbClr val="7030A0"/>
                </a:solidFill>
              </a:rPr>
              <a:t>&lt;ChecklistItem&gt;</a:t>
            </a:r>
          </a:p>
        </p:txBody>
      </p:sp>
      <p:sp>
        <p:nvSpPr>
          <p:cNvPr id="114" name="Striped Right Arrow 113">
            <a:extLst>
              <a:ext uri="{FF2B5EF4-FFF2-40B4-BE49-F238E27FC236}">
                <a16:creationId xmlns:a16="http://schemas.microsoft.com/office/drawing/2014/main" id="{077AF836-14DE-DF9C-88B9-542B04ED21A3}"/>
              </a:ext>
            </a:extLst>
          </p:cNvPr>
          <p:cNvSpPr/>
          <p:nvPr/>
        </p:nvSpPr>
        <p:spPr>
          <a:xfrm>
            <a:off x="3261322" y="4419073"/>
            <a:ext cx="680147" cy="103924"/>
          </a:xfrm>
          <a:prstGeom prst="stripedRightArrow">
            <a:avLst>
              <a:gd name="adj1" fmla="val 50000"/>
              <a:gd name="adj2" fmla="val 905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16" name="Striped Right Arrow 115">
            <a:extLst>
              <a:ext uri="{FF2B5EF4-FFF2-40B4-BE49-F238E27FC236}">
                <a16:creationId xmlns:a16="http://schemas.microsoft.com/office/drawing/2014/main" id="{D811DCA0-3499-813E-3DF8-5EB8DF300BD3}"/>
              </a:ext>
            </a:extLst>
          </p:cNvPr>
          <p:cNvSpPr/>
          <p:nvPr/>
        </p:nvSpPr>
        <p:spPr>
          <a:xfrm>
            <a:off x="6014525" y="4445603"/>
            <a:ext cx="700591" cy="103924"/>
          </a:xfrm>
          <a:prstGeom prst="stripedRightArrow">
            <a:avLst>
              <a:gd name="adj1" fmla="val 50000"/>
              <a:gd name="adj2" fmla="val 905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24" name="Striped Right Arrow 123">
            <a:extLst>
              <a:ext uri="{FF2B5EF4-FFF2-40B4-BE49-F238E27FC236}">
                <a16:creationId xmlns:a16="http://schemas.microsoft.com/office/drawing/2014/main" id="{E64440AD-C703-AE4A-AD45-BA87332152E2}"/>
              </a:ext>
            </a:extLst>
          </p:cNvPr>
          <p:cNvSpPr/>
          <p:nvPr/>
        </p:nvSpPr>
        <p:spPr>
          <a:xfrm>
            <a:off x="1479655" y="3580088"/>
            <a:ext cx="680147" cy="103924"/>
          </a:xfrm>
          <a:prstGeom prst="stripedRightArrow">
            <a:avLst>
              <a:gd name="adj1" fmla="val 50000"/>
              <a:gd name="adj2" fmla="val 905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B3E66-65AD-86B3-01E4-CBAA6C182688}"/>
              </a:ext>
            </a:extLst>
          </p:cNvPr>
          <p:cNvSpPr txBox="1"/>
          <p:nvPr/>
        </p:nvSpPr>
        <p:spPr>
          <a:xfrm>
            <a:off x="3204550" y="2072077"/>
            <a:ext cx="4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3DC40B-457C-E6A0-1C72-C47F43A908E6}"/>
              </a:ext>
            </a:extLst>
          </p:cNvPr>
          <p:cNvSpPr txBox="1"/>
          <p:nvPr/>
        </p:nvSpPr>
        <p:spPr>
          <a:xfrm>
            <a:off x="1398012" y="736758"/>
            <a:ext cx="43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1200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E3F17-D887-D7FA-FA12-72F057BDE84F}"/>
              </a:ext>
            </a:extLst>
          </p:cNvPr>
          <p:cNvSpPr txBox="1"/>
          <p:nvPr/>
        </p:nvSpPr>
        <p:spPr>
          <a:xfrm>
            <a:off x="4072884" y="2055402"/>
            <a:ext cx="639609" cy="30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70D80F-FF17-790B-2CB3-CEEED990D827}"/>
              </a:ext>
            </a:extLst>
          </p:cNvPr>
          <p:cNvSpPr txBox="1"/>
          <p:nvPr/>
        </p:nvSpPr>
        <p:spPr>
          <a:xfrm>
            <a:off x="7766939" y="2024281"/>
            <a:ext cx="639609" cy="30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1400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993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910A0D-FFAD-36E3-60CE-F342AC86F2A1}"/>
              </a:ext>
            </a:extLst>
          </p:cNvPr>
          <p:cNvGrpSpPr/>
          <p:nvPr/>
        </p:nvGrpSpPr>
        <p:grpSpPr>
          <a:xfrm>
            <a:off x="4761054" y="1223524"/>
            <a:ext cx="2951095" cy="3359965"/>
            <a:chOff x="4243137" y="1218034"/>
            <a:chExt cx="4168865" cy="3386051"/>
          </a:xfrm>
          <a:solidFill>
            <a:srgbClr val="F3E2FF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C8842D5-E9DB-428C-C4EF-13966BABDD9D}"/>
                </a:ext>
              </a:extLst>
            </p:cNvPr>
            <p:cNvSpPr/>
            <p:nvPr/>
          </p:nvSpPr>
          <p:spPr>
            <a:xfrm>
              <a:off x="4243137" y="1218034"/>
              <a:ext cx="4168865" cy="3386050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EG" sz="1100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1781516-6F38-D9DB-7486-57269B7833AF}"/>
                </a:ext>
              </a:extLst>
            </p:cNvPr>
            <p:cNvSpPr/>
            <p:nvPr/>
          </p:nvSpPr>
          <p:spPr>
            <a:xfrm>
              <a:off x="4243138" y="1820780"/>
              <a:ext cx="1034716" cy="2783305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#sidebar</a:t>
              </a:r>
              <a:endParaRPr lang="en-EG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88736A0-5B0D-AF31-CD5F-4483BEDEF133}"/>
                </a:ext>
              </a:extLst>
            </p:cNvPr>
            <p:cNvSpPr/>
            <p:nvPr/>
          </p:nvSpPr>
          <p:spPr>
            <a:xfrm>
              <a:off x="4243138" y="1218034"/>
              <a:ext cx="4168864" cy="602745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G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#header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8024579-008F-C602-1127-5EE93B9B659D}"/>
                </a:ext>
              </a:extLst>
            </p:cNvPr>
            <p:cNvSpPr/>
            <p:nvPr/>
          </p:nvSpPr>
          <p:spPr>
            <a:xfrm>
              <a:off x="5292852" y="1820780"/>
              <a:ext cx="3119149" cy="2783304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G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main</a:t>
              </a:r>
            </a:p>
          </p:txBody>
        </p:sp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9ABB827-2461-CB88-F07F-8A05551B5334}"/>
              </a:ext>
            </a:extLst>
          </p:cNvPr>
          <p:cNvSpPr/>
          <p:nvPr/>
        </p:nvSpPr>
        <p:spPr>
          <a:xfrm>
            <a:off x="562097" y="1223524"/>
            <a:ext cx="3656977" cy="1436934"/>
          </a:xfrm>
          <a:prstGeom prst="roundRect">
            <a:avLst>
              <a:gd name="adj" fmla="val 844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100" dirty="0"/>
              <a:t>View</a:t>
            </a:r>
            <a:endParaRPr lang="en-EG" sz="9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85C4782-B455-6757-F692-B442429AA535}"/>
              </a:ext>
            </a:extLst>
          </p:cNvPr>
          <p:cNvSpPr/>
          <p:nvPr/>
        </p:nvSpPr>
        <p:spPr>
          <a:xfrm>
            <a:off x="735491" y="2071567"/>
            <a:ext cx="819807" cy="3862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900" dirty="0"/>
              <a:t>Container</a:t>
            </a:r>
          </a:p>
          <a:p>
            <a:pPr algn="ctr"/>
            <a:r>
              <a:rPr lang="en-EG" sz="900" dirty="0"/>
              <a:t>{Element}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1B09A18-3D74-5D17-3D82-7A4E6B4C2634}"/>
              </a:ext>
            </a:extLst>
          </p:cNvPr>
          <p:cNvSpPr/>
          <p:nvPr/>
        </p:nvSpPr>
        <p:spPr>
          <a:xfrm>
            <a:off x="735492" y="1605386"/>
            <a:ext cx="819807" cy="3862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900" dirty="0"/>
              <a:t>Model</a:t>
            </a:r>
          </a:p>
          <a:p>
            <a:pPr algn="ctr"/>
            <a:r>
              <a:rPr lang="en-EG" sz="900" dirty="0"/>
              <a:t>{DataModel}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CC5A3B2-BF7F-2722-C90D-A19ACED963E4}"/>
              </a:ext>
            </a:extLst>
          </p:cNvPr>
          <p:cNvSpPr/>
          <p:nvPr/>
        </p:nvSpPr>
        <p:spPr>
          <a:xfrm>
            <a:off x="1660829" y="1614803"/>
            <a:ext cx="2465846" cy="386255"/>
          </a:xfrm>
          <a:prstGeom prst="roundRect">
            <a:avLst/>
          </a:prstGeom>
          <a:solidFill>
            <a:srgbClr val="CC601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900" dirty="0"/>
              <a:t>Template</a:t>
            </a:r>
          </a:p>
          <a:p>
            <a:pPr algn="ctr"/>
            <a:r>
              <a:rPr lang="en-US" sz="900" dirty="0"/>
              <a:t>Function</a:t>
            </a:r>
            <a:r>
              <a:rPr lang="en-EG" sz="900" dirty="0"/>
              <a:t>(               )=&gt;    El  eme   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4BD5E93-9E98-F8D7-590F-208309110A98}"/>
              </a:ext>
            </a:extLst>
          </p:cNvPr>
          <p:cNvSpPr/>
          <p:nvPr/>
        </p:nvSpPr>
        <p:spPr>
          <a:xfrm>
            <a:off x="304800" y="2837225"/>
            <a:ext cx="4323347" cy="1766859"/>
          </a:xfrm>
          <a:prstGeom prst="roundRect">
            <a:avLst>
              <a:gd name="adj" fmla="val 844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05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0A034E2-ED2E-F5A6-DCD8-4B3E80EE11D5}"/>
              </a:ext>
            </a:extLst>
          </p:cNvPr>
          <p:cNvSpPr/>
          <p:nvPr/>
        </p:nvSpPr>
        <p:spPr>
          <a:xfrm>
            <a:off x="419467" y="3117039"/>
            <a:ext cx="1864584" cy="1400177"/>
          </a:xfrm>
          <a:prstGeom prst="roundRect">
            <a:avLst>
              <a:gd name="adj" fmla="val 844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000" dirty="0">
                <a:solidFill>
                  <a:schemeClr val="tx1"/>
                </a:solidFill>
              </a:rPr>
              <a:t>Template HTML</a:t>
            </a:r>
            <a:endParaRPr lang="en-EG" sz="900" dirty="0">
              <a:solidFill>
                <a:schemeClr val="tx1"/>
              </a:solidFill>
            </a:endParaRPr>
          </a:p>
          <a:p>
            <a:endParaRPr lang="en-EG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EG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 (                ) {</a:t>
            </a:r>
          </a:p>
          <a:p>
            <a:pPr lvl="1" indent="-274638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EG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onst elementHTML = </a:t>
            </a:r>
          </a:p>
          <a:p>
            <a:pPr lvl="1" indent="-274638"/>
            <a:r>
              <a:rPr lang="en-EG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`&lt;div class=“example”&gt;</a:t>
            </a:r>
          </a:p>
          <a:p>
            <a:pPr lvl="1" indent="-274638"/>
            <a:r>
              <a:rPr lang="en-EG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&lt;p&gt;${Mo  del .id}&lt;/p&gt;</a:t>
            </a:r>
          </a:p>
          <a:p>
            <a:pPr lvl="1" indent="-274638"/>
            <a:r>
              <a:rPr lang="en-EG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&lt;/div&gt;`</a:t>
            </a:r>
          </a:p>
          <a:p>
            <a:pPr lvl="1" indent="-274638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  <a:endParaRPr lang="en-EG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-449263"/>
            <a:r>
              <a:rPr lang="en-EG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endParaRPr lang="en-EG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D04EE53-3452-F5C2-7704-2CA1180A932A}"/>
              </a:ext>
            </a:extLst>
          </p:cNvPr>
          <p:cNvSpPr/>
          <p:nvPr/>
        </p:nvSpPr>
        <p:spPr>
          <a:xfrm>
            <a:off x="1072241" y="4154905"/>
            <a:ext cx="724476" cy="1649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elementHTML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1BD63C2-8795-51AA-15C8-45E079672E68}"/>
              </a:ext>
            </a:extLst>
          </p:cNvPr>
          <p:cNvSpPr/>
          <p:nvPr/>
        </p:nvSpPr>
        <p:spPr>
          <a:xfrm>
            <a:off x="1064220" y="3477126"/>
            <a:ext cx="362957" cy="151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Model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240A2C7-6F57-FCE5-B6ED-893793EE8188}"/>
              </a:ext>
            </a:extLst>
          </p:cNvPr>
          <p:cNvSpPr/>
          <p:nvPr/>
        </p:nvSpPr>
        <p:spPr>
          <a:xfrm>
            <a:off x="3149694" y="3465094"/>
            <a:ext cx="724476" cy="1649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elementHTML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AC863AA-4050-1DEC-314B-8BC433E4E0D3}"/>
              </a:ext>
            </a:extLst>
          </p:cNvPr>
          <p:cNvSpPr/>
          <p:nvPr/>
        </p:nvSpPr>
        <p:spPr>
          <a:xfrm>
            <a:off x="2772704" y="3465094"/>
            <a:ext cx="724476" cy="1649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elementHTML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9EE960B-1633-25C5-9D8C-EFEB7988A0F2}"/>
              </a:ext>
            </a:extLst>
          </p:cNvPr>
          <p:cNvSpPr/>
          <p:nvPr/>
        </p:nvSpPr>
        <p:spPr>
          <a:xfrm>
            <a:off x="2638362" y="1812689"/>
            <a:ext cx="362957" cy="151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Model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4F14DF7-006D-4788-787F-5F082BBC593C}"/>
              </a:ext>
            </a:extLst>
          </p:cNvPr>
          <p:cNvSpPr/>
          <p:nvPr/>
        </p:nvSpPr>
        <p:spPr>
          <a:xfrm>
            <a:off x="1307259" y="3889457"/>
            <a:ext cx="362957" cy="151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A23B68-D6B6-6BCC-4952-D5F9B677F931}"/>
              </a:ext>
            </a:extLst>
          </p:cNvPr>
          <p:cNvGrpSpPr/>
          <p:nvPr/>
        </p:nvGrpSpPr>
        <p:grpSpPr>
          <a:xfrm>
            <a:off x="2362449" y="3115416"/>
            <a:ext cx="2169445" cy="1400177"/>
            <a:chOff x="2362449" y="3035206"/>
            <a:chExt cx="2169445" cy="1400177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CBDFB369-9073-8F47-66CE-4DB87F14068F}"/>
                </a:ext>
              </a:extLst>
            </p:cNvPr>
            <p:cNvSpPr/>
            <p:nvPr/>
          </p:nvSpPr>
          <p:spPr>
            <a:xfrm>
              <a:off x="2362449" y="3035206"/>
              <a:ext cx="2169445" cy="1400177"/>
            </a:xfrm>
            <a:prstGeom prst="roundRect">
              <a:avLst>
                <a:gd name="adj" fmla="val 844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G" sz="1000" dirty="0">
                  <a:solidFill>
                    <a:schemeClr val="tx1"/>
                  </a:solidFill>
                </a:rPr>
                <a:t>Convert Element</a:t>
              </a:r>
              <a:endParaRPr lang="en-EG" sz="900" dirty="0">
                <a:solidFill>
                  <a:schemeClr val="tx1"/>
                </a:solidFill>
              </a:endParaRPr>
            </a:p>
            <a:p>
              <a:endParaRPr lang="en-EG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ts val="1200"/>
                </a:lnSpc>
              </a:pPr>
              <a:r>
                <a:rPr lang="en-EG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convert (                              ) {</a:t>
              </a:r>
            </a:p>
            <a:p>
              <a:pPr lvl="1" indent="-274638">
                <a:lnSpc>
                  <a:spcPts val="12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 Create element</a:t>
              </a:r>
            </a:p>
            <a:p>
              <a:pPr lvl="1" indent="-274638">
                <a:lnSpc>
                  <a:spcPts val="12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  Set inner HTML to </a:t>
              </a:r>
            </a:p>
            <a:p>
              <a:pPr lvl="1" indent="-274638">
                <a:lnSpc>
                  <a:spcPts val="1200"/>
                </a:lnSpc>
              </a:pPr>
              <a:r>
                <a:rPr lang="en-EG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 return first child as </a:t>
              </a:r>
            </a:p>
            <a:p>
              <a:pPr lvl="1" indent="-449263">
                <a:lnSpc>
                  <a:spcPts val="1200"/>
                </a:lnSpc>
              </a:pPr>
              <a:r>
                <a:rPr lang="en-EG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</a:t>
              </a:r>
            </a:p>
            <a:p>
              <a:endParaRPr lang="en-EG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6F5E0E3-0E4D-FA6D-7140-4D434963416C}"/>
                </a:ext>
              </a:extLst>
            </p:cNvPr>
            <p:cNvSpPr/>
            <p:nvPr/>
          </p:nvSpPr>
          <p:spPr>
            <a:xfrm>
              <a:off x="2916762" y="3410969"/>
              <a:ext cx="724476" cy="1649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900" dirty="0"/>
                <a:t>elementHTML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98F2398A-3A46-5184-B084-9313FC651481}"/>
                </a:ext>
              </a:extLst>
            </p:cNvPr>
            <p:cNvSpPr/>
            <p:nvPr/>
          </p:nvSpPr>
          <p:spPr>
            <a:xfrm>
              <a:off x="3689685" y="3870429"/>
              <a:ext cx="529389" cy="16491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900" dirty="0"/>
                <a:t>Element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AB453D1-03BF-5BCF-8ECB-F71B5DDD377C}"/>
                </a:ext>
              </a:extLst>
            </p:cNvPr>
            <p:cNvSpPr/>
            <p:nvPr/>
          </p:nvSpPr>
          <p:spPr>
            <a:xfrm>
              <a:off x="3677792" y="3684924"/>
              <a:ext cx="724476" cy="1649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900" dirty="0"/>
                <a:t>elementHTML</a:t>
              </a:r>
            </a:p>
          </p:txBody>
        </p:sp>
      </p:grpSp>
      <p:sp>
        <p:nvSpPr>
          <p:cNvPr id="96" name="Right Arrow 95">
            <a:extLst>
              <a:ext uri="{FF2B5EF4-FFF2-40B4-BE49-F238E27FC236}">
                <a16:creationId xmlns:a16="http://schemas.microsoft.com/office/drawing/2014/main" id="{2A6D11C2-DE35-6503-78D5-62492A991511}"/>
              </a:ext>
            </a:extLst>
          </p:cNvPr>
          <p:cNvSpPr/>
          <p:nvPr/>
        </p:nvSpPr>
        <p:spPr>
          <a:xfrm>
            <a:off x="2085474" y="3765134"/>
            <a:ext cx="362957" cy="82455"/>
          </a:xfrm>
          <a:prstGeom prst="rightArrow">
            <a:avLst>
              <a:gd name="adj1" fmla="val 50000"/>
              <a:gd name="adj2" fmla="val 66303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6FE5125-444F-D4D6-2329-6EED86B22E95}"/>
              </a:ext>
            </a:extLst>
          </p:cNvPr>
          <p:cNvSpPr/>
          <p:nvPr/>
        </p:nvSpPr>
        <p:spPr>
          <a:xfrm>
            <a:off x="1653741" y="2069108"/>
            <a:ext cx="2472934" cy="3862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900" dirty="0"/>
              <a:t>Render</a:t>
            </a:r>
          </a:p>
          <a:p>
            <a:r>
              <a:rPr lang="en-EG" sz="900" dirty="0"/>
              <a:t>() =&gt; {  // clear                     &amp; append                   }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8184988-813E-C740-6A39-125C2D270DD1}"/>
              </a:ext>
            </a:extLst>
          </p:cNvPr>
          <p:cNvSpPr/>
          <p:nvPr/>
        </p:nvSpPr>
        <p:spPr>
          <a:xfrm>
            <a:off x="3162242" y="1808204"/>
            <a:ext cx="429377" cy="15128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Element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3F3C562-E0A6-4541-5D6B-222850B8E82B}"/>
              </a:ext>
            </a:extLst>
          </p:cNvPr>
          <p:cNvSpPr/>
          <p:nvPr/>
        </p:nvSpPr>
        <p:spPr>
          <a:xfrm>
            <a:off x="2444028" y="2262094"/>
            <a:ext cx="481003" cy="1512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Container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9933734-B839-71E4-E9E5-FD020D768C0E}"/>
              </a:ext>
            </a:extLst>
          </p:cNvPr>
          <p:cNvSpPr/>
          <p:nvPr/>
        </p:nvSpPr>
        <p:spPr>
          <a:xfrm>
            <a:off x="3443508" y="2248029"/>
            <a:ext cx="417608" cy="15128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900" dirty="0"/>
              <a:t>Element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017B6781-AC88-ECE3-707D-181234198395}"/>
              </a:ext>
            </a:extLst>
          </p:cNvPr>
          <p:cNvCxnSpPr>
            <a:cxnSpLocks/>
            <a:endCxn id="63" idx="2"/>
          </p:cNvCxnSpPr>
          <p:nvPr/>
        </p:nvCxnSpPr>
        <p:spPr>
          <a:xfrm rot="10800000" flipV="1">
            <a:off x="1145396" y="2069108"/>
            <a:ext cx="3993675" cy="388714"/>
          </a:xfrm>
          <a:prstGeom prst="bentConnector4">
            <a:avLst>
              <a:gd name="adj1" fmla="val 141"/>
              <a:gd name="adj2" fmla="val 17157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2A7908-157F-500E-41C0-B7F578918B43}"/>
              </a:ext>
            </a:extLst>
          </p:cNvPr>
          <p:cNvGrpSpPr/>
          <p:nvPr/>
        </p:nvGrpSpPr>
        <p:grpSpPr>
          <a:xfrm>
            <a:off x="630865" y="1587795"/>
            <a:ext cx="2955851" cy="2247013"/>
            <a:chOff x="4243137" y="1218034"/>
            <a:chExt cx="4168865" cy="3386051"/>
          </a:xfrm>
          <a:solidFill>
            <a:srgbClr val="F3E2FF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FA0198C-D735-B323-32DA-48B0AE1F6F92}"/>
                </a:ext>
              </a:extLst>
            </p:cNvPr>
            <p:cNvSpPr/>
            <p:nvPr/>
          </p:nvSpPr>
          <p:spPr>
            <a:xfrm>
              <a:off x="4243137" y="1218034"/>
              <a:ext cx="4168865" cy="3386050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EG" sz="110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18514B6-E4B7-7F50-2CAD-FC360B4F6C59}"/>
                </a:ext>
              </a:extLst>
            </p:cNvPr>
            <p:cNvSpPr/>
            <p:nvPr/>
          </p:nvSpPr>
          <p:spPr>
            <a:xfrm>
              <a:off x="4243138" y="1820780"/>
              <a:ext cx="1034716" cy="2783305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#sidebar</a:t>
              </a:r>
              <a:endParaRPr lang="en-EG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E442C6A-DE82-FCC1-BDFE-68CDB9FDFC65}"/>
                </a:ext>
              </a:extLst>
            </p:cNvPr>
            <p:cNvSpPr/>
            <p:nvPr/>
          </p:nvSpPr>
          <p:spPr>
            <a:xfrm>
              <a:off x="4243138" y="1218034"/>
              <a:ext cx="4168864" cy="602745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G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#header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98488A2-4940-850B-7BC7-09EF0E175856}"/>
                </a:ext>
              </a:extLst>
            </p:cNvPr>
            <p:cNvSpPr/>
            <p:nvPr/>
          </p:nvSpPr>
          <p:spPr>
            <a:xfrm>
              <a:off x="5292852" y="1820780"/>
              <a:ext cx="3119149" cy="2783304"/>
            </a:xfrm>
            <a:prstGeom prst="roundRect">
              <a:avLst>
                <a:gd name="adj" fmla="val 1516"/>
              </a:avLst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EG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main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9470AB-957F-7BFD-2983-EA46751B45C1}"/>
              </a:ext>
            </a:extLst>
          </p:cNvPr>
          <p:cNvSpPr/>
          <p:nvPr/>
        </p:nvSpPr>
        <p:spPr>
          <a:xfrm>
            <a:off x="1562987" y="2410048"/>
            <a:ext cx="708837" cy="4961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3D8A5D-17F7-5B76-2F38-A65B05434360}"/>
              </a:ext>
            </a:extLst>
          </p:cNvPr>
          <p:cNvSpPr/>
          <p:nvPr/>
        </p:nvSpPr>
        <p:spPr>
          <a:xfrm>
            <a:off x="2682950" y="2410048"/>
            <a:ext cx="708837" cy="4961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1CFEA-6415-7879-519F-5BBCF268C1C7}"/>
              </a:ext>
            </a:extLst>
          </p:cNvPr>
          <p:cNvSpPr/>
          <p:nvPr/>
        </p:nvSpPr>
        <p:spPr>
          <a:xfrm>
            <a:off x="1573620" y="3122429"/>
            <a:ext cx="708837" cy="4961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6A9A78-E109-9BC6-0EE0-A4429EFBC2FC}"/>
              </a:ext>
            </a:extLst>
          </p:cNvPr>
          <p:cNvSpPr/>
          <p:nvPr/>
        </p:nvSpPr>
        <p:spPr>
          <a:xfrm>
            <a:off x="2682950" y="3122429"/>
            <a:ext cx="708837" cy="49618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ED8123-CA63-A500-A65D-648BDDB6441F}"/>
              </a:ext>
            </a:extLst>
          </p:cNvPr>
          <p:cNvSpPr/>
          <p:nvPr/>
        </p:nvSpPr>
        <p:spPr>
          <a:xfrm>
            <a:off x="3774559" y="1579167"/>
            <a:ext cx="3016102" cy="2255639"/>
          </a:xfrm>
          <a:prstGeom prst="roundRect">
            <a:avLst>
              <a:gd name="adj" fmla="val 340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G" sz="1400" dirty="0"/>
              <a:t>Controller</a:t>
            </a:r>
            <a:endParaRPr lang="en-EG" sz="900" dirty="0"/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0ACE7FE9-E6D9-6E46-FEE8-627AFD941BC7}"/>
              </a:ext>
            </a:extLst>
          </p:cNvPr>
          <p:cNvSpPr/>
          <p:nvPr/>
        </p:nvSpPr>
        <p:spPr>
          <a:xfrm>
            <a:off x="2682947" y="3535327"/>
            <a:ext cx="708839" cy="1524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submit: add()</a:t>
            </a:r>
            <a:endParaRPr lang="en-EG" sz="800" dirty="0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3C43C3B9-35AB-2D3F-3DB3-21ABE8F6C180}"/>
              </a:ext>
            </a:extLst>
          </p:cNvPr>
          <p:cNvSpPr/>
          <p:nvPr/>
        </p:nvSpPr>
        <p:spPr>
          <a:xfrm>
            <a:off x="1570076" y="3535327"/>
            <a:ext cx="708839" cy="1524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pPr algn="ctr"/>
            <a:r>
              <a:rPr lang="en-US" sz="800" dirty="0"/>
              <a:t>click: select()</a:t>
            </a:r>
            <a:endParaRPr lang="en-EG" sz="800" dirty="0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090D39A4-18DB-6449-9CCA-F67C24D3E278}"/>
              </a:ext>
            </a:extLst>
          </p:cNvPr>
          <p:cNvSpPr/>
          <p:nvPr/>
        </p:nvSpPr>
        <p:spPr>
          <a:xfrm>
            <a:off x="1570075" y="2798136"/>
            <a:ext cx="708839" cy="1524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pPr algn="ctr"/>
            <a:r>
              <a:rPr lang="en-US" sz="800" dirty="0"/>
              <a:t>click: select()</a:t>
            </a:r>
            <a:endParaRPr lang="en-EG" sz="800" dirty="0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7BB79ABC-68E1-0322-FF58-11161019F2EA}"/>
              </a:ext>
            </a:extLst>
          </p:cNvPr>
          <p:cNvSpPr/>
          <p:nvPr/>
        </p:nvSpPr>
        <p:spPr>
          <a:xfrm>
            <a:off x="2682949" y="2798136"/>
            <a:ext cx="708839" cy="152400"/>
          </a:xfrm>
          <a:prstGeom prst="snip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0" rtlCol="0" anchor="ctr"/>
          <a:lstStyle/>
          <a:p>
            <a:pPr algn="ctr"/>
            <a:r>
              <a:rPr lang="en-US" sz="800" dirty="0"/>
              <a:t>click: select()</a:t>
            </a:r>
            <a:endParaRPr lang="en-EG" sz="800" dirty="0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F0D2E677-090C-6E88-65E6-8BA3F9C1BB56}"/>
              </a:ext>
            </a:extLst>
          </p:cNvPr>
          <p:cNvSpPr/>
          <p:nvPr/>
        </p:nvSpPr>
        <p:spPr>
          <a:xfrm>
            <a:off x="1765001" y="3079901"/>
            <a:ext cx="634413" cy="147589"/>
          </a:xfrm>
          <a:prstGeom prst="snip2DiagRect">
            <a:avLst/>
          </a:prstGeom>
          <a:solidFill>
            <a:srgbClr val="CC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click: remove()</a:t>
            </a:r>
            <a:endParaRPr lang="en-EG" sz="800" dirty="0"/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C23F245-A274-902C-8EAE-FF0303B4C1D7}"/>
              </a:ext>
            </a:extLst>
          </p:cNvPr>
          <p:cNvSpPr/>
          <p:nvPr/>
        </p:nvSpPr>
        <p:spPr>
          <a:xfrm>
            <a:off x="1768546" y="2337393"/>
            <a:ext cx="634413" cy="147589"/>
          </a:xfrm>
          <a:prstGeom prst="snip2DiagRect">
            <a:avLst/>
          </a:prstGeom>
          <a:solidFill>
            <a:srgbClr val="CC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click: remove()</a:t>
            </a:r>
            <a:endParaRPr lang="en-EG" sz="800" dirty="0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91B60FC0-6444-1A14-3D74-7BEBD780213F}"/>
              </a:ext>
            </a:extLst>
          </p:cNvPr>
          <p:cNvSpPr/>
          <p:nvPr/>
        </p:nvSpPr>
        <p:spPr>
          <a:xfrm>
            <a:off x="2870790" y="2344482"/>
            <a:ext cx="634413" cy="147589"/>
          </a:xfrm>
          <a:prstGeom prst="snip2DiagRect">
            <a:avLst/>
          </a:prstGeom>
          <a:solidFill>
            <a:srgbClr val="CC6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click: remove()</a:t>
            </a:r>
            <a:endParaRPr lang="en-EG" sz="8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F6194E-2B87-C236-E5F6-AE5E275C81FC}"/>
              </a:ext>
            </a:extLst>
          </p:cNvPr>
          <p:cNvSpPr/>
          <p:nvPr/>
        </p:nvSpPr>
        <p:spPr>
          <a:xfrm>
            <a:off x="3916326" y="1900257"/>
            <a:ext cx="705293" cy="2843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EG" sz="900" b="1" dirty="0"/>
              <a:t>Model</a:t>
            </a:r>
            <a:endParaRPr lang="en-EG" sz="8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BCF495-016E-196C-076B-EE11B9C94059}"/>
              </a:ext>
            </a:extLst>
          </p:cNvPr>
          <p:cNvGrpSpPr/>
          <p:nvPr/>
        </p:nvGrpSpPr>
        <p:grpSpPr>
          <a:xfrm>
            <a:off x="3930194" y="2229807"/>
            <a:ext cx="691426" cy="995410"/>
            <a:chOff x="3930194" y="2378655"/>
            <a:chExt cx="691426" cy="99541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ED0727-4FED-E28B-BC16-CC0E7B3164B9}"/>
                </a:ext>
              </a:extLst>
            </p:cNvPr>
            <p:cNvSpPr/>
            <p:nvPr/>
          </p:nvSpPr>
          <p:spPr>
            <a:xfrm>
              <a:off x="3930194" y="2378655"/>
              <a:ext cx="691426" cy="995410"/>
            </a:xfrm>
            <a:prstGeom prst="roundRect">
              <a:avLst>
                <a:gd name="adj" fmla="val 99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36000" rIns="0" rtlCol="0" anchor="t" anchorCtr="0"/>
            <a:lstStyle/>
            <a:p>
              <a:pPr algn="ctr"/>
              <a:r>
                <a:rPr lang="en-EG" sz="900" b="1" dirty="0"/>
                <a:t>View</a:t>
              </a:r>
            </a:p>
            <a:p>
              <a:pPr algn="ctr"/>
              <a:endParaRPr lang="en-EG" sz="90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A771C8C-9DAC-7162-DC9F-FDEAB8EC2A47}"/>
                </a:ext>
              </a:extLst>
            </p:cNvPr>
            <p:cNvSpPr/>
            <p:nvPr/>
          </p:nvSpPr>
          <p:spPr>
            <a:xfrm>
              <a:off x="3978851" y="2634342"/>
              <a:ext cx="593149" cy="32221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900" dirty="0"/>
                <a:t>Container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6CC13D3-1D24-C1C7-E78F-FF0988C31F85}"/>
                </a:ext>
              </a:extLst>
            </p:cNvPr>
            <p:cNvSpPr/>
            <p:nvPr/>
          </p:nvSpPr>
          <p:spPr>
            <a:xfrm>
              <a:off x="3978851" y="2997391"/>
              <a:ext cx="593149" cy="28188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900" dirty="0"/>
                <a:t>Render</a:t>
              </a:r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0833803-D6F8-ACD1-9D08-6FEE725E32B0}"/>
              </a:ext>
            </a:extLst>
          </p:cNvPr>
          <p:cNvSpPr/>
          <p:nvPr/>
        </p:nvSpPr>
        <p:spPr>
          <a:xfrm>
            <a:off x="4729245" y="1895451"/>
            <a:ext cx="1983443" cy="912258"/>
          </a:xfrm>
          <a:prstGeom prst="roundRect">
            <a:avLst>
              <a:gd name="adj" fmla="val 7664"/>
            </a:avLst>
          </a:prstGeom>
          <a:solidFill>
            <a:srgbClr val="ED3BE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tIns="0" rIns="36000" rtlCol="0" anchor="t" anchorCtr="0"/>
          <a:lstStyle/>
          <a:p>
            <a:pPr algn="ctr">
              <a:lnSpc>
                <a:spcPct val="150000"/>
              </a:lnSpc>
            </a:pPr>
            <a:r>
              <a:rPr lang="en-EG" sz="900" b="1" dirty="0"/>
              <a:t>Set Listeners</a:t>
            </a:r>
          </a:p>
          <a:p>
            <a:pPr>
              <a:lnSpc>
                <a:spcPct val="150000"/>
              </a:lnSpc>
            </a:pPr>
            <a:r>
              <a:rPr lang="en-EG" sz="800" dirty="0"/>
              <a:t>// For a specific handler method:</a:t>
            </a:r>
          </a:p>
          <a:p>
            <a:pPr>
              <a:lnSpc>
                <a:spcPct val="150000"/>
              </a:lnSpc>
            </a:pPr>
            <a:r>
              <a:rPr lang="en-EG" sz="800" dirty="0"/>
              <a:t>// </a:t>
            </a:r>
            <a:r>
              <a:rPr lang="en-EG" sz="800" b="1" dirty="0"/>
              <a:t>Select</a:t>
            </a:r>
            <a:r>
              <a:rPr lang="en-EG" sz="800" dirty="0"/>
              <a:t> relevant elements in </a:t>
            </a:r>
          </a:p>
          <a:p>
            <a:pPr>
              <a:lnSpc>
                <a:spcPct val="150000"/>
              </a:lnSpc>
            </a:pPr>
            <a:r>
              <a:rPr lang="en-EG" sz="800" dirty="0"/>
              <a:t>// Add event listeners to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CFAE01-E48E-DF3C-FAD8-1816F77A3879}"/>
              </a:ext>
            </a:extLst>
          </p:cNvPr>
          <p:cNvSpPr/>
          <p:nvPr/>
        </p:nvSpPr>
        <p:spPr>
          <a:xfrm>
            <a:off x="3916326" y="3266051"/>
            <a:ext cx="705293" cy="45674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EG" sz="900" b="1" dirty="0"/>
              <a:t>Save</a:t>
            </a:r>
          </a:p>
          <a:p>
            <a:pPr algn="ctr"/>
            <a:r>
              <a:rPr lang="en-EG" sz="700" dirty="0"/>
              <a:t>// Save              to local storage</a:t>
            </a:r>
            <a:endParaRPr lang="en-EG" sz="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2D0651-4363-9E37-C9A1-CF75C0A392EF}"/>
              </a:ext>
            </a:extLst>
          </p:cNvPr>
          <p:cNvGrpSpPr/>
          <p:nvPr/>
        </p:nvGrpSpPr>
        <p:grpSpPr>
          <a:xfrm>
            <a:off x="4727634" y="2900385"/>
            <a:ext cx="935975" cy="803012"/>
            <a:chOff x="4805610" y="1996895"/>
            <a:chExt cx="935975" cy="80301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95ACEA7-F0D5-FFE6-413A-7FF47A55386B}"/>
                </a:ext>
              </a:extLst>
            </p:cNvPr>
            <p:cNvSpPr/>
            <p:nvPr/>
          </p:nvSpPr>
          <p:spPr>
            <a:xfrm>
              <a:off x="4805610" y="1996895"/>
              <a:ext cx="935975" cy="803012"/>
            </a:xfrm>
            <a:prstGeom prst="roundRect">
              <a:avLst>
                <a:gd name="adj" fmla="val 9995"/>
              </a:avLst>
            </a:prstGeom>
            <a:solidFill>
              <a:srgbClr val="D97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18000" rIns="0" rtlCol="0" anchor="t" anchorCtr="0"/>
            <a:lstStyle/>
            <a:p>
              <a:pPr algn="ctr"/>
              <a:r>
                <a:rPr lang="en-EG" sz="900" b="1" dirty="0"/>
                <a:t>Update</a:t>
              </a:r>
            </a:p>
            <a:p>
              <a:pPr indent="49213">
                <a:lnSpc>
                  <a:spcPct val="150000"/>
                </a:lnSpc>
              </a:pPr>
              <a:r>
                <a:rPr lang="en-EG" sz="800" dirty="0"/>
                <a:t>//</a:t>
              </a:r>
            </a:p>
            <a:p>
              <a:pPr indent="49213">
                <a:lnSpc>
                  <a:spcPct val="150000"/>
                </a:lnSpc>
              </a:pPr>
              <a:r>
                <a:rPr lang="en-EG" sz="800" dirty="0"/>
                <a:t>// </a:t>
              </a:r>
            </a:p>
            <a:p>
              <a:pPr indent="49213">
                <a:lnSpc>
                  <a:spcPct val="150000"/>
                </a:lnSpc>
              </a:pPr>
              <a:r>
                <a:rPr lang="en-EG" sz="800" dirty="0"/>
                <a:t>//</a:t>
              </a:r>
            </a:p>
            <a:p>
              <a:pPr algn="ctr"/>
              <a:endParaRPr lang="en-EG" sz="800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5B4BE37-9A32-3EA9-9B58-C655808A28F3}"/>
                </a:ext>
              </a:extLst>
            </p:cNvPr>
            <p:cNvSpPr/>
            <p:nvPr/>
          </p:nvSpPr>
          <p:spPr>
            <a:xfrm>
              <a:off x="5013445" y="2402251"/>
              <a:ext cx="481003" cy="15128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800" dirty="0"/>
                <a:t>Render</a:t>
              </a:r>
              <a:endParaRPr lang="en-EG" sz="9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45F880-34FB-9319-A7DE-C01B235C283F}"/>
                </a:ext>
              </a:extLst>
            </p:cNvPr>
            <p:cNvSpPr/>
            <p:nvPr/>
          </p:nvSpPr>
          <p:spPr>
            <a:xfrm>
              <a:off x="5013445" y="2215222"/>
              <a:ext cx="481003" cy="15128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800" dirty="0"/>
                <a:t>Save</a:t>
              </a:r>
              <a:endParaRPr lang="en-EG" sz="900" dirty="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46DD3D6-510E-4AE4-0E3E-BBA183FB4A02}"/>
                </a:ext>
              </a:extLst>
            </p:cNvPr>
            <p:cNvSpPr/>
            <p:nvPr/>
          </p:nvSpPr>
          <p:spPr>
            <a:xfrm>
              <a:off x="5013445" y="2586549"/>
              <a:ext cx="589606" cy="151282"/>
            </a:xfrm>
            <a:prstGeom prst="roundRect">
              <a:avLst/>
            </a:prstGeom>
            <a:solidFill>
              <a:srgbClr val="ED3BE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G" sz="800" dirty="0"/>
                <a:t>Set Listeners</a:t>
              </a:r>
              <a:endParaRPr lang="en-EG" sz="900" dirty="0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6D8E78C-12CF-61FF-D795-3CBA596F6779}"/>
              </a:ext>
            </a:extLst>
          </p:cNvPr>
          <p:cNvSpPr/>
          <p:nvPr/>
        </p:nvSpPr>
        <p:spPr>
          <a:xfrm>
            <a:off x="6053519" y="2334212"/>
            <a:ext cx="481003" cy="1512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800" dirty="0"/>
              <a:t>Container</a:t>
            </a:r>
            <a:endParaRPr lang="en-EG" sz="9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F5AD437-9ECB-DEED-1122-964BDCD91A6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82947" y="2133600"/>
            <a:ext cx="1295904" cy="513002"/>
          </a:xfrm>
          <a:prstGeom prst="bentConnector3">
            <a:avLst>
              <a:gd name="adj1" fmla="val 77896"/>
            </a:avLst>
          </a:prstGeom>
          <a:ln w="28575" cmpd="sng">
            <a:solidFill>
              <a:srgbClr val="D19D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713879-5608-358B-909C-693FF0634D38}"/>
              </a:ext>
            </a:extLst>
          </p:cNvPr>
          <p:cNvSpPr/>
          <p:nvPr/>
        </p:nvSpPr>
        <p:spPr>
          <a:xfrm>
            <a:off x="5712917" y="2904207"/>
            <a:ext cx="999771" cy="803012"/>
          </a:xfrm>
          <a:prstGeom prst="roundRect">
            <a:avLst>
              <a:gd name="adj" fmla="val 9995"/>
            </a:avLst>
          </a:prstGeom>
          <a:solidFill>
            <a:srgbClr val="5CB49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36000" rIns="0" rtlCol="0" anchor="t" anchorCtr="0"/>
          <a:lstStyle/>
          <a:p>
            <a:pPr algn="ctr"/>
            <a:r>
              <a:rPr lang="en-EG" sz="900" b="1" dirty="0"/>
              <a:t>Submit | Add | Remove</a:t>
            </a:r>
          </a:p>
          <a:p>
            <a:pPr indent="49213">
              <a:lnSpc>
                <a:spcPct val="150000"/>
              </a:lnSpc>
            </a:pPr>
            <a:r>
              <a:rPr lang="en-EG" sz="800" dirty="0"/>
              <a:t>// Edit</a:t>
            </a:r>
          </a:p>
          <a:p>
            <a:pPr indent="49213">
              <a:lnSpc>
                <a:spcPct val="150000"/>
              </a:lnSpc>
            </a:pPr>
            <a:r>
              <a:rPr lang="en-EG" sz="800" dirty="0"/>
              <a:t>//  </a:t>
            </a:r>
          </a:p>
          <a:p>
            <a:pPr algn="ctr"/>
            <a:endParaRPr lang="en-EG" sz="8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E41BBC-F67A-B1DA-B1B2-89152A2BED09}"/>
              </a:ext>
            </a:extLst>
          </p:cNvPr>
          <p:cNvSpPr/>
          <p:nvPr/>
        </p:nvSpPr>
        <p:spPr>
          <a:xfrm>
            <a:off x="6086723" y="3268292"/>
            <a:ext cx="481003" cy="15128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800" dirty="0"/>
              <a:t>Model</a:t>
            </a:r>
            <a:endParaRPr lang="en-EG" sz="90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AF381EA-17B6-BBA2-FCEE-024FB92E4A55}"/>
              </a:ext>
            </a:extLst>
          </p:cNvPr>
          <p:cNvSpPr/>
          <p:nvPr/>
        </p:nvSpPr>
        <p:spPr>
          <a:xfrm>
            <a:off x="5912710" y="3464111"/>
            <a:ext cx="481003" cy="151282"/>
          </a:xfrm>
          <a:prstGeom prst="roundRect">
            <a:avLst/>
          </a:prstGeom>
          <a:solidFill>
            <a:srgbClr val="D97D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800" dirty="0"/>
              <a:t>Update</a:t>
            </a:r>
            <a:endParaRPr lang="en-EG" sz="9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D0F3B4C-11A3-575A-7CAF-4AC70CF77181}"/>
              </a:ext>
            </a:extLst>
          </p:cNvPr>
          <p:cNvSpPr/>
          <p:nvPr/>
        </p:nvSpPr>
        <p:spPr>
          <a:xfrm>
            <a:off x="5840434" y="2518433"/>
            <a:ext cx="481003" cy="151282"/>
          </a:xfrm>
          <a:prstGeom prst="roundRect">
            <a:avLst/>
          </a:prstGeom>
          <a:solidFill>
            <a:srgbClr val="5CB49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800" dirty="0"/>
              <a:t>Callback</a:t>
            </a:r>
            <a:endParaRPr lang="en-EG" sz="9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0273F7B-5568-E392-DB5F-674DF6814702}"/>
              </a:ext>
            </a:extLst>
          </p:cNvPr>
          <p:cNvSpPr/>
          <p:nvPr/>
        </p:nvSpPr>
        <p:spPr>
          <a:xfrm>
            <a:off x="4219149" y="3459417"/>
            <a:ext cx="267136" cy="11137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G" sz="600" dirty="0"/>
              <a:t>Model</a:t>
            </a:r>
            <a:endParaRPr lang="en-EG" sz="700" dirty="0"/>
          </a:p>
        </p:txBody>
      </p:sp>
    </p:spTree>
    <p:extLst>
      <p:ext uri="{BB962C8B-B14F-4D97-AF65-F5344CB8AC3E}">
        <p14:creationId xmlns:p14="http://schemas.microsoft.com/office/powerpoint/2010/main" val="377498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307</Words>
  <Application>Microsoft Macintosh PowerPoint</Application>
  <PresentationFormat>On-screen Show (4:3)</PresentationFormat>
  <Paragraphs>144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2022-06-29T16:03:21Z</dcterms:created>
  <dcterms:modified xsi:type="dcterms:W3CDTF">2022-06-30T11:03:23Z</dcterms:modified>
</cp:coreProperties>
</file>