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BB35-0836-B79F-940E-56904D03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F5301-ADB1-39EF-CFFA-C63081E76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E4AE1-11D3-3683-DF25-187500F0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2E08-6216-0803-384B-FD1D0A2C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C3CDF-9163-8413-E9E5-C338E078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E7F1-D00C-EDC3-B33B-D4A7C842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79C09-3CE7-8F80-A90C-B0CA1C05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1C2C-DF04-E956-75DB-A09F98D8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4FF3-1C67-5C32-2C66-D20AAA73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A301-04E8-304A-D46C-5B95250B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34884-9969-062B-E556-4E53EE858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CAF0-D0E6-86D3-C915-F85F30C1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75F0-D5A1-049C-4ABD-74067BBA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3954-385D-76A4-43DA-70F5935C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E1B2-E6E1-2017-7D7F-9B1AC4D4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F55A-F193-808C-B701-A7F33CC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1768-7CFE-5729-6718-E6C18796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1CE8F-3AE6-DEF2-05FA-DB5DF8E4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4752-A534-6B95-8655-90C1991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807-870A-8EA6-DE32-1ADEBD5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84E3-510E-4D84-FD45-AFE2ACB0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5708-9DAD-E1F1-6C72-5A11CE72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F260-1DD8-ECC2-2183-A070C7E4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EB59-1A1B-70E3-3EF0-844F7999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1DA7-6DD9-3AA6-AB82-E1816D15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EB59-DC74-8794-CB0F-022917D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4551-A19D-AEC8-2231-0A38C74D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B0D21-7A91-F6F0-1D29-D653AA9A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3BCA-6643-B180-16E3-F6385951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EDC4E-3547-C468-DD99-E11F341E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F0F6-A255-8E93-98F3-05A8B538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3AB6-021B-1A90-5DE8-B0696CE7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4859-0BB9-3F07-CBBF-241DE555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43AF8-1D34-376B-43F0-D977B8ECA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1057-A92A-0B26-4B01-49F3CEED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0ED4E-7452-0837-876B-8E76531D9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CA4E4-FFAB-3575-B437-6FAC5D70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D4E3F-2A28-FE46-9B30-2D20EF7D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672E1-D09F-7CC2-CE91-9B2EEAD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7042-B1FA-9DA8-8891-114F3B18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95499-DF77-4743-F7DB-6067FB74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356AD-A1AD-31BC-69BC-6DC6F2C3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EC9A5-7C34-62F7-4A12-E32532A8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54900-DD4E-4742-7905-F4EF5D6B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85C4D-3905-95E3-956C-11F0D1B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6CF48-2387-7318-C033-3CBFC0F8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2AF6-5676-7499-E35F-602772D3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F8B4-8601-1958-1137-E3266EE7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506B4-7D4F-A16E-C64E-794DAA36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8469F-AAAD-8DDE-6745-F14468CF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B1271-C534-4D87-E2F8-890723AC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E132C-C9D6-A384-B83A-3C1275C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ABFA-329E-7734-2A48-AABA5577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1D6FC-3963-3FC7-F6A6-D8831416A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39EE3-D022-C85C-BC16-25E228BC9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78F63-6519-264A-D975-8623A48A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AEB0A-39F1-CC4F-3D71-6AA2543E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AF88-5036-7FF2-092B-C3E3AC2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46A4C-1867-92E5-070E-F290FB59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BBBF7-B7FA-AE7C-487E-C9905A90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83F2-4648-1D8D-28E9-35F4B305C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D990D-F8EC-42AD-A8C8-C01385A3C87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278B-0ECD-1BBE-6C50-1C7869489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3E53-4083-B1B6-789A-6C28C501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96855-EFFA-4A76-90F2-85DC7106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D663-76B6-3A9D-E72A-C7CAA4128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0073F-886B-B3A4-8C10-5FFCF0A6D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Picture 22" descr="A white and purple book cover&#10;&#10;Description automatically generated">
            <a:extLst>
              <a:ext uri="{FF2B5EF4-FFF2-40B4-BE49-F238E27FC236}">
                <a16:creationId xmlns:a16="http://schemas.microsoft.com/office/drawing/2014/main" id="{448BA6F3-9171-B16A-EE5E-C7068DC91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1"/>
            <a:ext cx="12192000" cy="68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7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agenda&#10;&#10;Description automatically generated">
            <a:extLst>
              <a:ext uri="{FF2B5EF4-FFF2-40B4-BE49-F238E27FC236}">
                <a16:creationId xmlns:a16="http://schemas.microsoft.com/office/drawing/2014/main" id="{D4CE5C6F-AEEF-AA5A-EAD0-16C79329F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67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0F6003-D76D-1A9A-F2ED-649D138D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71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58DA18AD-E568-F7D7-AA69-CEB56E930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0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robot&#10;&#10;Description automatically generated">
            <a:extLst>
              <a:ext uri="{FF2B5EF4-FFF2-40B4-BE49-F238E27FC236}">
                <a16:creationId xmlns:a16="http://schemas.microsoft.com/office/drawing/2014/main" id="{AB4B01E9-2D43-50D7-1DC4-1BDC3F603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7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n iceberg in the water&#10;&#10;Description automatically generated">
            <a:extLst>
              <a:ext uri="{FF2B5EF4-FFF2-40B4-BE49-F238E27FC236}">
                <a16:creationId xmlns:a16="http://schemas.microsoft.com/office/drawing/2014/main" id="{6D64278C-DA7E-C09E-F027-0952A60C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12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D370CD-7EF1-1651-9971-3D2662F6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646F4D-8D15-6F4A-F834-EEDA356D5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1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hossam</dc:creator>
  <cp:lastModifiedBy>hazem hossam</cp:lastModifiedBy>
  <cp:revision>1</cp:revision>
  <dcterms:created xsi:type="dcterms:W3CDTF">2024-08-24T14:19:15Z</dcterms:created>
  <dcterms:modified xsi:type="dcterms:W3CDTF">2024-08-24T14:24:22Z</dcterms:modified>
</cp:coreProperties>
</file>