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25C49-1797-45F3-8606-A1A0E87DAA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61FC3-7532-4B6F-8B1B-82BD904E2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61FC3-7532-4B6F-8B1B-82BD904E24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1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5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7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CCBF3A-D7FB-4B97-8FD5-6FFB20CB1E8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8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etwork connection abstract against a white background">
            <a:extLst>
              <a:ext uri="{FF2B5EF4-FFF2-40B4-BE49-F238E27FC236}">
                <a16:creationId xmlns:a16="http://schemas.microsoft.com/office/drawing/2014/main" id="{45429324-3331-EAFC-3F0A-F80564544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1D0D2-AB44-64DD-4BBF-D5F8F746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fr-FR" dirty="0"/>
              <a:t>Présentation de mon projet </a:t>
            </a:r>
            <a:r>
              <a:rPr lang="fr-FR" b="1" dirty="0" err="1"/>
              <a:t>Chatbot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9AAE-0FE8-5106-8844-E534BF9C5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274" y="5114088"/>
            <a:ext cx="5133408" cy="91440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Un aperçu de l'interface et du fonctionnement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826C5E-0D10-8B63-ED28-668E254DB373}"/>
              </a:ext>
            </a:extLst>
          </p:cNvPr>
          <p:cNvSpPr txBox="1"/>
          <p:nvPr/>
        </p:nvSpPr>
        <p:spPr>
          <a:xfrm>
            <a:off x="4866131" y="6144874"/>
            <a:ext cx="4745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KHALED KAMMOUN TD5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49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5FF-D41C-68A4-A9E0-A7ED3D83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68" y="189652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Introduction au projet et son objectif principal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3DF9-4341-20AC-91E4-7FE707B4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68" y="161442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L'objectif principal de ce projet est de créer une interface de </a:t>
            </a:r>
            <a:r>
              <a:rPr lang="fr-FR" sz="2800" dirty="0" err="1">
                <a:solidFill>
                  <a:schemeClr val="bg2">
                    <a:lumMod val="50000"/>
                  </a:schemeClr>
                </a:solidFill>
              </a:rPr>
              <a:t>ChatBot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où les utilisateurs peuvent poser des questions et recevoir des réponses basées sur un ensemble de questions et de réponses prédéfinies.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30F3-13C9-A27D-414D-4FEF80B9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36" y="231140"/>
            <a:ext cx="8121460" cy="775547"/>
          </a:xfrm>
        </p:spPr>
        <p:txBody>
          <a:bodyPr>
            <a:normAutofit/>
          </a:bodyPr>
          <a:lstStyle/>
          <a:p>
            <a:r>
              <a:rPr lang="en-US" sz="2800" dirty="0" err="1"/>
              <a:t>Fonctionnalités</a:t>
            </a:r>
            <a:r>
              <a:rPr lang="en-US" sz="2800" dirty="0"/>
              <a:t> </a:t>
            </a:r>
            <a:r>
              <a:rPr lang="en-US" sz="2800" dirty="0" err="1"/>
              <a:t>Principales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4077-2A7E-C20D-E599-03E453D1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6" y="985859"/>
            <a:ext cx="5250244" cy="3229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Explication de la fonction de démarrage pour accéder à l'interface de chat : </a:t>
            </a:r>
          </a:p>
          <a:p>
            <a:pPr marL="0" indent="0">
              <a:buNone/>
            </a:pPr>
            <a:r>
              <a:rPr lang="fr-FR" dirty="0"/>
              <a:t>En cliquant sur le bouton , l'utilisateur est dirigé vers l'interface de chat du </a:t>
            </a:r>
            <a:r>
              <a:rPr lang="fr-FR" dirty="0" err="1"/>
              <a:t>chatbot</a:t>
            </a:r>
            <a:r>
              <a:rPr lang="fr-FR" dirty="0"/>
              <a:t> en utilisant </a:t>
            </a:r>
            <a:r>
              <a:rPr lang="fr-FR" dirty="0" err="1"/>
              <a:t>l'intent</a:t>
            </a:r>
            <a:r>
              <a:rPr lang="fr-FR" dirty="0"/>
              <a:t>, où il peut poser des questions et recevoir des réponses.</a:t>
            </a:r>
            <a:endParaRPr lang="en-US" dirty="0"/>
          </a:p>
        </p:txBody>
      </p:sp>
      <p:pic>
        <p:nvPicPr>
          <p:cNvPr id="7" name="Picture 6" descr="A screenshot of a chatbot&#10;&#10;Description automatically generated">
            <a:extLst>
              <a:ext uri="{FF2B5EF4-FFF2-40B4-BE49-F238E27FC236}">
                <a16:creationId xmlns:a16="http://schemas.microsoft.com/office/drawing/2014/main" id="{FC5BF09A-3C65-4962-DC3C-B8E3293E9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35" y="210312"/>
            <a:ext cx="3362794" cy="653506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5EE508-2E1B-F41E-F1D5-86054CBD0356}"/>
              </a:ext>
            </a:extLst>
          </p:cNvPr>
          <p:cNvCxnSpPr>
            <a:cxnSpLocks/>
          </p:cNvCxnSpPr>
          <p:nvPr/>
        </p:nvCxnSpPr>
        <p:spPr>
          <a:xfrm>
            <a:off x="5532670" y="2931499"/>
            <a:ext cx="1910546" cy="143933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D531AD-628E-2602-ADFB-E31681C741F5}"/>
              </a:ext>
            </a:extLst>
          </p:cNvPr>
          <p:cNvSpPr txBox="1"/>
          <p:nvPr/>
        </p:nvSpPr>
        <p:spPr>
          <a:xfrm>
            <a:off x="190436" y="4059936"/>
            <a:ext cx="5614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Button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startButton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R.id.startButton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startButton.setOnClickListener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View.OnClickListener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public void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(View v) {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Intent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Intent(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MainActivity.this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ChatbotActivity.class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});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643F29-7C1B-C7FC-7271-B57AF723CA58}"/>
              </a:ext>
            </a:extLst>
          </p:cNvPr>
          <p:cNvCxnSpPr>
            <a:cxnSpLocks/>
          </p:cNvCxnSpPr>
          <p:nvPr/>
        </p:nvCxnSpPr>
        <p:spPr>
          <a:xfrm>
            <a:off x="5619048" y="4370832"/>
            <a:ext cx="1138368" cy="28346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86009-CADD-B2B6-0BE8-41B078105932}"/>
              </a:ext>
            </a:extLst>
          </p:cNvPr>
          <p:cNvSpPr txBox="1">
            <a:spLocks/>
          </p:cNvSpPr>
          <p:nvPr/>
        </p:nvSpPr>
        <p:spPr>
          <a:xfrm>
            <a:off x="138607" y="71459"/>
            <a:ext cx="7097332" cy="455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Explication de la fonction de "Choisir une question" pour accéder à une liste de questions: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/>
              <a:t>La fonction "Choisir une question" permet à l'utilisateur d'accéder à une liste de questions prédéfinies. En sélectionnant une question, il est redirigé vers l'interface de chat pour poser cette question spécifique au </a:t>
            </a:r>
            <a:r>
              <a:rPr lang="fr-FR" dirty="0" err="1"/>
              <a:t>chatbot</a:t>
            </a:r>
            <a:r>
              <a:rPr lang="fr-FR" dirty="0"/>
              <a:t>, et ensuite, cette question est ajoutée dans l'interface en utilisant une variable de type List qui stocke des éléments de type message, chaque message étant identifié par son émetteur (utilisateur ou </a:t>
            </a:r>
            <a:r>
              <a:rPr lang="fr-FR" dirty="0" err="1"/>
              <a:t>chatbot</a:t>
            </a:r>
            <a:r>
              <a:rPr lang="fr-FR" dirty="0"/>
              <a:t>).</a:t>
            </a:r>
            <a:endParaRPr lang="en-US" dirty="0"/>
          </a:p>
        </p:txBody>
      </p:sp>
      <p:pic>
        <p:nvPicPr>
          <p:cNvPr id="13" name="Picture 12" descr="A blue and green gradient&#10;&#10;Description automatically generated">
            <a:extLst>
              <a:ext uri="{FF2B5EF4-FFF2-40B4-BE49-F238E27FC236}">
                <a16:creationId xmlns:a16="http://schemas.microsoft.com/office/drawing/2014/main" id="{2CC7511A-7068-B78B-567C-2BDE52ED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28" y="156706"/>
            <a:ext cx="3381847" cy="65445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F389B0-EC37-0CA3-1639-B19B93DDBDE0}"/>
              </a:ext>
            </a:extLst>
          </p:cNvPr>
          <p:cNvSpPr txBox="1"/>
          <p:nvPr/>
        </p:nvSpPr>
        <p:spPr>
          <a:xfrm>
            <a:off x="109728" y="4800600"/>
            <a:ext cx="7662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private List&lt;Message&gt;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messageList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messageList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addMessage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(String text,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isSentByUser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Message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Message(text,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isSentByUser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messageList.add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FC3626-C1B2-20A5-A6C4-0DC94DB16FE9}"/>
              </a:ext>
            </a:extLst>
          </p:cNvPr>
          <p:cNvCxnSpPr>
            <a:cxnSpLocks/>
          </p:cNvCxnSpPr>
          <p:nvPr/>
        </p:nvCxnSpPr>
        <p:spPr>
          <a:xfrm flipV="1">
            <a:off x="7443216" y="5577840"/>
            <a:ext cx="2199880" cy="1307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34708-6E78-618C-2B54-E58307410D23}"/>
              </a:ext>
            </a:extLst>
          </p:cNvPr>
          <p:cNvSpPr txBox="1">
            <a:spLocks/>
          </p:cNvSpPr>
          <p:nvPr/>
        </p:nvSpPr>
        <p:spPr>
          <a:xfrm>
            <a:off x="138606" y="182880"/>
            <a:ext cx="7748016" cy="306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Description de la boucle de question-réponse avec retour à l'interface principale: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/>
              <a:t>Une fois que l'utilisateur a sélectionné une question, le </a:t>
            </a:r>
            <a:r>
              <a:rPr lang="fr-FR" dirty="0" err="1"/>
              <a:t>chatbot</a:t>
            </a:r>
            <a:r>
              <a:rPr lang="fr-FR" dirty="0"/>
              <a:t> répond à cette question et permet à l'utilisateur de continuer à poser d'autres questions ou de revenir à l'interface principale pour choisir une nouvelle question.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E1719-09A6-2056-ADC1-1BB063B62189}"/>
              </a:ext>
            </a:extLst>
          </p:cNvPr>
          <p:cNvSpPr txBox="1"/>
          <p:nvPr/>
        </p:nvSpPr>
        <p:spPr>
          <a:xfrm>
            <a:off x="138606" y="3429000"/>
            <a:ext cx="72588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selectQuestionButton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R.id.questionButton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selectQuestionButton.setOnClickListener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View.OnClickListener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public void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(View v) {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List&lt;Response&gt;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nextQuestionsList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rootQuestion.getNextQuestions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&lt;String&gt;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questionStrings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Intent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Intent(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ChatbotActivity.this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QuestionListPage.class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intent.putStringArrayListExtra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nextQuestions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questionStrings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30067-0AF3-C52A-CB5F-FCC6CA168CEB}"/>
              </a:ext>
            </a:extLst>
          </p:cNvPr>
          <p:cNvSpPr txBox="1"/>
          <p:nvPr/>
        </p:nvSpPr>
        <p:spPr>
          <a:xfrm>
            <a:off x="7886622" y="2619756"/>
            <a:ext cx="39731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Response {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currentQuestion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currentResponse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private List&lt;Response&gt;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nextQuestions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public Response(String question, String response) {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this.currentQuestion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question;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this.currentResponse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response;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this.nextQuestions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06CE2-A7A4-8793-49F1-DE14A92C3957}"/>
              </a:ext>
            </a:extLst>
          </p:cNvPr>
          <p:cNvCxnSpPr>
            <a:cxnSpLocks/>
          </p:cNvCxnSpPr>
          <p:nvPr/>
        </p:nvCxnSpPr>
        <p:spPr>
          <a:xfrm flipV="1">
            <a:off x="6313923" y="3730752"/>
            <a:ext cx="1257309" cy="42976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EEB2BC-1645-19B9-551A-0C59097A9CF4}"/>
              </a:ext>
            </a:extLst>
          </p:cNvPr>
          <p:cNvCxnSpPr>
            <a:cxnSpLocks/>
          </p:cNvCxnSpPr>
          <p:nvPr/>
        </p:nvCxnSpPr>
        <p:spPr>
          <a:xfrm>
            <a:off x="7859190" y="2706624"/>
            <a:ext cx="0" cy="3789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CC2EE0-7F47-DD01-0D96-B933F7B7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36" y="210312"/>
            <a:ext cx="8121460" cy="775547"/>
          </a:xfrm>
        </p:spPr>
        <p:txBody>
          <a:bodyPr>
            <a:normAutofit/>
          </a:bodyPr>
          <a:lstStyle/>
          <a:p>
            <a:r>
              <a:rPr lang="en-US" sz="2800" dirty="0" err="1"/>
              <a:t>Implémentation</a:t>
            </a:r>
            <a:r>
              <a:rPr lang="en-US" sz="2800" dirty="0"/>
              <a:t> des Questions-</a:t>
            </a:r>
            <a:r>
              <a:rPr lang="en-US" sz="2800" dirty="0" err="1"/>
              <a:t>Réponses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A2D821-5666-3C8F-7007-98965A89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6" y="895927"/>
            <a:ext cx="6067482" cy="2327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En cliquant sur l'une des questions proposées, l'utilisateur sera dirigé vers la page du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chatbot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où le pair de questions-réponses sera ajouté à la liste.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8F3CB87-E6F7-30C7-A5DA-BEC71A210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49" y="339621"/>
            <a:ext cx="2397815" cy="47134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2ED1F4-588B-DA75-4C3A-F322D1D1C1C5}"/>
              </a:ext>
            </a:extLst>
          </p:cNvPr>
          <p:cNvCxnSpPr>
            <a:cxnSpLocks/>
          </p:cNvCxnSpPr>
          <p:nvPr/>
        </p:nvCxnSpPr>
        <p:spPr>
          <a:xfrm flipH="1">
            <a:off x="8654473" y="895927"/>
            <a:ext cx="709749" cy="77585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 descr="A screen shot of a chat&#10;&#10;Description automatically generated">
            <a:extLst>
              <a:ext uri="{FF2B5EF4-FFF2-40B4-BE49-F238E27FC236}">
                <a16:creationId xmlns:a16="http://schemas.microsoft.com/office/drawing/2014/main" id="{1D525903-DCB6-0763-B3DA-AD0801E89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45" y="1850590"/>
            <a:ext cx="2460377" cy="4713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1EDCAD-9273-9F3E-EAFE-F49B146F0889}"/>
              </a:ext>
            </a:extLst>
          </p:cNvPr>
          <p:cNvSpPr txBox="1"/>
          <p:nvPr/>
        </p:nvSpPr>
        <p:spPr>
          <a:xfrm>
            <a:off x="190436" y="2826328"/>
            <a:ext cx="5905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ListView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questionsListView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R.id.questionsListView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questionsListView.setAdapter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(adapter);</a:t>
            </a: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questionsListView.setOnItemClickListener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AdapterView.OnItemClickListener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public void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onItemClick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AdapterView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&lt;?&gt; parent, View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int position, long id) {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selectedQuestion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nextQuestions.get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(position);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Intent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intent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= new Intent(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QuestionListPage.this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ChatbotActivity.class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intent.putExtra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selectedQuestion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", position);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startActivity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(intent);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7758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E29FD-92D8-6A9B-4591-1D608C1E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36" y="475488"/>
            <a:ext cx="8121460" cy="775547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8DF472-925F-7449-1227-F34AE987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6" y="1621367"/>
            <a:ext cx="9163876" cy="35724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En conclusion, ce projet de </a:t>
            </a:r>
            <a:r>
              <a:rPr lang="fr-FR" sz="2800" dirty="0" err="1">
                <a:solidFill>
                  <a:schemeClr val="bg2">
                    <a:lumMod val="50000"/>
                  </a:schemeClr>
                </a:solidFill>
              </a:rPr>
              <a:t>ChatBot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Java peut potentiellement contribuer à l'évolution de l'intelligence artificielle conversationnelle, offrant des interactions utilisateur-</a:t>
            </a:r>
            <a:r>
              <a:rPr lang="fr-FR" sz="2800" dirty="0" err="1">
                <a:solidFill>
                  <a:schemeClr val="bg2">
                    <a:lumMod val="50000"/>
                  </a:schemeClr>
                </a:solidFill>
              </a:rPr>
              <a:t>chatbot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plus sophistiquées et enrichissantes à l'avenir.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9DE2A-6083-F0B2-C711-27B23ABDEBE1}"/>
              </a:ext>
            </a:extLst>
          </p:cNvPr>
          <p:cNvSpPr txBox="1">
            <a:spLocks/>
          </p:cNvSpPr>
          <p:nvPr/>
        </p:nvSpPr>
        <p:spPr>
          <a:xfrm>
            <a:off x="2592260" y="5564125"/>
            <a:ext cx="8121460" cy="7755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Merci pour votre attention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59492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651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Century Gothic</vt:lpstr>
      <vt:lpstr>Consolas</vt:lpstr>
      <vt:lpstr>Wingdings 3</vt:lpstr>
      <vt:lpstr>Slice</vt:lpstr>
      <vt:lpstr>Présentation de mon projet Chatbot</vt:lpstr>
      <vt:lpstr>Introduction au projet et son objectif principal</vt:lpstr>
      <vt:lpstr>Fonctionnalités Principales</vt:lpstr>
      <vt:lpstr>PowerPoint Presentation</vt:lpstr>
      <vt:lpstr>PowerPoint Presentation</vt:lpstr>
      <vt:lpstr>Implémentation des Questions-Réponses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Kammoun Khaled</dc:creator>
  <cp:lastModifiedBy>Kammoun Khaled</cp:lastModifiedBy>
  <cp:revision>14</cp:revision>
  <dcterms:created xsi:type="dcterms:W3CDTF">2024-04-24T23:10:01Z</dcterms:created>
  <dcterms:modified xsi:type="dcterms:W3CDTF">2024-04-25T00:57:49Z</dcterms:modified>
</cp:coreProperties>
</file>