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1"/>
  </p:notesMasterIdLst>
  <p:sldIdLst>
    <p:sldId id="256" r:id="rId2"/>
    <p:sldId id="258" r:id="rId3"/>
    <p:sldId id="262" r:id="rId4"/>
    <p:sldId id="266" r:id="rId5"/>
    <p:sldId id="304" r:id="rId6"/>
    <p:sldId id="306" r:id="rId7"/>
    <p:sldId id="303" r:id="rId8"/>
    <p:sldId id="305" r:id="rId9"/>
    <p:sldId id="280" r:id="rId10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2"/>
      <p:bold r:id="rId13"/>
      <p:italic r:id="rId14"/>
      <p:boldItalic r:id="rId15"/>
    </p:embeddedFont>
    <p:embeddedFont>
      <p:font typeface="Lobster Two" panose="02000506000000020003" pitchFamily="2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8">
          <p15:clr>
            <a:srgbClr val="0000FF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C56C89-58BF-4049-8EA4-EA90F2E5F73D}">
  <a:tblStyle styleId="{4EC56C89-58BF-4049-8EA4-EA90F2E5F7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BA309D2-A848-40DB-86BC-5122BC91BF7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92" autoAdjust="0"/>
  </p:normalViewPr>
  <p:slideViewPr>
    <p:cSldViewPr snapToGrid="0">
      <p:cViewPr varScale="1">
        <p:scale>
          <a:sx n="89" d="100"/>
          <a:sy n="89" d="100"/>
        </p:scale>
        <p:origin x="1584" y="77"/>
      </p:cViewPr>
      <p:guideLst>
        <p:guide orient="horz" pos="49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e0c96cd4e_3_31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e0c96cd4e_3_31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e0c96cd4e_3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6e0c96cd4e_3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6dfe394226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6dfe394226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6dfe39422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6dfe39422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6dfe394226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5" name="Google Shape;2155;g6dfe394226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294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entities </a:t>
            </a:r>
          </a:p>
          <a:p>
            <a:r>
              <a:rPr lang="en-US" dirty="0"/>
              <a:t>7 relationships  </a:t>
            </a:r>
          </a:p>
          <a:p>
            <a:r>
              <a:rPr lang="en-US" dirty="0"/>
              <a:t>Customer can buy items, can acquire services with the help of professional staffs </a:t>
            </a:r>
          </a:p>
          <a:p>
            <a:r>
              <a:rPr lang="en-US" dirty="0"/>
              <a:t>+ the customer can register as a member; he will have extra features such as competitions and winner will get a reward </a:t>
            </a:r>
          </a:p>
          <a:p>
            <a:r>
              <a:rPr lang="en-US" dirty="0"/>
              <a:t>+ he can study courses where we hire professional teachers </a:t>
            </a:r>
          </a:p>
          <a:p>
            <a:r>
              <a:rPr lang="en-US" dirty="0"/>
              <a:t>There exist for now 2 available courses microelectronics and soldering </a:t>
            </a:r>
          </a:p>
          <a:p>
            <a:r>
              <a:rPr lang="en-US" dirty="0"/>
              <a:t>Competition such as soldering and trivial IQ test knowledge test </a:t>
            </a:r>
          </a:p>
          <a:p>
            <a:r>
              <a:rPr lang="en-US" dirty="0"/>
              <a:t>Services guide into projects and soldering </a:t>
            </a:r>
          </a:p>
        </p:txBody>
      </p:sp>
    </p:spTree>
    <p:extLst>
      <p:ext uri="{BB962C8B-B14F-4D97-AF65-F5344CB8AC3E}">
        <p14:creationId xmlns:p14="http://schemas.microsoft.com/office/powerpoint/2010/main" val="124950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44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6dfe394226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5" name="Google Shape;2155;g6dfe394226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498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g6dfe394226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5" name="Google Shape;2685;g6dfe394226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75" y="542925"/>
            <a:ext cx="4457700" cy="27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4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4375" y="3442500"/>
            <a:ext cx="2209800" cy="4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086395" y="555527"/>
            <a:ext cx="5057962" cy="4588163"/>
            <a:chOff x="4086395" y="555527"/>
            <a:chExt cx="5057962" cy="4588163"/>
          </a:xfrm>
        </p:grpSpPr>
        <p:sp>
          <p:nvSpPr>
            <p:cNvPr id="12" name="Google Shape;12;p2"/>
            <p:cNvSpPr/>
            <p:nvPr/>
          </p:nvSpPr>
          <p:spPr>
            <a:xfrm>
              <a:off x="4143642" y="658960"/>
              <a:ext cx="5000715" cy="4484731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086395" y="555527"/>
              <a:ext cx="5057960" cy="4588160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 rot="10800000">
            <a:off x="-2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" name="Google Shape;15;p2"/>
          <p:cNvSpPr/>
          <p:nvPr/>
        </p:nvSpPr>
        <p:spPr>
          <a:xfrm>
            <a:off x="7981917" y="44827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85900" y="421522"/>
            <a:ext cx="4972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271800" y="964075"/>
            <a:ext cx="2600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781664" y="1711518"/>
            <a:ext cx="7580672" cy="4603851"/>
            <a:chOff x="2086054" y="1121475"/>
            <a:chExt cx="7734590" cy="4697328"/>
          </a:xfrm>
        </p:grpSpPr>
        <p:grpSp>
          <p:nvGrpSpPr>
            <p:cNvPr id="20" name="Google Shape;20;p3"/>
            <p:cNvGrpSpPr/>
            <p:nvPr/>
          </p:nvGrpSpPr>
          <p:grpSpPr>
            <a:xfrm>
              <a:off x="2086054" y="2249666"/>
              <a:ext cx="3867290" cy="3569137"/>
              <a:chOff x="7586676" y="3065319"/>
              <a:chExt cx="3169130" cy="2924803"/>
            </a:xfrm>
          </p:grpSpPr>
          <p:sp>
            <p:nvSpPr>
              <p:cNvPr id="21" name="Google Shape;21;p3"/>
              <p:cNvSpPr/>
              <p:nvPr/>
            </p:nvSpPr>
            <p:spPr>
              <a:xfrm rot="10800000" flipH="1">
                <a:off x="7586676" y="3115351"/>
                <a:ext cx="3169130" cy="2874771"/>
              </a:xfrm>
              <a:custGeom>
                <a:avLst/>
                <a:gdLst/>
                <a:ahLst/>
                <a:cxnLst/>
                <a:rect l="l" t="t" r="r" b="b"/>
                <a:pathLst>
                  <a:path w="91448" h="82954" extrusionOk="0">
                    <a:moveTo>
                      <a:pt x="91447" y="1"/>
                    </a:moveTo>
                    <a:lnTo>
                      <a:pt x="4119" y="50767"/>
                    </a:lnTo>
                    <a:cubicBezTo>
                      <a:pt x="1" y="53154"/>
                      <a:pt x="21" y="57033"/>
                      <a:pt x="4158" y="59440"/>
                    </a:cubicBezTo>
                    <a:lnTo>
                      <a:pt x="44899" y="82953"/>
                    </a:lnTo>
                    <a:lnTo>
                      <a:pt x="89677" y="82953"/>
                    </a:lnTo>
                    <a:cubicBezTo>
                      <a:pt x="90652" y="82953"/>
                      <a:pt x="91447" y="82158"/>
                      <a:pt x="91447" y="81183"/>
                    </a:cubicBezTo>
                    <a:lnTo>
                      <a:pt x="91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 rot="10800000" flipH="1">
                <a:off x="7586676" y="3065319"/>
                <a:ext cx="3169130" cy="2874771"/>
              </a:xfrm>
              <a:custGeom>
                <a:avLst/>
                <a:gdLst/>
                <a:ahLst/>
                <a:cxnLst/>
                <a:rect l="l" t="t" r="r" b="b"/>
                <a:pathLst>
                  <a:path w="91448" h="82954" extrusionOk="0">
                    <a:moveTo>
                      <a:pt x="91447" y="1"/>
                    </a:moveTo>
                    <a:lnTo>
                      <a:pt x="4119" y="50767"/>
                    </a:lnTo>
                    <a:cubicBezTo>
                      <a:pt x="1" y="53154"/>
                      <a:pt x="21" y="57033"/>
                      <a:pt x="4158" y="59440"/>
                    </a:cubicBezTo>
                    <a:lnTo>
                      <a:pt x="44899" y="82953"/>
                    </a:lnTo>
                    <a:lnTo>
                      <a:pt x="89677" y="82953"/>
                    </a:lnTo>
                    <a:cubicBezTo>
                      <a:pt x="90652" y="82953"/>
                      <a:pt x="91447" y="82158"/>
                      <a:pt x="91447" y="81183"/>
                    </a:cubicBezTo>
                    <a:lnTo>
                      <a:pt x="914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23;p3"/>
            <p:cNvSpPr/>
            <p:nvPr/>
          </p:nvSpPr>
          <p:spPr>
            <a:xfrm>
              <a:off x="3441175" y="1121475"/>
              <a:ext cx="2541111" cy="225531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982200" y="1121475"/>
              <a:ext cx="2690400" cy="2440507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25;p3"/>
            <p:cNvGrpSpPr/>
            <p:nvPr/>
          </p:nvGrpSpPr>
          <p:grpSpPr>
            <a:xfrm flipH="1">
              <a:off x="5953354" y="2249666"/>
              <a:ext cx="3867290" cy="3569137"/>
              <a:chOff x="7586676" y="3065319"/>
              <a:chExt cx="3169130" cy="2924803"/>
            </a:xfrm>
          </p:grpSpPr>
          <p:sp>
            <p:nvSpPr>
              <p:cNvPr id="26" name="Google Shape;26;p3"/>
              <p:cNvSpPr/>
              <p:nvPr/>
            </p:nvSpPr>
            <p:spPr>
              <a:xfrm rot="10800000" flipH="1">
                <a:off x="7586676" y="3115351"/>
                <a:ext cx="3169130" cy="2874771"/>
              </a:xfrm>
              <a:custGeom>
                <a:avLst/>
                <a:gdLst/>
                <a:ahLst/>
                <a:cxnLst/>
                <a:rect l="l" t="t" r="r" b="b"/>
                <a:pathLst>
                  <a:path w="91448" h="82954" extrusionOk="0">
                    <a:moveTo>
                      <a:pt x="91447" y="1"/>
                    </a:moveTo>
                    <a:lnTo>
                      <a:pt x="4119" y="50767"/>
                    </a:lnTo>
                    <a:cubicBezTo>
                      <a:pt x="1" y="53154"/>
                      <a:pt x="21" y="57033"/>
                      <a:pt x="4158" y="59440"/>
                    </a:cubicBezTo>
                    <a:lnTo>
                      <a:pt x="44899" y="82953"/>
                    </a:lnTo>
                    <a:lnTo>
                      <a:pt x="89677" y="82953"/>
                    </a:lnTo>
                    <a:cubicBezTo>
                      <a:pt x="90652" y="82953"/>
                      <a:pt x="91447" y="82158"/>
                      <a:pt x="91447" y="81183"/>
                    </a:cubicBezTo>
                    <a:lnTo>
                      <a:pt x="91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 rot="10800000" flipH="1">
                <a:off x="7586676" y="3065319"/>
                <a:ext cx="3169130" cy="2874771"/>
              </a:xfrm>
              <a:custGeom>
                <a:avLst/>
                <a:gdLst/>
                <a:ahLst/>
                <a:cxnLst/>
                <a:rect l="l" t="t" r="r" b="b"/>
                <a:pathLst>
                  <a:path w="91448" h="82954" extrusionOk="0">
                    <a:moveTo>
                      <a:pt x="91447" y="1"/>
                    </a:moveTo>
                    <a:lnTo>
                      <a:pt x="4119" y="50767"/>
                    </a:lnTo>
                    <a:cubicBezTo>
                      <a:pt x="1" y="53154"/>
                      <a:pt x="21" y="57033"/>
                      <a:pt x="4158" y="59440"/>
                    </a:cubicBezTo>
                    <a:lnTo>
                      <a:pt x="44899" y="82953"/>
                    </a:lnTo>
                    <a:lnTo>
                      <a:pt x="89677" y="82953"/>
                    </a:lnTo>
                    <a:cubicBezTo>
                      <a:pt x="90652" y="82953"/>
                      <a:pt x="91447" y="82158"/>
                      <a:pt x="91447" y="81183"/>
                    </a:cubicBezTo>
                    <a:lnTo>
                      <a:pt x="914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" name="Google Shape;28;p3"/>
          <p:cNvSpPr/>
          <p:nvPr/>
        </p:nvSpPr>
        <p:spPr>
          <a:xfrm rot="10800000">
            <a:off x="-2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9" name="Google Shape;29;p3"/>
          <p:cNvSpPr/>
          <p:nvPr/>
        </p:nvSpPr>
        <p:spPr>
          <a:xfrm>
            <a:off x="7981930" y="44827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14375" y="431775"/>
            <a:ext cx="77703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6"/>
          <p:cNvSpPr/>
          <p:nvPr/>
        </p:nvSpPr>
        <p:spPr>
          <a:xfrm rot="10800000" flipH="1">
            <a:off x="798193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9" name="Google Shape;49;p6"/>
          <p:cNvSpPr/>
          <p:nvPr/>
        </p:nvSpPr>
        <p:spPr>
          <a:xfrm flipH="1">
            <a:off x="-20" y="44827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 flipH="1">
            <a:off x="714375" y="3295081"/>
            <a:ext cx="3154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ubTitle" idx="1"/>
          </p:nvPr>
        </p:nvSpPr>
        <p:spPr>
          <a:xfrm>
            <a:off x="714300" y="994925"/>
            <a:ext cx="3800700" cy="22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74" name="Google Shape;74;p10"/>
          <p:cNvGrpSpPr/>
          <p:nvPr/>
        </p:nvGrpSpPr>
        <p:grpSpPr>
          <a:xfrm>
            <a:off x="4047998" y="198340"/>
            <a:ext cx="6781559" cy="6151667"/>
            <a:chOff x="3133537" y="-308699"/>
            <a:chExt cx="6010422" cy="5452155"/>
          </a:xfrm>
        </p:grpSpPr>
        <p:sp>
          <p:nvSpPr>
            <p:cNvPr id="75" name="Google Shape;75;p10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0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0"/>
          <p:cNvSpPr/>
          <p:nvPr/>
        </p:nvSpPr>
        <p:spPr>
          <a:xfrm rot="10800000">
            <a:off x="-2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8" name="Google Shape;78;p10"/>
          <p:cNvSpPr/>
          <p:nvPr/>
        </p:nvSpPr>
        <p:spPr>
          <a:xfrm>
            <a:off x="7981930" y="44827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1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ctrTitle"/>
          </p:nvPr>
        </p:nvSpPr>
        <p:spPr>
          <a:xfrm>
            <a:off x="5505825" y="1337575"/>
            <a:ext cx="2923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>
            <a:off x="5505829" y="1703250"/>
            <a:ext cx="25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2" hasCustomPrompt="1"/>
          </p:nvPr>
        </p:nvSpPr>
        <p:spPr>
          <a:xfrm>
            <a:off x="4379921" y="1337575"/>
            <a:ext cx="1049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3"/>
          </p:nvPr>
        </p:nvSpPr>
        <p:spPr>
          <a:xfrm>
            <a:off x="2406000" y="431775"/>
            <a:ext cx="433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ctrTitle" idx="4"/>
          </p:nvPr>
        </p:nvSpPr>
        <p:spPr>
          <a:xfrm>
            <a:off x="5505825" y="2557625"/>
            <a:ext cx="2923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5"/>
          </p:nvPr>
        </p:nvSpPr>
        <p:spPr>
          <a:xfrm>
            <a:off x="5505829" y="2923313"/>
            <a:ext cx="25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6" hasCustomPrompt="1"/>
          </p:nvPr>
        </p:nvSpPr>
        <p:spPr>
          <a:xfrm>
            <a:off x="4379922" y="2557625"/>
            <a:ext cx="1049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ctrTitle" idx="7"/>
          </p:nvPr>
        </p:nvSpPr>
        <p:spPr>
          <a:xfrm>
            <a:off x="5505825" y="3777700"/>
            <a:ext cx="2923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8"/>
          </p:nvPr>
        </p:nvSpPr>
        <p:spPr>
          <a:xfrm>
            <a:off x="5505829" y="4143375"/>
            <a:ext cx="25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9" hasCustomPrompt="1"/>
          </p:nvPr>
        </p:nvSpPr>
        <p:spPr>
          <a:xfrm>
            <a:off x="4379922" y="3777663"/>
            <a:ext cx="1049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109" name="Google Shape;109;p13"/>
          <p:cNvGrpSpPr/>
          <p:nvPr/>
        </p:nvGrpSpPr>
        <p:grpSpPr>
          <a:xfrm flipH="1">
            <a:off x="9" y="1376554"/>
            <a:ext cx="4152669" cy="3766956"/>
            <a:chOff x="4972111" y="1359100"/>
            <a:chExt cx="4171859" cy="3784364"/>
          </a:xfrm>
        </p:grpSpPr>
        <p:sp>
          <p:nvSpPr>
            <p:cNvPr id="110" name="Google Shape;110;p13"/>
            <p:cNvSpPr/>
            <p:nvPr/>
          </p:nvSpPr>
          <p:spPr>
            <a:xfrm>
              <a:off x="5019329" y="1444412"/>
              <a:ext cx="4124641" cy="3699052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4972111" y="1359100"/>
              <a:ext cx="4171858" cy="3784361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3"/>
          <p:cNvSpPr/>
          <p:nvPr/>
        </p:nvSpPr>
        <p:spPr>
          <a:xfrm rot="10800000" flipH="1">
            <a:off x="7981930" y="-7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13" name="Google Shape;113;p13"/>
          <p:cNvSpPr/>
          <p:nvPr/>
        </p:nvSpPr>
        <p:spPr>
          <a:xfrm flipH="1">
            <a:off x="5" y="4482705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9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ctrTitle"/>
          </p:nvPr>
        </p:nvSpPr>
        <p:spPr>
          <a:xfrm>
            <a:off x="3119003" y="1977624"/>
            <a:ext cx="25275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3118988" y="1300450"/>
            <a:ext cx="2047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4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ctrTitle" idx="2"/>
          </p:nvPr>
        </p:nvSpPr>
        <p:spPr>
          <a:xfrm>
            <a:off x="3119004" y="3871099"/>
            <a:ext cx="25275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ubTitle" idx="3"/>
          </p:nvPr>
        </p:nvSpPr>
        <p:spPr>
          <a:xfrm>
            <a:off x="3118988" y="3192425"/>
            <a:ext cx="2047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4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ctrTitle" idx="4"/>
          </p:nvPr>
        </p:nvSpPr>
        <p:spPr>
          <a:xfrm>
            <a:off x="6054547" y="1977624"/>
            <a:ext cx="25275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subTitle" idx="5"/>
          </p:nvPr>
        </p:nvSpPr>
        <p:spPr>
          <a:xfrm>
            <a:off x="6054563" y="1300450"/>
            <a:ext cx="2047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ctrTitle" idx="6"/>
          </p:nvPr>
        </p:nvSpPr>
        <p:spPr>
          <a:xfrm>
            <a:off x="6054546" y="3871099"/>
            <a:ext cx="25275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subTitle" idx="7"/>
          </p:nvPr>
        </p:nvSpPr>
        <p:spPr>
          <a:xfrm>
            <a:off x="6054563" y="3192425"/>
            <a:ext cx="2047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title" idx="8"/>
          </p:nvPr>
        </p:nvSpPr>
        <p:spPr>
          <a:xfrm>
            <a:off x="1667250" y="422250"/>
            <a:ext cx="5809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46" name="Google Shape;146;p16"/>
          <p:cNvGrpSpPr/>
          <p:nvPr/>
        </p:nvGrpSpPr>
        <p:grpSpPr>
          <a:xfrm flipH="1">
            <a:off x="-1303386" y="1529554"/>
            <a:ext cx="4223523" cy="3831229"/>
            <a:chOff x="3133537" y="-308699"/>
            <a:chExt cx="6010422" cy="5452155"/>
          </a:xfrm>
        </p:grpSpPr>
        <p:sp>
          <p:nvSpPr>
            <p:cNvPr id="147" name="Google Shape;147;p16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6"/>
          <p:cNvSpPr/>
          <p:nvPr/>
        </p:nvSpPr>
        <p:spPr>
          <a:xfrm rot="10800000">
            <a:off x="-2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0" name="Google Shape;150;p16"/>
          <p:cNvSpPr/>
          <p:nvPr/>
        </p:nvSpPr>
        <p:spPr>
          <a:xfrm>
            <a:off x="7981930" y="44827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ctrTitle"/>
          </p:nvPr>
        </p:nvSpPr>
        <p:spPr>
          <a:xfrm>
            <a:off x="717200" y="542925"/>
            <a:ext cx="2749800" cy="7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subTitle" idx="1"/>
          </p:nvPr>
        </p:nvSpPr>
        <p:spPr>
          <a:xfrm>
            <a:off x="717200" y="2028749"/>
            <a:ext cx="2642400" cy="10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714375" y="3251150"/>
            <a:ext cx="40710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7" name="Google Shape;177;p19"/>
          <p:cNvGrpSpPr/>
          <p:nvPr/>
        </p:nvGrpSpPr>
        <p:grpSpPr>
          <a:xfrm>
            <a:off x="4804362" y="1043851"/>
            <a:ext cx="6010422" cy="5452155"/>
            <a:chOff x="3166062" y="1034326"/>
            <a:chExt cx="6010422" cy="5452155"/>
          </a:xfrm>
        </p:grpSpPr>
        <p:sp>
          <p:nvSpPr>
            <p:cNvPr id="178" name="Google Shape;178;p19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19"/>
          <p:cNvSpPr/>
          <p:nvPr/>
        </p:nvSpPr>
        <p:spPr>
          <a:xfrm rot="10800000">
            <a:off x="-2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6" r:id="rId5"/>
    <p:sldLayoutId id="2147483659" r:id="rId6"/>
    <p:sldLayoutId id="2147483662" r:id="rId7"/>
    <p:sldLayoutId id="2147483665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898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665">
          <p15:clr>
            <a:srgbClr val="EA4335"/>
          </p15:clr>
        </p15:guide>
        <p15:guide id="8" pos="409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ctrTitle"/>
          </p:nvPr>
        </p:nvSpPr>
        <p:spPr>
          <a:xfrm>
            <a:off x="714375" y="542925"/>
            <a:ext cx="4457700" cy="27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ELECTRONICS COMPANY WEBSITE: </a:t>
            </a:r>
            <a:r>
              <a:rPr lang="en-US" sz="4800" u="sng" dirty="0"/>
              <a:t>MOUKHANE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02" name="Google Shape;202;p25"/>
          <p:cNvSpPr txBox="1">
            <a:spLocks noGrp="1"/>
          </p:cNvSpPr>
          <p:nvPr>
            <p:ph type="subTitle" idx="1"/>
          </p:nvPr>
        </p:nvSpPr>
        <p:spPr>
          <a:xfrm>
            <a:off x="712124" y="3685423"/>
            <a:ext cx="3058425" cy="4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Mohammad Al Moukhallalati </a:t>
            </a:r>
          </a:p>
          <a:p>
            <a:pPr marL="0" indent="0"/>
            <a:r>
              <a:rPr lang="en-US" b="1" dirty="0"/>
              <a:t>Jane Daou</a:t>
            </a:r>
          </a:p>
          <a:p>
            <a:pPr marL="0" indent="0"/>
            <a:r>
              <a:rPr lang="en-US" b="1" dirty="0"/>
              <a:t>Khaled El Madani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3" name="Google Shape;203;p25"/>
          <p:cNvGrpSpPr/>
          <p:nvPr/>
        </p:nvGrpSpPr>
        <p:grpSpPr>
          <a:xfrm>
            <a:off x="5722348" y="1235619"/>
            <a:ext cx="3243392" cy="3810640"/>
            <a:chOff x="5514187" y="486013"/>
            <a:chExt cx="3550511" cy="4171472"/>
          </a:xfrm>
        </p:grpSpPr>
        <p:sp>
          <p:nvSpPr>
            <p:cNvPr id="204" name="Google Shape;204;p25"/>
            <p:cNvSpPr/>
            <p:nvPr/>
          </p:nvSpPr>
          <p:spPr>
            <a:xfrm>
              <a:off x="5514187" y="3559925"/>
              <a:ext cx="1918085" cy="1097559"/>
            </a:xfrm>
            <a:custGeom>
              <a:avLst/>
              <a:gdLst/>
              <a:ahLst/>
              <a:cxnLst/>
              <a:rect l="l" t="t" r="r" b="b"/>
              <a:pathLst>
                <a:path w="53679" h="30716" extrusionOk="0">
                  <a:moveTo>
                    <a:pt x="14746" y="1"/>
                  </a:moveTo>
                  <a:cubicBezTo>
                    <a:pt x="14013" y="1"/>
                    <a:pt x="13283" y="160"/>
                    <a:pt x="12736" y="480"/>
                  </a:cubicBezTo>
                  <a:lnTo>
                    <a:pt x="1125" y="7197"/>
                  </a:lnTo>
                  <a:cubicBezTo>
                    <a:pt x="0" y="7866"/>
                    <a:pt x="0" y="8899"/>
                    <a:pt x="1125" y="9568"/>
                  </a:cubicBezTo>
                  <a:lnTo>
                    <a:pt x="36870" y="30237"/>
                  </a:lnTo>
                  <a:cubicBezTo>
                    <a:pt x="37448" y="30556"/>
                    <a:pt x="38185" y="30716"/>
                    <a:pt x="38918" y="30716"/>
                  </a:cubicBezTo>
                  <a:cubicBezTo>
                    <a:pt x="39651" y="30716"/>
                    <a:pt x="40381" y="30556"/>
                    <a:pt x="40943" y="30237"/>
                  </a:cubicBezTo>
                  <a:lnTo>
                    <a:pt x="52554" y="23519"/>
                  </a:lnTo>
                  <a:cubicBezTo>
                    <a:pt x="53679" y="22851"/>
                    <a:pt x="53679" y="21817"/>
                    <a:pt x="52554" y="21149"/>
                  </a:cubicBezTo>
                  <a:lnTo>
                    <a:pt x="16779" y="480"/>
                  </a:lnTo>
                  <a:cubicBezTo>
                    <a:pt x="16216" y="160"/>
                    <a:pt x="15479" y="1"/>
                    <a:pt x="14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5514187" y="3534949"/>
              <a:ext cx="1918085" cy="1097559"/>
            </a:xfrm>
            <a:custGeom>
              <a:avLst/>
              <a:gdLst/>
              <a:ahLst/>
              <a:cxnLst/>
              <a:rect l="l" t="t" r="r" b="b"/>
              <a:pathLst>
                <a:path w="53679" h="30716" extrusionOk="0">
                  <a:moveTo>
                    <a:pt x="14746" y="1"/>
                  </a:moveTo>
                  <a:cubicBezTo>
                    <a:pt x="14013" y="1"/>
                    <a:pt x="13283" y="160"/>
                    <a:pt x="12736" y="479"/>
                  </a:cubicBezTo>
                  <a:lnTo>
                    <a:pt x="1125" y="7197"/>
                  </a:lnTo>
                  <a:cubicBezTo>
                    <a:pt x="0" y="7866"/>
                    <a:pt x="0" y="8899"/>
                    <a:pt x="1125" y="9568"/>
                  </a:cubicBezTo>
                  <a:lnTo>
                    <a:pt x="36870" y="30237"/>
                  </a:lnTo>
                  <a:cubicBezTo>
                    <a:pt x="37448" y="30556"/>
                    <a:pt x="38185" y="30715"/>
                    <a:pt x="38918" y="30715"/>
                  </a:cubicBezTo>
                  <a:cubicBezTo>
                    <a:pt x="39651" y="30715"/>
                    <a:pt x="40381" y="30556"/>
                    <a:pt x="40943" y="30237"/>
                  </a:cubicBezTo>
                  <a:lnTo>
                    <a:pt x="52554" y="23519"/>
                  </a:lnTo>
                  <a:cubicBezTo>
                    <a:pt x="53679" y="22851"/>
                    <a:pt x="53679" y="21817"/>
                    <a:pt x="52554" y="21148"/>
                  </a:cubicBezTo>
                  <a:lnTo>
                    <a:pt x="16779" y="479"/>
                  </a:lnTo>
                  <a:cubicBezTo>
                    <a:pt x="16216" y="160"/>
                    <a:pt x="15479" y="1"/>
                    <a:pt x="147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5523942" y="3794256"/>
              <a:ext cx="1898575" cy="542026"/>
            </a:xfrm>
            <a:custGeom>
              <a:avLst/>
              <a:gdLst/>
              <a:ahLst/>
              <a:cxnLst/>
              <a:rect l="l" t="t" r="r" b="b"/>
              <a:pathLst>
                <a:path w="53133" h="15169" extrusionOk="0">
                  <a:moveTo>
                    <a:pt x="1" y="1"/>
                  </a:moveTo>
                  <a:lnTo>
                    <a:pt x="1" y="1064"/>
                  </a:lnTo>
                  <a:lnTo>
                    <a:pt x="53132" y="15168"/>
                  </a:lnTo>
                  <a:lnTo>
                    <a:pt x="53132" y="14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5514187" y="3496930"/>
              <a:ext cx="1918085" cy="1097559"/>
            </a:xfrm>
            <a:custGeom>
              <a:avLst/>
              <a:gdLst/>
              <a:ahLst/>
              <a:cxnLst/>
              <a:rect l="l" t="t" r="r" b="b"/>
              <a:pathLst>
                <a:path w="53679" h="30716" extrusionOk="0">
                  <a:moveTo>
                    <a:pt x="14746" y="1"/>
                  </a:moveTo>
                  <a:cubicBezTo>
                    <a:pt x="14013" y="1"/>
                    <a:pt x="13283" y="160"/>
                    <a:pt x="12736" y="480"/>
                  </a:cubicBezTo>
                  <a:lnTo>
                    <a:pt x="1125" y="7197"/>
                  </a:lnTo>
                  <a:cubicBezTo>
                    <a:pt x="0" y="7835"/>
                    <a:pt x="0" y="8899"/>
                    <a:pt x="1125" y="9537"/>
                  </a:cubicBezTo>
                  <a:lnTo>
                    <a:pt x="36870" y="30237"/>
                  </a:lnTo>
                  <a:cubicBezTo>
                    <a:pt x="37448" y="30556"/>
                    <a:pt x="38185" y="30716"/>
                    <a:pt x="38918" y="30716"/>
                  </a:cubicBezTo>
                  <a:cubicBezTo>
                    <a:pt x="39651" y="30716"/>
                    <a:pt x="40381" y="30556"/>
                    <a:pt x="40943" y="30237"/>
                  </a:cubicBezTo>
                  <a:lnTo>
                    <a:pt x="52554" y="23519"/>
                  </a:lnTo>
                  <a:cubicBezTo>
                    <a:pt x="53679" y="22851"/>
                    <a:pt x="53679" y="21817"/>
                    <a:pt x="52554" y="21149"/>
                  </a:cubicBezTo>
                  <a:lnTo>
                    <a:pt x="16779" y="480"/>
                  </a:lnTo>
                  <a:cubicBezTo>
                    <a:pt x="16216" y="160"/>
                    <a:pt x="15479" y="1"/>
                    <a:pt x="147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6024654" y="3562105"/>
              <a:ext cx="90153" cy="49740"/>
            </a:xfrm>
            <a:custGeom>
              <a:avLst/>
              <a:gdLst/>
              <a:ahLst/>
              <a:cxnLst/>
              <a:rect l="l" t="t" r="r" b="b"/>
              <a:pathLst>
                <a:path w="2523" h="1392" extrusionOk="0">
                  <a:moveTo>
                    <a:pt x="787" y="1"/>
                  </a:moveTo>
                  <a:cubicBezTo>
                    <a:pt x="638" y="1"/>
                    <a:pt x="486" y="39"/>
                    <a:pt x="365" y="115"/>
                  </a:cubicBezTo>
                  <a:lnTo>
                    <a:pt x="213" y="175"/>
                  </a:lnTo>
                  <a:cubicBezTo>
                    <a:pt x="0" y="327"/>
                    <a:pt x="0" y="540"/>
                    <a:pt x="243" y="662"/>
                  </a:cubicBezTo>
                  <a:lnTo>
                    <a:pt x="1338" y="1300"/>
                  </a:lnTo>
                  <a:cubicBezTo>
                    <a:pt x="1444" y="1361"/>
                    <a:pt x="1588" y="1391"/>
                    <a:pt x="1736" y="1391"/>
                  </a:cubicBezTo>
                  <a:cubicBezTo>
                    <a:pt x="1885" y="1391"/>
                    <a:pt x="2037" y="1361"/>
                    <a:pt x="2158" y="1300"/>
                  </a:cubicBezTo>
                  <a:lnTo>
                    <a:pt x="2310" y="1209"/>
                  </a:lnTo>
                  <a:cubicBezTo>
                    <a:pt x="2523" y="1087"/>
                    <a:pt x="2523" y="874"/>
                    <a:pt x="2310" y="753"/>
                  </a:cubicBezTo>
                  <a:lnTo>
                    <a:pt x="1186" y="115"/>
                  </a:lnTo>
                  <a:cubicBezTo>
                    <a:pt x="1079" y="39"/>
                    <a:pt x="935" y="1"/>
                    <a:pt x="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5950796" y="3590083"/>
              <a:ext cx="116238" cy="65176"/>
            </a:xfrm>
            <a:custGeom>
              <a:avLst/>
              <a:gdLst/>
              <a:ahLst/>
              <a:cxnLst/>
              <a:rect l="l" t="t" r="r" b="b"/>
              <a:pathLst>
                <a:path w="3253" h="1824" extrusionOk="0">
                  <a:moveTo>
                    <a:pt x="1520" y="0"/>
                  </a:moveTo>
                  <a:cubicBezTo>
                    <a:pt x="1376" y="0"/>
                    <a:pt x="1231" y="31"/>
                    <a:pt x="1125" y="91"/>
                  </a:cubicBezTo>
                  <a:lnTo>
                    <a:pt x="213" y="608"/>
                  </a:lnTo>
                  <a:cubicBezTo>
                    <a:pt x="0" y="760"/>
                    <a:pt x="0" y="973"/>
                    <a:pt x="213" y="1095"/>
                  </a:cubicBezTo>
                  <a:lnTo>
                    <a:pt x="1338" y="1733"/>
                  </a:lnTo>
                  <a:cubicBezTo>
                    <a:pt x="1444" y="1794"/>
                    <a:pt x="1588" y="1824"/>
                    <a:pt x="1733" y="1824"/>
                  </a:cubicBezTo>
                  <a:cubicBezTo>
                    <a:pt x="1877" y="1824"/>
                    <a:pt x="2022" y="1794"/>
                    <a:pt x="2128" y="1733"/>
                  </a:cubicBezTo>
                  <a:lnTo>
                    <a:pt x="3040" y="1216"/>
                  </a:lnTo>
                  <a:cubicBezTo>
                    <a:pt x="3253" y="1064"/>
                    <a:pt x="3253" y="851"/>
                    <a:pt x="3040" y="730"/>
                  </a:cubicBezTo>
                  <a:lnTo>
                    <a:pt x="1915" y="91"/>
                  </a:lnTo>
                  <a:cubicBezTo>
                    <a:pt x="1809" y="31"/>
                    <a:pt x="1664" y="0"/>
                    <a:pt x="1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6106088" y="3609629"/>
              <a:ext cx="86937" cy="47810"/>
            </a:xfrm>
            <a:custGeom>
              <a:avLst/>
              <a:gdLst/>
              <a:ahLst/>
              <a:cxnLst/>
              <a:rect l="l" t="t" r="r" b="b"/>
              <a:pathLst>
                <a:path w="2433" h="1338" extrusionOk="0">
                  <a:moveTo>
                    <a:pt x="764" y="0"/>
                  </a:moveTo>
                  <a:cubicBezTo>
                    <a:pt x="616" y="0"/>
                    <a:pt x="472" y="31"/>
                    <a:pt x="366" y="92"/>
                  </a:cubicBezTo>
                  <a:lnTo>
                    <a:pt x="214" y="183"/>
                  </a:lnTo>
                  <a:cubicBezTo>
                    <a:pt x="1" y="304"/>
                    <a:pt x="1" y="517"/>
                    <a:pt x="214" y="639"/>
                  </a:cubicBezTo>
                  <a:lnTo>
                    <a:pt x="1247" y="1247"/>
                  </a:lnTo>
                  <a:cubicBezTo>
                    <a:pt x="1369" y="1307"/>
                    <a:pt x="1521" y="1338"/>
                    <a:pt x="1669" y="1338"/>
                  </a:cubicBezTo>
                  <a:cubicBezTo>
                    <a:pt x="1817" y="1338"/>
                    <a:pt x="1961" y="1307"/>
                    <a:pt x="2068" y="1247"/>
                  </a:cubicBezTo>
                  <a:lnTo>
                    <a:pt x="2220" y="1155"/>
                  </a:lnTo>
                  <a:cubicBezTo>
                    <a:pt x="2432" y="1034"/>
                    <a:pt x="2432" y="821"/>
                    <a:pt x="2220" y="669"/>
                  </a:cubicBezTo>
                  <a:lnTo>
                    <a:pt x="1186" y="92"/>
                  </a:lnTo>
                  <a:cubicBezTo>
                    <a:pt x="1065" y="31"/>
                    <a:pt x="913" y="0"/>
                    <a:pt x="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5872579" y="3632711"/>
              <a:ext cx="140143" cy="79862"/>
            </a:xfrm>
            <a:custGeom>
              <a:avLst/>
              <a:gdLst/>
              <a:ahLst/>
              <a:cxnLst/>
              <a:rect l="l" t="t" r="r" b="b"/>
              <a:pathLst>
                <a:path w="3922" h="2235" extrusionOk="0">
                  <a:moveTo>
                    <a:pt x="1642" y="0"/>
                  </a:moveTo>
                  <a:cubicBezTo>
                    <a:pt x="1498" y="0"/>
                    <a:pt x="1353" y="38"/>
                    <a:pt x="1247" y="114"/>
                  </a:cubicBezTo>
                  <a:lnTo>
                    <a:pt x="213" y="692"/>
                  </a:lnTo>
                  <a:cubicBezTo>
                    <a:pt x="1" y="813"/>
                    <a:pt x="1" y="1026"/>
                    <a:pt x="213" y="1178"/>
                  </a:cubicBezTo>
                  <a:lnTo>
                    <a:pt x="1885" y="2120"/>
                  </a:lnTo>
                  <a:cubicBezTo>
                    <a:pt x="1992" y="2196"/>
                    <a:pt x="2136" y="2234"/>
                    <a:pt x="2284" y="2234"/>
                  </a:cubicBezTo>
                  <a:cubicBezTo>
                    <a:pt x="2432" y="2234"/>
                    <a:pt x="2584" y="2196"/>
                    <a:pt x="2706" y="2120"/>
                  </a:cubicBezTo>
                  <a:lnTo>
                    <a:pt x="3709" y="1543"/>
                  </a:lnTo>
                  <a:cubicBezTo>
                    <a:pt x="3922" y="1391"/>
                    <a:pt x="3922" y="1209"/>
                    <a:pt x="3709" y="1057"/>
                  </a:cubicBezTo>
                  <a:lnTo>
                    <a:pt x="2037" y="114"/>
                  </a:lnTo>
                  <a:cubicBezTo>
                    <a:pt x="1931" y="38"/>
                    <a:pt x="1786" y="0"/>
                    <a:pt x="16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6184305" y="3654436"/>
              <a:ext cx="82578" cy="45380"/>
            </a:xfrm>
            <a:custGeom>
              <a:avLst/>
              <a:gdLst/>
              <a:ahLst/>
              <a:cxnLst/>
              <a:rect l="l" t="t" r="r" b="b"/>
              <a:pathLst>
                <a:path w="2311" h="1270" extrusionOk="0">
                  <a:moveTo>
                    <a:pt x="787" y="0"/>
                  </a:moveTo>
                  <a:cubicBezTo>
                    <a:pt x="639" y="0"/>
                    <a:pt x="487" y="38"/>
                    <a:pt x="365" y="114"/>
                  </a:cubicBezTo>
                  <a:lnTo>
                    <a:pt x="243" y="205"/>
                  </a:lnTo>
                  <a:cubicBezTo>
                    <a:pt x="0" y="327"/>
                    <a:pt x="0" y="540"/>
                    <a:pt x="243" y="661"/>
                  </a:cubicBezTo>
                  <a:lnTo>
                    <a:pt x="1155" y="1178"/>
                  </a:lnTo>
                  <a:cubicBezTo>
                    <a:pt x="1262" y="1239"/>
                    <a:pt x="1406" y="1269"/>
                    <a:pt x="1550" y="1269"/>
                  </a:cubicBezTo>
                  <a:cubicBezTo>
                    <a:pt x="1695" y="1269"/>
                    <a:pt x="1839" y="1239"/>
                    <a:pt x="1946" y="1178"/>
                  </a:cubicBezTo>
                  <a:lnTo>
                    <a:pt x="2098" y="1087"/>
                  </a:lnTo>
                  <a:cubicBezTo>
                    <a:pt x="2310" y="965"/>
                    <a:pt x="2310" y="752"/>
                    <a:pt x="2098" y="631"/>
                  </a:cubicBezTo>
                  <a:lnTo>
                    <a:pt x="1186" y="114"/>
                  </a:lnTo>
                  <a:cubicBezTo>
                    <a:pt x="1079" y="38"/>
                    <a:pt x="935" y="0"/>
                    <a:pt x="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6032230" y="3636785"/>
              <a:ext cx="114094" cy="64104"/>
            </a:xfrm>
            <a:custGeom>
              <a:avLst/>
              <a:gdLst/>
              <a:ahLst/>
              <a:cxnLst/>
              <a:rect l="l" t="t" r="r" b="b"/>
              <a:pathLst>
                <a:path w="3193" h="1794" extrusionOk="0">
                  <a:moveTo>
                    <a:pt x="1521" y="0"/>
                  </a:moveTo>
                  <a:cubicBezTo>
                    <a:pt x="1376" y="0"/>
                    <a:pt x="1232" y="31"/>
                    <a:pt x="1126" y="91"/>
                  </a:cubicBezTo>
                  <a:lnTo>
                    <a:pt x="214" y="639"/>
                  </a:lnTo>
                  <a:cubicBezTo>
                    <a:pt x="1" y="760"/>
                    <a:pt x="1" y="973"/>
                    <a:pt x="214" y="1095"/>
                  </a:cubicBezTo>
                  <a:lnTo>
                    <a:pt x="1247" y="1702"/>
                  </a:lnTo>
                  <a:cubicBezTo>
                    <a:pt x="1353" y="1763"/>
                    <a:pt x="1498" y="1794"/>
                    <a:pt x="1642" y="1794"/>
                  </a:cubicBezTo>
                  <a:cubicBezTo>
                    <a:pt x="1787" y="1794"/>
                    <a:pt x="1931" y="1763"/>
                    <a:pt x="2037" y="1702"/>
                  </a:cubicBezTo>
                  <a:lnTo>
                    <a:pt x="2949" y="1155"/>
                  </a:lnTo>
                  <a:cubicBezTo>
                    <a:pt x="3192" y="1034"/>
                    <a:pt x="3162" y="821"/>
                    <a:pt x="2949" y="699"/>
                  </a:cubicBezTo>
                  <a:lnTo>
                    <a:pt x="1916" y="91"/>
                  </a:lnTo>
                  <a:cubicBezTo>
                    <a:pt x="1809" y="31"/>
                    <a:pt x="1665" y="0"/>
                    <a:pt x="15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6259235" y="3697601"/>
              <a:ext cx="83686" cy="45666"/>
            </a:xfrm>
            <a:custGeom>
              <a:avLst/>
              <a:gdLst/>
              <a:ahLst/>
              <a:cxnLst/>
              <a:rect l="l" t="t" r="r" b="b"/>
              <a:pathLst>
                <a:path w="2342" h="1278" extrusionOk="0">
                  <a:moveTo>
                    <a:pt x="760" y="0"/>
                  </a:moveTo>
                  <a:cubicBezTo>
                    <a:pt x="616" y="0"/>
                    <a:pt x="472" y="31"/>
                    <a:pt x="365" y="92"/>
                  </a:cubicBezTo>
                  <a:lnTo>
                    <a:pt x="213" y="183"/>
                  </a:lnTo>
                  <a:cubicBezTo>
                    <a:pt x="1" y="304"/>
                    <a:pt x="1" y="517"/>
                    <a:pt x="213" y="639"/>
                  </a:cubicBezTo>
                  <a:lnTo>
                    <a:pt x="1156" y="1186"/>
                  </a:lnTo>
                  <a:cubicBezTo>
                    <a:pt x="1277" y="1247"/>
                    <a:pt x="1422" y="1277"/>
                    <a:pt x="1566" y="1277"/>
                  </a:cubicBezTo>
                  <a:cubicBezTo>
                    <a:pt x="1710" y="1277"/>
                    <a:pt x="1855" y="1247"/>
                    <a:pt x="1976" y="1186"/>
                  </a:cubicBezTo>
                  <a:lnTo>
                    <a:pt x="2128" y="1095"/>
                  </a:lnTo>
                  <a:cubicBezTo>
                    <a:pt x="2341" y="973"/>
                    <a:pt x="2341" y="760"/>
                    <a:pt x="2128" y="639"/>
                  </a:cubicBezTo>
                  <a:lnTo>
                    <a:pt x="1156" y="92"/>
                  </a:lnTo>
                  <a:cubicBezTo>
                    <a:pt x="1049" y="31"/>
                    <a:pt x="905" y="0"/>
                    <a:pt x="7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6110447" y="3682379"/>
              <a:ext cx="109735" cy="60888"/>
            </a:xfrm>
            <a:custGeom>
              <a:avLst/>
              <a:gdLst/>
              <a:ahLst/>
              <a:cxnLst/>
              <a:rect l="l" t="t" r="r" b="b"/>
              <a:pathLst>
                <a:path w="3071" h="1704" extrusionOk="0">
                  <a:moveTo>
                    <a:pt x="1520" y="1"/>
                  </a:moveTo>
                  <a:cubicBezTo>
                    <a:pt x="1376" y="1"/>
                    <a:pt x="1231" y="31"/>
                    <a:pt x="1125" y="92"/>
                  </a:cubicBezTo>
                  <a:lnTo>
                    <a:pt x="213" y="609"/>
                  </a:lnTo>
                  <a:cubicBezTo>
                    <a:pt x="0" y="761"/>
                    <a:pt x="0" y="943"/>
                    <a:pt x="213" y="1095"/>
                  </a:cubicBezTo>
                  <a:lnTo>
                    <a:pt x="1125" y="1612"/>
                  </a:lnTo>
                  <a:cubicBezTo>
                    <a:pt x="1231" y="1673"/>
                    <a:pt x="1376" y="1703"/>
                    <a:pt x="1524" y="1703"/>
                  </a:cubicBezTo>
                  <a:cubicBezTo>
                    <a:pt x="1672" y="1703"/>
                    <a:pt x="1824" y="1673"/>
                    <a:pt x="1946" y="1612"/>
                  </a:cubicBezTo>
                  <a:lnTo>
                    <a:pt x="2858" y="1095"/>
                  </a:lnTo>
                  <a:cubicBezTo>
                    <a:pt x="3070" y="943"/>
                    <a:pt x="3070" y="730"/>
                    <a:pt x="2827" y="609"/>
                  </a:cubicBezTo>
                  <a:lnTo>
                    <a:pt x="1915" y="92"/>
                  </a:lnTo>
                  <a:cubicBezTo>
                    <a:pt x="1809" y="31"/>
                    <a:pt x="1665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5973593" y="3691205"/>
              <a:ext cx="118418" cy="66177"/>
            </a:xfrm>
            <a:custGeom>
              <a:avLst/>
              <a:gdLst/>
              <a:ahLst/>
              <a:cxnLst/>
              <a:rect l="l" t="t" r="r" b="b"/>
              <a:pathLst>
                <a:path w="3314" h="1852" extrusionOk="0">
                  <a:moveTo>
                    <a:pt x="1618" y="1"/>
                  </a:moveTo>
                  <a:cubicBezTo>
                    <a:pt x="1482" y="1"/>
                    <a:pt x="1347" y="31"/>
                    <a:pt x="1247" y="88"/>
                  </a:cubicBezTo>
                  <a:lnTo>
                    <a:pt x="213" y="696"/>
                  </a:lnTo>
                  <a:cubicBezTo>
                    <a:pt x="1" y="818"/>
                    <a:pt x="1" y="1031"/>
                    <a:pt x="213" y="1152"/>
                  </a:cubicBezTo>
                  <a:lnTo>
                    <a:pt x="1247" y="1760"/>
                  </a:lnTo>
                  <a:cubicBezTo>
                    <a:pt x="1353" y="1821"/>
                    <a:pt x="1497" y="1851"/>
                    <a:pt x="1646" y="1851"/>
                  </a:cubicBezTo>
                  <a:cubicBezTo>
                    <a:pt x="1794" y="1851"/>
                    <a:pt x="1946" y="1821"/>
                    <a:pt x="2067" y="1760"/>
                  </a:cubicBezTo>
                  <a:lnTo>
                    <a:pt x="3070" y="1152"/>
                  </a:lnTo>
                  <a:cubicBezTo>
                    <a:pt x="3314" y="1031"/>
                    <a:pt x="3283" y="818"/>
                    <a:pt x="3070" y="696"/>
                  </a:cubicBezTo>
                  <a:lnTo>
                    <a:pt x="2037" y="119"/>
                  </a:lnTo>
                  <a:cubicBezTo>
                    <a:pt x="1925" y="38"/>
                    <a:pt x="1770" y="1"/>
                    <a:pt x="16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5723791" y="3720683"/>
              <a:ext cx="195528" cy="111628"/>
            </a:xfrm>
            <a:custGeom>
              <a:avLst/>
              <a:gdLst/>
              <a:ahLst/>
              <a:cxnLst/>
              <a:rect l="l" t="t" r="r" b="b"/>
              <a:pathLst>
                <a:path w="5472" h="3124" extrusionOk="0">
                  <a:moveTo>
                    <a:pt x="1566" y="0"/>
                  </a:moveTo>
                  <a:cubicBezTo>
                    <a:pt x="1421" y="0"/>
                    <a:pt x="1277" y="38"/>
                    <a:pt x="1156" y="114"/>
                  </a:cubicBezTo>
                  <a:lnTo>
                    <a:pt x="213" y="661"/>
                  </a:lnTo>
                  <a:cubicBezTo>
                    <a:pt x="0" y="783"/>
                    <a:pt x="0" y="996"/>
                    <a:pt x="213" y="1117"/>
                  </a:cubicBezTo>
                  <a:lnTo>
                    <a:pt x="3526" y="3032"/>
                  </a:lnTo>
                  <a:cubicBezTo>
                    <a:pt x="3633" y="3093"/>
                    <a:pt x="3777" y="3123"/>
                    <a:pt x="3922" y="3123"/>
                  </a:cubicBezTo>
                  <a:cubicBezTo>
                    <a:pt x="4066" y="3123"/>
                    <a:pt x="4210" y="3093"/>
                    <a:pt x="4317" y="3032"/>
                  </a:cubicBezTo>
                  <a:lnTo>
                    <a:pt x="5259" y="2485"/>
                  </a:lnTo>
                  <a:cubicBezTo>
                    <a:pt x="5472" y="2333"/>
                    <a:pt x="5472" y="2120"/>
                    <a:pt x="5259" y="1999"/>
                  </a:cubicBezTo>
                  <a:lnTo>
                    <a:pt x="1976" y="114"/>
                  </a:lnTo>
                  <a:cubicBezTo>
                    <a:pt x="1855" y="38"/>
                    <a:pt x="1710" y="0"/>
                    <a:pt x="1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6334165" y="3741051"/>
              <a:ext cx="83686" cy="45630"/>
            </a:xfrm>
            <a:custGeom>
              <a:avLst/>
              <a:gdLst/>
              <a:ahLst/>
              <a:cxnLst/>
              <a:rect l="l" t="t" r="r" b="b"/>
              <a:pathLst>
                <a:path w="2342" h="1277" extrusionOk="0">
                  <a:moveTo>
                    <a:pt x="765" y="0"/>
                  </a:moveTo>
                  <a:cubicBezTo>
                    <a:pt x="616" y="0"/>
                    <a:pt x="472" y="31"/>
                    <a:pt x="366" y="91"/>
                  </a:cubicBezTo>
                  <a:lnTo>
                    <a:pt x="214" y="183"/>
                  </a:lnTo>
                  <a:cubicBezTo>
                    <a:pt x="1" y="304"/>
                    <a:pt x="1" y="517"/>
                    <a:pt x="214" y="639"/>
                  </a:cubicBezTo>
                  <a:lnTo>
                    <a:pt x="1156" y="1186"/>
                  </a:lnTo>
                  <a:cubicBezTo>
                    <a:pt x="1262" y="1246"/>
                    <a:pt x="1407" y="1277"/>
                    <a:pt x="1555" y="1277"/>
                  </a:cubicBezTo>
                  <a:cubicBezTo>
                    <a:pt x="1703" y="1277"/>
                    <a:pt x="1855" y="1246"/>
                    <a:pt x="1977" y="1186"/>
                  </a:cubicBezTo>
                  <a:lnTo>
                    <a:pt x="2129" y="1094"/>
                  </a:lnTo>
                  <a:cubicBezTo>
                    <a:pt x="2341" y="973"/>
                    <a:pt x="2341" y="760"/>
                    <a:pt x="2129" y="639"/>
                  </a:cubicBezTo>
                  <a:lnTo>
                    <a:pt x="1186" y="91"/>
                  </a:lnTo>
                  <a:cubicBezTo>
                    <a:pt x="1065" y="31"/>
                    <a:pt x="913" y="0"/>
                    <a:pt x="7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5798721" y="3678055"/>
              <a:ext cx="162976" cy="92333"/>
            </a:xfrm>
            <a:custGeom>
              <a:avLst/>
              <a:gdLst/>
              <a:ahLst/>
              <a:cxnLst/>
              <a:rect l="l" t="t" r="r" b="b"/>
              <a:pathLst>
                <a:path w="4561" h="2584" extrusionOk="0">
                  <a:moveTo>
                    <a:pt x="1524" y="0"/>
                  </a:moveTo>
                  <a:cubicBezTo>
                    <a:pt x="1376" y="0"/>
                    <a:pt x="1232" y="31"/>
                    <a:pt x="1125" y="91"/>
                  </a:cubicBezTo>
                  <a:lnTo>
                    <a:pt x="214" y="639"/>
                  </a:lnTo>
                  <a:cubicBezTo>
                    <a:pt x="1" y="760"/>
                    <a:pt x="1" y="973"/>
                    <a:pt x="214" y="1095"/>
                  </a:cubicBezTo>
                  <a:lnTo>
                    <a:pt x="2645" y="2493"/>
                  </a:lnTo>
                  <a:cubicBezTo>
                    <a:pt x="2752" y="2554"/>
                    <a:pt x="2896" y="2584"/>
                    <a:pt x="3040" y="2584"/>
                  </a:cubicBezTo>
                  <a:cubicBezTo>
                    <a:pt x="3185" y="2584"/>
                    <a:pt x="3329" y="2554"/>
                    <a:pt x="3436" y="2493"/>
                  </a:cubicBezTo>
                  <a:lnTo>
                    <a:pt x="4347" y="1946"/>
                  </a:lnTo>
                  <a:cubicBezTo>
                    <a:pt x="4560" y="1824"/>
                    <a:pt x="4560" y="1611"/>
                    <a:pt x="4347" y="1490"/>
                  </a:cubicBezTo>
                  <a:lnTo>
                    <a:pt x="1946" y="91"/>
                  </a:lnTo>
                  <a:cubicBezTo>
                    <a:pt x="1825" y="31"/>
                    <a:pt x="1673" y="0"/>
                    <a:pt x="1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6184305" y="3724757"/>
              <a:ext cx="110806" cy="61924"/>
            </a:xfrm>
            <a:custGeom>
              <a:avLst/>
              <a:gdLst/>
              <a:ahLst/>
              <a:cxnLst/>
              <a:rect l="l" t="t" r="r" b="b"/>
              <a:pathLst>
                <a:path w="3101" h="1733" extrusionOk="0">
                  <a:moveTo>
                    <a:pt x="1535" y="0"/>
                  </a:moveTo>
                  <a:cubicBezTo>
                    <a:pt x="1391" y="0"/>
                    <a:pt x="1246" y="31"/>
                    <a:pt x="1125" y="92"/>
                  </a:cubicBezTo>
                  <a:lnTo>
                    <a:pt x="213" y="639"/>
                  </a:lnTo>
                  <a:cubicBezTo>
                    <a:pt x="0" y="760"/>
                    <a:pt x="0" y="973"/>
                    <a:pt x="213" y="1095"/>
                  </a:cubicBezTo>
                  <a:lnTo>
                    <a:pt x="1155" y="1642"/>
                  </a:lnTo>
                  <a:cubicBezTo>
                    <a:pt x="1277" y="1702"/>
                    <a:pt x="1429" y="1733"/>
                    <a:pt x="1577" y="1733"/>
                  </a:cubicBezTo>
                  <a:cubicBezTo>
                    <a:pt x="1725" y="1733"/>
                    <a:pt x="1870" y="1702"/>
                    <a:pt x="1976" y="1642"/>
                  </a:cubicBezTo>
                  <a:lnTo>
                    <a:pt x="2888" y="1125"/>
                  </a:lnTo>
                  <a:cubicBezTo>
                    <a:pt x="3101" y="1003"/>
                    <a:pt x="3101" y="791"/>
                    <a:pt x="2888" y="639"/>
                  </a:cubicBezTo>
                  <a:lnTo>
                    <a:pt x="1946" y="92"/>
                  </a:lnTo>
                  <a:cubicBezTo>
                    <a:pt x="1824" y="31"/>
                    <a:pt x="1680" y="0"/>
                    <a:pt x="1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6051775" y="3736691"/>
              <a:ext cx="114094" cy="63854"/>
            </a:xfrm>
            <a:custGeom>
              <a:avLst/>
              <a:gdLst/>
              <a:ahLst/>
              <a:cxnLst/>
              <a:rect l="l" t="t" r="r" b="b"/>
              <a:pathLst>
                <a:path w="3193" h="1787" extrusionOk="0">
                  <a:moveTo>
                    <a:pt x="1646" y="1"/>
                  </a:moveTo>
                  <a:cubicBezTo>
                    <a:pt x="1498" y="1"/>
                    <a:pt x="1354" y="31"/>
                    <a:pt x="1247" y="92"/>
                  </a:cubicBezTo>
                  <a:lnTo>
                    <a:pt x="214" y="700"/>
                  </a:lnTo>
                  <a:cubicBezTo>
                    <a:pt x="1" y="821"/>
                    <a:pt x="1" y="1034"/>
                    <a:pt x="214" y="1156"/>
                  </a:cubicBezTo>
                  <a:lnTo>
                    <a:pt x="1126" y="1672"/>
                  </a:lnTo>
                  <a:cubicBezTo>
                    <a:pt x="1247" y="1748"/>
                    <a:pt x="1399" y="1786"/>
                    <a:pt x="1547" y="1786"/>
                  </a:cubicBezTo>
                  <a:cubicBezTo>
                    <a:pt x="1696" y="1786"/>
                    <a:pt x="1840" y="1748"/>
                    <a:pt x="1946" y="1672"/>
                  </a:cubicBezTo>
                  <a:lnTo>
                    <a:pt x="2980" y="1095"/>
                  </a:lnTo>
                  <a:cubicBezTo>
                    <a:pt x="3193" y="943"/>
                    <a:pt x="3193" y="730"/>
                    <a:pt x="2980" y="609"/>
                  </a:cubicBezTo>
                  <a:lnTo>
                    <a:pt x="2068" y="92"/>
                  </a:lnTo>
                  <a:cubicBezTo>
                    <a:pt x="1946" y="31"/>
                    <a:pt x="1794" y="1"/>
                    <a:pt x="1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5925820" y="3751913"/>
              <a:ext cx="114058" cy="63818"/>
            </a:xfrm>
            <a:custGeom>
              <a:avLst/>
              <a:gdLst/>
              <a:ahLst/>
              <a:cxnLst/>
              <a:rect l="l" t="t" r="r" b="b"/>
              <a:pathLst>
                <a:path w="3192" h="1786" extrusionOk="0">
                  <a:moveTo>
                    <a:pt x="1550" y="0"/>
                  </a:moveTo>
                  <a:cubicBezTo>
                    <a:pt x="1406" y="0"/>
                    <a:pt x="1262" y="31"/>
                    <a:pt x="1155" y="91"/>
                  </a:cubicBezTo>
                  <a:lnTo>
                    <a:pt x="243" y="608"/>
                  </a:lnTo>
                  <a:cubicBezTo>
                    <a:pt x="0" y="730"/>
                    <a:pt x="0" y="942"/>
                    <a:pt x="243" y="1094"/>
                  </a:cubicBezTo>
                  <a:lnTo>
                    <a:pt x="1277" y="1672"/>
                  </a:lnTo>
                  <a:cubicBezTo>
                    <a:pt x="1383" y="1748"/>
                    <a:pt x="1527" y="1786"/>
                    <a:pt x="1672" y="1786"/>
                  </a:cubicBezTo>
                  <a:cubicBezTo>
                    <a:pt x="1816" y="1786"/>
                    <a:pt x="1961" y="1748"/>
                    <a:pt x="2067" y="1672"/>
                  </a:cubicBezTo>
                  <a:lnTo>
                    <a:pt x="2979" y="1155"/>
                  </a:lnTo>
                  <a:cubicBezTo>
                    <a:pt x="3192" y="1034"/>
                    <a:pt x="3192" y="821"/>
                    <a:pt x="2979" y="699"/>
                  </a:cubicBezTo>
                  <a:lnTo>
                    <a:pt x="1945" y="91"/>
                  </a:lnTo>
                  <a:cubicBezTo>
                    <a:pt x="1839" y="31"/>
                    <a:pt x="1695" y="0"/>
                    <a:pt x="1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6259235" y="3768457"/>
              <a:ext cx="110806" cy="61674"/>
            </a:xfrm>
            <a:custGeom>
              <a:avLst/>
              <a:gdLst/>
              <a:ahLst/>
              <a:cxnLst/>
              <a:rect l="l" t="t" r="r" b="b"/>
              <a:pathLst>
                <a:path w="3101" h="1726" extrusionOk="0">
                  <a:moveTo>
                    <a:pt x="1551" y="1"/>
                  </a:moveTo>
                  <a:cubicBezTo>
                    <a:pt x="1406" y="1"/>
                    <a:pt x="1262" y="39"/>
                    <a:pt x="1156" y="115"/>
                  </a:cubicBezTo>
                  <a:lnTo>
                    <a:pt x="244" y="631"/>
                  </a:lnTo>
                  <a:cubicBezTo>
                    <a:pt x="1" y="753"/>
                    <a:pt x="1" y="966"/>
                    <a:pt x="244" y="1087"/>
                  </a:cubicBezTo>
                  <a:lnTo>
                    <a:pt x="1186" y="1635"/>
                  </a:lnTo>
                  <a:cubicBezTo>
                    <a:pt x="1292" y="1695"/>
                    <a:pt x="1437" y="1726"/>
                    <a:pt x="1581" y="1726"/>
                  </a:cubicBezTo>
                  <a:cubicBezTo>
                    <a:pt x="1726" y="1726"/>
                    <a:pt x="1870" y="1695"/>
                    <a:pt x="1976" y="1635"/>
                  </a:cubicBezTo>
                  <a:lnTo>
                    <a:pt x="2888" y="1118"/>
                  </a:lnTo>
                  <a:cubicBezTo>
                    <a:pt x="3101" y="966"/>
                    <a:pt x="3101" y="783"/>
                    <a:pt x="2888" y="631"/>
                  </a:cubicBezTo>
                  <a:lnTo>
                    <a:pt x="1946" y="115"/>
                  </a:lnTo>
                  <a:cubicBezTo>
                    <a:pt x="1840" y="39"/>
                    <a:pt x="1695" y="1"/>
                    <a:pt x="1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6409131" y="3784501"/>
              <a:ext cx="86901" cy="47810"/>
            </a:xfrm>
            <a:custGeom>
              <a:avLst/>
              <a:gdLst/>
              <a:ahLst/>
              <a:cxnLst/>
              <a:rect l="l" t="t" r="r" b="b"/>
              <a:pathLst>
                <a:path w="2432" h="1338" extrusionOk="0">
                  <a:moveTo>
                    <a:pt x="787" y="0"/>
                  </a:moveTo>
                  <a:cubicBezTo>
                    <a:pt x="638" y="0"/>
                    <a:pt x="487" y="30"/>
                    <a:pt x="365" y="91"/>
                  </a:cubicBezTo>
                  <a:lnTo>
                    <a:pt x="213" y="182"/>
                  </a:lnTo>
                  <a:cubicBezTo>
                    <a:pt x="0" y="304"/>
                    <a:pt x="0" y="517"/>
                    <a:pt x="243" y="638"/>
                  </a:cubicBezTo>
                  <a:lnTo>
                    <a:pt x="1246" y="1246"/>
                  </a:lnTo>
                  <a:cubicBezTo>
                    <a:pt x="1368" y="1307"/>
                    <a:pt x="1520" y="1337"/>
                    <a:pt x="1668" y="1337"/>
                  </a:cubicBezTo>
                  <a:cubicBezTo>
                    <a:pt x="1816" y="1337"/>
                    <a:pt x="1961" y="1307"/>
                    <a:pt x="2067" y="1246"/>
                  </a:cubicBezTo>
                  <a:lnTo>
                    <a:pt x="2219" y="1155"/>
                  </a:lnTo>
                  <a:cubicBezTo>
                    <a:pt x="2432" y="1034"/>
                    <a:pt x="2432" y="821"/>
                    <a:pt x="2219" y="699"/>
                  </a:cubicBezTo>
                  <a:lnTo>
                    <a:pt x="1186" y="91"/>
                  </a:lnTo>
                  <a:cubicBezTo>
                    <a:pt x="1079" y="30"/>
                    <a:pt x="935" y="0"/>
                    <a:pt x="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6004001" y="3796721"/>
              <a:ext cx="109735" cy="61639"/>
            </a:xfrm>
            <a:custGeom>
              <a:avLst/>
              <a:gdLst/>
              <a:ahLst/>
              <a:cxnLst/>
              <a:rect l="l" t="t" r="r" b="b"/>
              <a:pathLst>
                <a:path w="3071" h="1725" extrusionOk="0">
                  <a:moveTo>
                    <a:pt x="1551" y="0"/>
                  </a:moveTo>
                  <a:cubicBezTo>
                    <a:pt x="1406" y="0"/>
                    <a:pt x="1262" y="38"/>
                    <a:pt x="1156" y="114"/>
                  </a:cubicBezTo>
                  <a:lnTo>
                    <a:pt x="244" y="631"/>
                  </a:lnTo>
                  <a:cubicBezTo>
                    <a:pt x="1" y="752"/>
                    <a:pt x="1" y="965"/>
                    <a:pt x="244" y="1087"/>
                  </a:cubicBezTo>
                  <a:lnTo>
                    <a:pt x="1156" y="1634"/>
                  </a:lnTo>
                  <a:cubicBezTo>
                    <a:pt x="1262" y="1695"/>
                    <a:pt x="1406" y="1725"/>
                    <a:pt x="1551" y="1725"/>
                  </a:cubicBezTo>
                  <a:cubicBezTo>
                    <a:pt x="1695" y="1725"/>
                    <a:pt x="1840" y="1695"/>
                    <a:pt x="1946" y="1634"/>
                  </a:cubicBezTo>
                  <a:lnTo>
                    <a:pt x="2858" y="1087"/>
                  </a:lnTo>
                  <a:cubicBezTo>
                    <a:pt x="3071" y="965"/>
                    <a:pt x="3071" y="752"/>
                    <a:pt x="2858" y="631"/>
                  </a:cubicBezTo>
                  <a:lnTo>
                    <a:pt x="1946" y="114"/>
                  </a:lnTo>
                  <a:cubicBezTo>
                    <a:pt x="1840" y="38"/>
                    <a:pt x="1695" y="0"/>
                    <a:pt x="1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5648861" y="3764920"/>
              <a:ext cx="131460" cy="73895"/>
            </a:xfrm>
            <a:custGeom>
              <a:avLst/>
              <a:gdLst/>
              <a:ahLst/>
              <a:cxnLst/>
              <a:rect l="l" t="t" r="r" b="b"/>
              <a:pathLst>
                <a:path w="3679" h="2068" extrusionOk="0">
                  <a:moveTo>
                    <a:pt x="1554" y="1"/>
                  </a:moveTo>
                  <a:cubicBezTo>
                    <a:pt x="1406" y="1"/>
                    <a:pt x="1262" y="31"/>
                    <a:pt x="1155" y="92"/>
                  </a:cubicBezTo>
                  <a:lnTo>
                    <a:pt x="213" y="639"/>
                  </a:lnTo>
                  <a:cubicBezTo>
                    <a:pt x="0" y="761"/>
                    <a:pt x="0" y="974"/>
                    <a:pt x="213" y="1095"/>
                  </a:cubicBezTo>
                  <a:lnTo>
                    <a:pt x="1702" y="1977"/>
                  </a:lnTo>
                  <a:cubicBezTo>
                    <a:pt x="1824" y="2037"/>
                    <a:pt x="1976" y="2068"/>
                    <a:pt x="2124" y="2068"/>
                  </a:cubicBezTo>
                  <a:cubicBezTo>
                    <a:pt x="2272" y="2068"/>
                    <a:pt x="2417" y="2037"/>
                    <a:pt x="2523" y="1977"/>
                  </a:cubicBezTo>
                  <a:lnTo>
                    <a:pt x="3465" y="1430"/>
                  </a:lnTo>
                  <a:cubicBezTo>
                    <a:pt x="3678" y="1278"/>
                    <a:pt x="3678" y="1065"/>
                    <a:pt x="3465" y="943"/>
                  </a:cubicBezTo>
                  <a:lnTo>
                    <a:pt x="1976" y="92"/>
                  </a:lnTo>
                  <a:cubicBezTo>
                    <a:pt x="1854" y="31"/>
                    <a:pt x="1702" y="1"/>
                    <a:pt x="1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6125633" y="3779320"/>
              <a:ext cx="116274" cy="64926"/>
            </a:xfrm>
            <a:custGeom>
              <a:avLst/>
              <a:gdLst/>
              <a:ahLst/>
              <a:cxnLst/>
              <a:rect l="l" t="t" r="r" b="b"/>
              <a:pathLst>
                <a:path w="3254" h="1817" extrusionOk="0">
                  <a:moveTo>
                    <a:pt x="1669" y="1"/>
                  </a:moveTo>
                  <a:cubicBezTo>
                    <a:pt x="1521" y="1"/>
                    <a:pt x="1369" y="39"/>
                    <a:pt x="1247" y="115"/>
                  </a:cubicBezTo>
                  <a:lnTo>
                    <a:pt x="244" y="692"/>
                  </a:lnTo>
                  <a:cubicBezTo>
                    <a:pt x="1" y="814"/>
                    <a:pt x="1" y="1027"/>
                    <a:pt x="244" y="1179"/>
                  </a:cubicBezTo>
                  <a:lnTo>
                    <a:pt x="1186" y="1726"/>
                  </a:lnTo>
                  <a:cubicBezTo>
                    <a:pt x="1293" y="1786"/>
                    <a:pt x="1437" y="1817"/>
                    <a:pt x="1585" y="1817"/>
                  </a:cubicBezTo>
                  <a:cubicBezTo>
                    <a:pt x="1733" y="1817"/>
                    <a:pt x="1885" y="1786"/>
                    <a:pt x="2007" y="1726"/>
                  </a:cubicBezTo>
                  <a:lnTo>
                    <a:pt x="3010" y="1118"/>
                  </a:lnTo>
                  <a:cubicBezTo>
                    <a:pt x="3253" y="996"/>
                    <a:pt x="3223" y="783"/>
                    <a:pt x="3010" y="662"/>
                  </a:cubicBezTo>
                  <a:lnTo>
                    <a:pt x="2068" y="115"/>
                  </a:lnTo>
                  <a:cubicBezTo>
                    <a:pt x="1961" y="39"/>
                    <a:pt x="1817" y="1"/>
                    <a:pt x="16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6487312" y="3830095"/>
              <a:ext cx="82578" cy="45380"/>
            </a:xfrm>
            <a:custGeom>
              <a:avLst/>
              <a:gdLst/>
              <a:ahLst/>
              <a:cxnLst/>
              <a:rect l="l" t="t" r="r" b="b"/>
              <a:pathLst>
                <a:path w="2311" h="1270" extrusionOk="0">
                  <a:moveTo>
                    <a:pt x="791" y="1"/>
                  </a:moveTo>
                  <a:cubicBezTo>
                    <a:pt x="647" y="1"/>
                    <a:pt x="502" y="31"/>
                    <a:pt x="396" y="92"/>
                  </a:cubicBezTo>
                  <a:lnTo>
                    <a:pt x="244" y="183"/>
                  </a:lnTo>
                  <a:cubicBezTo>
                    <a:pt x="1" y="305"/>
                    <a:pt x="1" y="517"/>
                    <a:pt x="244" y="639"/>
                  </a:cubicBezTo>
                  <a:lnTo>
                    <a:pt x="1156" y="1156"/>
                  </a:lnTo>
                  <a:cubicBezTo>
                    <a:pt x="1262" y="1232"/>
                    <a:pt x="1406" y="1270"/>
                    <a:pt x="1551" y="1270"/>
                  </a:cubicBezTo>
                  <a:cubicBezTo>
                    <a:pt x="1695" y="1270"/>
                    <a:pt x="1840" y="1232"/>
                    <a:pt x="1946" y="1156"/>
                  </a:cubicBezTo>
                  <a:lnTo>
                    <a:pt x="2098" y="1065"/>
                  </a:lnTo>
                  <a:cubicBezTo>
                    <a:pt x="2311" y="943"/>
                    <a:pt x="2311" y="730"/>
                    <a:pt x="2098" y="609"/>
                  </a:cubicBezTo>
                  <a:lnTo>
                    <a:pt x="1186" y="92"/>
                  </a:lnTo>
                  <a:cubicBezTo>
                    <a:pt x="1080" y="31"/>
                    <a:pt x="935" y="1"/>
                    <a:pt x="7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6335273" y="3811907"/>
              <a:ext cx="114058" cy="63854"/>
            </a:xfrm>
            <a:custGeom>
              <a:avLst/>
              <a:gdLst/>
              <a:ahLst/>
              <a:cxnLst/>
              <a:rect l="l" t="t" r="r" b="b"/>
              <a:pathLst>
                <a:path w="3192" h="1787" extrusionOk="0">
                  <a:moveTo>
                    <a:pt x="1520" y="1"/>
                  </a:moveTo>
                  <a:cubicBezTo>
                    <a:pt x="1376" y="1"/>
                    <a:pt x="1231" y="39"/>
                    <a:pt x="1125" y="115"/>
                  </a:cubicBezTo>
                  <a:lnTo>
                    <a:pt x="213" y="631"/>
                  </a:lnTo>
                  <a:cubicBezTo>
                    <a:pt x="0" y="753"/>
                    <a:pt x="0" y="966"/>
                    <a:pt x="213" y="1087"/>
                  </a:cubicBezTo>
                  <a:lnTo>
                    <a:pt x="1246" y="1695"/>
                  </a:lnTo>
                  <a:cubicBezTo>
                    <a:pt x="1353" y="1756"/>
                    <a:pt x="1497" y="1786"/>
                    <a:pt x="1642" y="1786"/>
                  </a:cubicBezTo>
                  <a:cubicBezTo>
                    <a:pt x="1786" y="1786"/>
                    <a:pt x="1930" y="1756"/>
                    <a:pt x="2037" y="1695"/>
                  </a:cubicBezTo>
                  <a:lnTo>
                    <a:pt x="2949" y="1148"/>
                  </a:lnTo>
                  <a:cubicBezTo>
                    <a:pt x="3192" y="1026"/>
                    <a:pt x="3192" y="814"/>
                    <a:pt x="2949" y="692"/>
                  </a:cubicBezTo>
                  <a:lnTo>
                    <a:pt x="1915" y="115"/>
                  </a:lnTo>
                  <a:cubicBezTo>
                    <a:pt x="1809" y="39"/>
                    <a:pt x="1664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5883441" y="3812729"/>
              <a:ext cx="115166" cy="64926"/>
            </a:xfrm>
            <a:custGeom>
              <a:avLst/>
              <a:gdLst/>
              <a:ahLst/>
              <a:cxnLst/>
              <a:rect l="l" t="t" r="r" b="b"/>
              <a:pathLst>
                <a:path w="3223" h="1817" extrusionOk="0">
                  <a:moveTo>
                    <a:pt x="1555" y="0"/>
                  </a:moveTo>
                  <a:cubicBezTo>
                    <a:pt x="1406" y="0"/>
                    <a:pt x="1262" y="31"/>
                    <a:pt x="1156" y="92"/>
                  </a:cubicBezTo>
                  <a:lnTo>
                    <a:pt x="213" y="639"/>
                  </a:lnTo>
                  <a:cubicBezTo>
                    <a:pt x="1" y="791"/>
                    <a:pt x="1" y="1003"/>
                    <a:pt x="213" y="1125"/>
                  </a:cubicBezTo>
                  <a:lnTo>
                    <a:pt x="1247" y="1703"/>
                  </a:lnTo>
                  <a:cubicBezTo>
                    <a:pt x="1353" y="1778"/>
                    <a:pt x="1498" y="1816"/>
                    <a:pt x="1642" y="1816"/>
                  </a:cubicBezTo>
                  <a:cubicBezTo>
                    <a:pt x="1786" y="1816"/>
                    <a:pt x="1931" y="1778"/>
                    <a:pt x="2037" y="1703"/>
                  </a:cubicBezTo>
                  <a:lnTo>
                    <a:pt x="2979" y="1155"/>
                  </a:lnTo>
                  <a:cubicBezTo>
                    <a:pt x="3223" y="1034"/>
                    <a:pt x="3223" y="821"/>
                    <a:pt x="2979" y="699"/>
                  </a:cubicBezTo>
                  <a:lnTo>
                    <a:pt x="1976" y="92"/>
                  </a:lnTo>
                  <a:cubicBezTo>
                    <a:pt x="1855" y="31"/>
                    <a:pt x="1703" y="0"/>
                    <a:pt x="1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5743336" y="3819232"/>
              <a:ext cx="115166" cy="64140"/>
            </a:xfrm>
            <a:custGeom>
              <a:avLst/>
              <a:gdLst/>
              <a:ahLst/>
              <a:cxnLst/>
              <a:rect l="l" t="t" r="r" b="b"/>
              <a:pathLst>
                <a:path w="3223" h="1795" extrusionOk="0">
                  <a:moveTo>
                    <a:pt x="1577" y="1"/>
                  </a:moveTo>
                  <a:cubicBezTo>
                    <a:pt x="1429" y="1"/>
                    <a:pt x="1277" y="31"/>
                    <a:pt x="1156" y="92"/>
                  </a:cubicBezTo>
                  <a:lnTo>
                    <a:pt x="244" y="639"/>
                  </a:lnTo>
                  <a:cubicBezTo>
                    <a:pt x="1" y="791"/>
                    <a:pt x="1" y="973"/>
                    <a:pt x="244" y="1125"/>
                  </a:cubicBezTo>
                  <a:lnTo>
                    <a:pt x="1247" y="1703"/>
                  </a:lnTo>
                  <a:cubicBezTo>
                    <a:pt x="1368" y="1764"/>
                    <a:pt x="1520" y="1794"/>
                    <a:pt x="1669" y="1794"/>
                  </a:cubicBezTo>
                  <a:cubicBezTo>
                    <a:pt x="1817" y="1794"/>
                    <a:pt x="1961" y="1764"/>
                    <a:pt x="2068" y="1703"/>
                  </a:cubicBezTo>
                  <a:lnTo>
                    <a:pt x="3010" y="1156"/>
                  </a:lnTo>
                  <a:cubicBezTo>
                    <a:pt x="3223" y="1034"/>
                    <a:pt x="3223" y="821"/>
                    <a:pt x="3010" y="700"/>
                  </a:cubicBezTo>
                  <a:lnTo>
                    <a:pt x="1976" y="92"/>
                  </a:lnTo>
                  <a:cubicBezTo>
                    <a:pt x="1870" y="31"/>
                    <a:pt x="1726" y="1"/>
                    <a:pt x="1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6201671" y="3822770"/>
              <a:ext cx="115166" cy="64676"/>
            </a:xfrm>
            <a:custGeom>
              <a:avLst/>
              <a:gdLst/>
              <a:ahLst/>
              <a:cxnLst/>
              <a:rect l="l" t="t" r="r" b="b"/>
              <a:pathLst>
                <a:path w="3223" h="1810" extrusionOk="0">
                  <a:moveTo>
                    <a:pt x="1642" y="1"/>
                  </a:moveTo>
                  <a:cubicBezTo>
                    <a:pt x="1498" y="1"/>
                    <a:pt x="1353" y="39"/>
                    <a:pt x="1247" y="115"/>
                  </a:cubicBezTo>
                  <a:lnTo>
                    <a:pt x="213" y="692"/>
                  </a:lnTo>
                  <a:cubicBezTo>
                    <a:pt x="1" y="814"/>
                    <a:pt x="1" y="1026"/>
                    <a:pt x="213" y="1178"/>
                  </a:cubicBezTo>
                  <a:lnTo>
                    <a:pt x="1156" y="1695"/>
                  </a:lnTo>
                  <a:cubicBezTo>
                    <a:pt x="1262" y="1771"/>
                    <a:pt x="1406" y="1809"/>
                    <a:pt x="1555" y="1809"/>
                  </a:cubicBezTo>
                  <a:cubicBezTo>
                    <a:pt x="1703" y="1809"/>
                    <a:pt x="1855" y="1771"/>
                    <a:pt x="1976" y="1695"/>
                  </a:cubicBezTo>
                  <a:lnTo>
                    <a:pt x="2979" y="1118"/>
                  </a:lnTo>
                  <a:cubicBezTo>
                    <a:pt x="3223" y="996"/>
                    <a:pt x="3223" y="783"/>
                    <a:pt x="2979" y="631"/>
                  </a:cubicBezTo>
                  <a:lnTo>
                    <a:pt x="2037" y="115"/>
                  </a:lnTo>
                  <a:cubicBezTo>
                    <a:pt x="1931" y="39"/>
                    <a:pt x="1786" y="1"/>
                    <a:pt x="16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6078931" y="3839885"/>
              <a:ext cx="110842" cy="61924"/>
            </a:xfrm>
            <a:custGeom>
              <a:avLst/>
              <a:gdLst/>
              <a:ahLst/>
              <a:cxnLst/>
              <a:rect l="l" t="t" r="r" b="b"/>
              <a:pathLst>
                <a:path w="3102" h="1733" extrusionOk="0">
                  <a:moveTo>
                    <a:pt x="1521" y="0"/>
                  </a:moveTo>
                  <a:cubicBezTo>
                    <a:pt x="1376" y="0"/>
                    <a:pt x="1232" y="31"/>
                    <a:pt x="1126" y="91"/>
                  </a:cubicBezTo>
                  <a:lnTo>
                    <a:pt x="214" y="608"/>
                  </a:lnTo>
                  <a:cubicBezTo>
                    <a:pt x="1" y="760"/>
                    <a:pt x="1" y="973"/>
                    <a:pt x="214" y="1094"/>
                  </a:cubicBezTo>
                  <a:lnTo>
                    <a:pt x="1156" y="1642"/>
                  </a:lnTo>
                  <a:cubicBezTo>
                    <a:pt x="1278" y="1702"/>
                    <a:pt x="1422" y="1733"/>
                    <a:pt x="1566" y="1733"/>
                  </a:cubicBezTo>
                  <a:cubicBezTo>
                    <a:pt x="1711" y="1733"/>
                    <a:pt x="1855" y="1702"/>
                    <a:pt x="1977" y="1642"/>
                  </a:cubicBezTo>
                  <a:lnTo>
                    <a:pt x="2888" y="1125"/>
                  </a:lnTo>
                  <a:cubicBezTo>
                    <a:pt x="3101" y="973"/>
                    <a:pt x="3101" y="760"/>
                    <a:pt x="2888" y="639"/>
                  </a:cubicBezTo>
                  <a:lnTo>
                    <a:pt x="1916" y="91"/>
                  </a:lnTo>
                  <a:cubicBezTo>
                    <a:pt x="1809" y="31"/>
                    <a:pt x="1665" y="0"/>
                    <a:pt x="15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6562243" y="3872473"/>
              <a:ext cx="83686" cy="46452"/>
            </a:xfrm>
            <a:custGeom>
              <a:avLst/>
              <a:gdLst/>
              <a:ahLst/>
              <a:cxnLst/>
              <a:rect l="l" t="t" r="r" b="b"/>
              <a:pathLst>
                <a:path w="2342" h="1300" extrusionOk="0">
                  <a:moveTo>
                    <a:pt x="761" y="0"/>
                  </a:moveTo>
                  <a:cubicBezTo>
                    <a:pt x="616" y="0"/>
                    <a:pt x="472" y="31"/>
                    <a:pt x="366" y="91"/>
                  </a:cubicBezTo>
                  <a:lnTo>
                    <a:pt x="214" y="182"/>
                  </a:lnTo>
                  <a:cubicBezTo>
                    <a:pt x="1" y="304"/>
                    <a:pt x="1" y="517"/>
                    <a:pt x="214" y="638"/>
                  </a:cubicBezTo>
                  <a:lnTo>
                    <a:pt x="1156" y="1186"/>
                  </a:lnTo>
                  <a:cubicBezTo>
                    <a:pt x="1278" y="1262"/>
                    <a:pt x="1422" y="1300"/>
                    <a:pt x="1566" y="1300"/>
                  </a:cubicBezTo>
                  <a:cubicBezTo>
                    <a:pt x="1711" y="1300"/>
                    <a:pt x="1855" y="1262"/>
                    <a:pt x="1977" y="1186"/>
                  </a:cubicBezTo>
                  <a:lnTo>
                    <a:pt x="2129" y="1094"/>
                  </a:lnTo>
                  <a:cubicBezTo>
                    <a:pt x="2341" y="973"/>
                    <a:pt x="2341" y="760"/>
                    <a:pt x="2129" y="638"/>
                  </a:cubicBezTo>
                  <a:lnTo>
                    <a:pt x="1156" y="91"/>
                  </a:lnTo>
                  <a:cubicBezTo>
                    <a:pt x="1050" y="31"/>
                    <a:pt x="905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6413454" y="3857251"/>
              <a:ext cx="109735" cy="60852"/>
            </a:xfrm>
            <a:custGeom>
              <a:avLst/>
              <a:gdLst/>
              <a:ahLst/>
              <a:cxnLst/>
              <a:rect l="l" t="t" r="r" b="b"/>
              <a:pathLst>
                <a:path w="3071" h="1703" extrusionOk="0">
                  <a:moveTo>
                    <a:pt x="1524" y="1"/>
                  </a:moveTo>
                  <a:cubicBezTo>
                    <a:pt x="1376" y="1"/>
                    <a:pt x="1232" y="31"/>
                    <a:pt x="1125" y="92"/>
                  </a:cubicBezTo>
                  <a:lnTo>
                    <a:pt x="214" y="639"/>
                  </a:lnTo>
                  <a:cubicBezTo>
                    <a:pt x="1" y="760"/>
                    <a:pt x="1" y="973"/>
                    <a:pt x="214" y="1095"/>
                  </a:cubicBezTo>
                  <a:lnTo>
                    <a:pt x="1125" y="1612"/>
                  </a:lnTo>
                  <a:cubicBezTo>
                    <a:pt x="1232" y="1672"/>
                    <a:pt x="1376" y="1703"/>
                    <a:pt x="1524" y="1703"/>
                  </a:cubicBezTo>
                  <a:cubicBezTo>
                    <a:pt x="1673" y="1703"/>
                    <a:pt x="1825" y="1672"/>
                    <a:pt x="1946" y="1612"/>
                  </a:cubicBezTo>
                  <a:lnTo>
                    <a:pt x="2858" y="1095"/>
                  </a:lnTo>
                  <a:cubicBezTo>
                    <a:pt x="3071" y="973"/>
                    <a:pt x="3071" y="760"/>
                    <a:pt x="2828" y="608"/>
                  </a:cubicBezTo>
                  <a:lnTo>
                    <a:pt x="1946" y="92"/>
                  </a:lnTo>
                  <a:cubicBezTo>
                    <a:pt x="1825" y="31"/>
                    <a:pt x="1673" y="1"/>
                    <a:pt x="1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961659" y="3858323"/>
              <a:ext cx="110806" cy="61960"/>
            </a:xfrm>
            <a:custGeom>
              <a:avLst/>
              <a:gdLst/>
              <a:ahLst/>
              <a:cxnLst/>
              <a:rect l="l" t="t" r="r" b="b"/>
              <a:pathLst>
                <a:path w="3101" h="1734" extrusionOk="0">
                  <a:moveTo>
                    <a:pt x="1554" y="1"/>
                  </a:moveTo>
                  <a:cubicBezTo>
                    <a:pt x="1406" y="1"/>
                    <a:pt x="1262" y="31"/>
                    <a:pt x="1155" y="92"/>
                  </a:cubicBezTo>
                  <a:lnTo>
                    <a:pt x="213" y="639"/>
                  </a:lnTo>
                  <a:cubicBezTo>
                    <a:pt x="0" y="761"/>
                    <a:pt x="0" y="974"/>
                    <a:pt x="213" y="1095"/>
                  </a:cubicBezTo>
                  <a:lnTo>
                    <a:pt x="1125" y="1642"/>
                  </a:lnTo>
                  <a:cubicBezTo>
                    <a:pt x="1231" y="1703"/>
                    <a:pt x="1376" y="1734"/>
                    <a:pt x="1524" y="1734"/>
                  </a:cubicBezTo>
                  <a:cubicBezTo>
                    <a:pt x="1672" y="1734"/>
                    <a:pt x="1824" y="1703"/>
                    <a:pt x="1945" y="1642"/>
                  </a:cubicBezTo>
                  <a:lnTo>
                    <a:pt x="2888" y="1095"/>
                  </a:lnTo>
                  <a:cubicBezTo>
                    <a:pt x="3101" y="943"/>
                    <a:pt x="3101" y="730"/>
                    <a:pt x="2888" y="609"/>
                  </a:cubicBezTo>
                  <a:lnTo>
                    <a:pt x="1976" y="92"/>
                  </a:lnTo>
                  <a:cubicBezTo>
                    <a:pt x="1854" y="31"/>
                    <a:pt x="1702" y="1"/>
                    <a:pt x="1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5822626" y="3864862"/>
              <a:ext cx="110806" cy="61924"/>
            </a:xfrm>
            <a:custGeom>
              <a:avLst/>
              <a:gdLst/>
              <a:ahLst/>
              <a:cxnLst/>
              <a:rect l="l" t="t" r="r" b="b"/>
              <a:pathLst>
                <a:path w="3101" h="1733" extrusionOk="0">
                  <a:moveTo>
                    <a:pt x="1551" y="0"/>
                  </a:moveTo>
                  <a:cubicBezTo>
                    <a:pt x="1406" y="0"/>
                    <a:pt x="1262" y="31"/>
                    <a:pt x="1156" y="92"/>
                  </a:cubicBezTo>
                  <a:lnTo>
                    <a:pt x="213" y="639"/>
                  </a:lnTo>
                  <a:cubicBezTo>
                    <a:pt x="1" y="760"/>
                    <a:pt x="1" y="973"/>
                    <a:pt x="213" y="1095"/>
                  </a:cubicBezTo>
                  <a:lnTo>
                    <a:pt x="1125" y="1642"/>
                  </a:lnTo>
                  <a:cubicBezTo>
                    <a:pt x="1232" y="1702"/>
                    <a:pt x="1376" y="1733"/>
                    <a:pt x="1520" y="1733"/>
                  </a:cubicBezTo>
                  <a:cubicBezTo>
                    <a:pt x="1665" y="1733"/>
                    <a:pt x="1809" y="1702"/>
                    <a:pt x="1915" y="1642"/>
                  </a:cubicBezTo>
                  <a:lnTo>
                    <a:pt x="2858" y="1095"/>
                  </a:lnTo>
                  <a:cubicBezTo>
                    <a:pt x="3101" y="943"/>
                    <a:pt x="3101" y="730"/>
                    <a:pt x="2858" y="608"/>
                  </a:cubicBezTo>
                  <a:lnTo>
                    <a:pt x="1946" y="92"/>
                  </a:lnTo>
                  <a:cubicBezTo>
                    <a:pt x="1839" y="31"/>
                    <a:pt x="1695" y="0"/>
                    <a:pt x="1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6276601" y="3866220"/>
              <a:ext cx="118453" cy="65998"/>
            </a:xfrm>
            <a:custGeom>
              <a:avLst/>
              <a:gdLst/>
              <a:ahLst/>
              <a:cxnLst/>
              <a:rect l="l" t="t" r="r" b="b"/>
              <a:pathLst>
                <a:path w="3315" h="1847" extrusionOk="0">
                  <a:moveTo>
                    <a:pt x="1642" y="0"/>
                  </a:moveTo>
                  <a:cubicBezTo>
                    <a:pt x="1498" y="0"/>
                    <a:pt x="1354" y="38"/>
                    <a:pt x="1247" y="114"/>
                  </a:cubicBezTo>
                  <a:lnTo>
                    <a:pt x="214" y="692"/>
                  </a:lnTo>
                  <a:cubicBezTo>
                    <a:pt x="1" y="813"/>
                    <a:pt x="1" y="1026"/>
                    <a:pt x="214" y="1178"/>
                  </a:cubicBezTo>
                  <a:lnTo>
                    <a:pt x="1247" y="1756"/>
                  </a:lnTo>
                  <a:cubicBezTo>
                    <a:pt x="1369" y="1816"/>
                    <a:pt x="1513" y="1847"/>
                    <a:pt x="1657" y="1847"/>
                  </a:cubicBezTo>
                  <a:cubicBezTo>
                    <a:pt x="1802" y="1847"/>
                    <a:pt x="1946" y="1816"/>
                    <a:pt x="2068" y="1756"/>
                  </a:cubicBezTo>
                  <a:lnTo>
                    <a:pt x="3071" y="1178"/>
                  </a:lnTo>
                  <a:cubicBezTo>
                    <a:pt x="3314" y="1026"/>
                    <a:pt x="3314" y="813"/>
                    <a:pt x="3071" y="692"/>
                  </a:cubicBezTo>
                  <a:lnTo>
                    <a:pt x="2037" y="114"/>
                  </a:lnTo>
                  <a:cubicBezTo>
                    <a:pt x="1931" y="38"/>
                    <a:pt x="1787" y="0"/>
                    <a:pt x="16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6153897" y="3883335"/>
              <a:ext cx="110806" cy="61924"/>
            </a:xfrm>
            <a:custGeom>
              <a:avLst/>
              <a:gdLst/>
              <a:ahLst/>
              <a:cxnLst/>
              <a:rect l="l" t="t" r="r" b="b"/>
              <a:pathLst>
                <a:path w="3101" h="1733" extrusionOk="0">
                  <a:moveTo>
                    <a:pt x="1547" y="0"/>
                  </a:moveTo>
                  <a:cubicBezTo>
                    <a:pt x="1398" y="0"/>
                    <a:pt x="1246" y="30"/>
                    <a:pt x="1125" y="91"/>
                  </a:cubicBezTo>
                  <a:lnTo>
                    <a:pt x="213" y="638"/>
                  </a:lnTo>
                  <a:cubicBezTo>
                    <a:pt x="0" y="760"/>
                    <a:pt x="0" y="973"/>
                    <a:pt x="243" y="1094"/>
                  </a:cubicBezTo>
                  <a:lnTo>
                    <a:pt x="1186" y="1641"/>
                  </a:lnTo>
                  <a:cubicBezTo>
                    <a:pt x="1292" y="1702"/>
                    <a:pt x="1436" y="1733"/>
                    <a:pt x="1581" y="1733"/>
                  </a:cubicBezTo>
                  <a:cubicBezTo>
                    <a:pt x="1725" y="1733"/>
                    <a:pt x="1870" y="1702"/>
                    <a:pt x="1976" y="1641"/>
                  </a:cubicBezTo>
                  <a:lnTo>
                    <a:pt x="2888" y="1094"/>
                  </a:lnTo>
                  <a:cubicBezTo>
                    <a:pt x="3101" y="973"/>
                    <a:pt x="3101" y="760"/>
                    <a:pt x="2888" y="638"/>
                  </a:cubicBezTo>
                  <a:lnTo>
                    <a:pt x="1946" y="91"/>
                  </a:lnTo>
                  <a:cubicBezTo>
                    <a:pt x="1839" y="30"/>
                    <a:pt x="1695" y="0"/>
                    <a:pt x="1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6637208" y="3915887"/>
              <a:ext cx="79326" cy="43486"/>
            </a:xfrm>
            <a:custGeom>
              <a:avLst/>
              <a:gdLst/>
              <a:ahLst/>
              <a:cxnLst/>
              <a:rect l="l" t="t" r="r" b="b"/>
              <a:pathLst>
                <a:path w="2220" h="1217" extrusionOk="0">
                  <a:moveTo>
                    <a:pt x="787" y="1"/>
                  </a:moveTo>
                  <a:cubicBezTo>
                    <a:pt x="639" y="1"/>
                    <a:pt x="487" y="31"/>
                    <a:pt x="365" y="92"/>
                  </a:cubicBezTo>
                  <a:lnTo>
                    <a:pt x="243" y="183"/>
                  </a:lnTo>
                  <a:cubicBezTo>
                    <a:pt x="0" y="305"/>
                    <a:pt x="0" y="518"/>
                    <a:pt x="243" y="670"/>
                  </a:cubicBezTo>
                  <a:lnTo>
                    <a:pt x="1034" y="1126"/>
                  </a:lnTo>
                  <a:cubicBezTo>
                    <a:pt x="1140" y="1186"/>
                    <a:pt x="1284" y="1217"/>
                    <a:pt x="1429" y="1217"/>
                  </a:cubicBezTo>
                  <a:cubicBezTo>
                    <a:pt x="1573" y="1217"/>
                    <a:pt x="1718" y="1186"/>
                    <a:pt x="1824" y="1126"/>
                  </a:cubicBezTo>
                  <a:lnTo>
                    <a:pt x="1976" y="1034"/>
                  </a:lnTo>
                  <a:cubicBezTo>
                    <a:pt x="2219" y="913"/>
                    <a:pt x="2219" y="700"/>
                    <a:pt x="1976" y="548"/>
                  </a:cubicBezTo>
                  <a:lnTo>
                    <a:pt x="1186" y="92"/>
                  </a:lnTo>
                  <a:cubicBezTo>
                    <a:pt x="1079" y="31"/>
                    <a:pt x="935" y="1"/>
                    <a:pt x="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6487312" y="3899879"/>
              <a:ext cx="110842" cy="62496"/>
            </a:xfrm>
            <a:custGeom>
              <a:avLst/>
              <a:gdLst/>
              <a:ahLst/>
              <a:cxnLst/>
              <a:rect l="l" t="t" r="r" b="b"/>
              <a:pathLst>
                <a:path w="3102" h="1749" extrusionOk="0">
                  <a:moveTo>
                    <a:pt x="1547" y="1"/>
                  </a:moveTo>
                  <a:cubicBezTo>
                    <a:pt x="1399" y="1"/>
                    <a:pt x="1247" y="39"/>
                    <a:pt x="1125" y="115"/>
                  </a:cubicBezTo>
                  <a:lnTo>
                    <a:pt x="213" y="631"/>
                  </a:lnTo>
                  <a:cubicBezTo>
                    <a:pt x="1" y="753"/>
                    <a:pt x="1" y="966"/>
                    <a:pt x="213" y="1087"/>
                  </a:cubicBezTo>
                  <a:lnTo>
                    <a:pt x="1186" y="1634"/>
                  </a:lnTo>
                  <a:cubicBezTo>
                    <a:pt x="1292" y="1710"/>
                    <a:pt x="1437" y="1748"/>
                    <a:pt x="1581" y="1748"/>
                  </a:cubicBezTo>
                  <a:cubicBezTo>
                    <a:pt x="1726" y="1748"/>
                    <a:pt x="1870" y="1710"/>
                    <a:pt x="1976" y="1634"/>
                  </a:cubicBezTo>
                  <a:lnTo>
                    <a:pt x="2888" y="1118"/>
                  </a:lnTo>
                  <a:cubicBezTo>
                    <a:pt x="3101" y="996"/>
                    <a:pt x="3101" y="783"/>
                    <a:pt x="2888" y="662"/>
                  </a:cubicBezTo>
                  <a:lnTo>
                    <a:pt x="1946" y="115"/>
                  </a:lnTo>
                  <a:cubicBezTo>
                    <a:pt x="1840" y="39"/>
                    <a:pt x="1695" y="1"/>
                    <a:pt x="1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6035517" y="3900701"/>
              <a:ext cx="111878" cy="63032"/>
            </a:xfrm>
            <a:custGeom>
              <a:avLst/>
              <a:gdLst/>
              <a:ahLst/>
              <a:cxnLst/>
              <a:rect l="l" t="t" r="r" b="b"/>
              <a:pathLst>
                <a:path w="3131" h="1764" extrusionOk="0">
                  <a:moveTo>
                    <a:pt x="1577" y="0"/>
                  </a:moveTo>
                  <a:cubicBezTo>
                    <a:pt x="1429" y="0"/>
                    <a:pt x="1277" y="31"/>
                    <a:pt x="1155" y="92"/>
                  </a:cubicBezTo>
                  <a:lnTo>
                    <a:pt x="213" y="639"/>
                  </a:lnTo>
                  <a:cubicBezTo>
                    <a:pt x="0" y="791"/>
                    <a:pt x="0" y="973"/>
                    <a:pt x="213" y="1125"/>
                  </a:cubicBezTo>
                  <a:lnTo>
                    <a:pt x="1185" y="1672"/>
                  </a:lnTo>
                  <a:cubicBezTo>
                    <a:pt x="1292" y="1733"/>
                    <a:pt x="1436" y="1763"/>
                    <a:pt x="1581" y="1763"/>
                  </a:cubicBezTo>
                  <a:cubicBezTo>
                    <a:pt x="1725" y="1763"/>
                    <a:pt x="1869" y="1733"/>
                    <a:pt x="1976" y="1672"/>
                  </a:cubicBezTo>
                  <a:lnTo>
                    <a:pt x="2918" y="1125"/>
                  </a:lnTo>
                  <a:cubicBezTo>
                    <a:pt x="3131" y="1003"/>
                    <a:pt x="3131" y="791"/>
                    <a:pt x="2918" y="639"/>
                  </a:cubicBezTo>
                  <a:lnTo>
                    <a:pt x="1976" y="92"/>
                  </a:lnTo>
                  <a:cubicBezTo>
                    <a:pt x="1869" y="31"/>
                    <a:pt x="1725" y="0"/>
                    <a:pt x="1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5896484" y="3907204"/>
              <a:ext cx="111914" cy="63032"/>
            </a:xfrm>
            <a:custGeom>
              <a:avLst/>
              <a:gdLst/>
              <a:ahLst/>
              <a:cxnLst/>
              <a:rect l="l" t="t" r="r" b="b"/>
              <a:pathLst>
                <a:path w="3132" h="1764" extrusionOk="0">
                  <a:moveTo>
                    <a:pt x="1551" y="1"/>
                  </a:moveTo>
                  <a:cubicBezTo>
                    <a:pt x="1406" y="1"/>
                    <a:pt x="1262" y="31"/>
                    <a:pt x="1155" y="92"/>
                  </a:cubicBezTo>
                  <a:lnTo>
                    <a:pt x="213" y="639"/>
                  </a:lnTo>
                  <a:cubicBezTo>
                    <a:pt x="0" y="791"/>
                    <a:pt x="0" y="973"/>
                    <a:pt x="213" y="1125"/>
                  </a:cubicBezTo>
                  <a:lnTo>
                    <a:pt x="1155" y="1673"/>
                  </a:lnTo>
                  <a:cubicBezTo>
                    <a:pt x="1277" y="1733"/>
                    <a:pt x="1429" y="1764"/>
                    <a:pt x="1577" y="1764"/>
                  </a:cubicBezTo>
                  <a:cubicBezTo>
                    <a:pt x="1725" y="1764"/>
                    <a:pt x="1870" y="1733"/>
                    <a:pt x="1976" y="1673"/>
                  </a:cubicBezTo>
                  <a:lnTo>
                    <a:pt x="2918" y="1125"/>
                  </a:lnTo>
                  <a:cubicBezTo>
                    <a:pt x="3131" y="1004"/>
                    <a:pt x="3131" y="791"/>
                    <a:pt x="2918" y="639"/>
                  </a:cubicBezTo>
                  <a:lnTo>
                    <a:pt x="1946" y="92"/>
                  </a:lnTo>
                  <a:cubicBezTo>
                    <a:pt x="1839" y="31"/>
                    <a:pt x="1695" y="1"/>
                    <a:pt x="1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6354818" y="3911564"/>
              <a:ext cx="114058" cy="64104"/>
            </a:xfrm>
            <a:custGeom>
              <a:avLst/>
              <a:gdLst/>
              <a:ahLst/>
              <a:cxnLst/>
              <a:rect l="l" t="t" r="r" b="b"/>
              <a:pathLst>
                <a:path w="3192" h="1794" extrusionOk="0">
                  <a:moveTo>
                    <a:pt x="1657" y="0"/>
                  </a:moveTo>
                  <a:cubicBezTo>
                    <a:pt x="1513" y="0"/>
                    <a:pt x="1368" y="31"/>
                    <a:pt x="1247" y="92"/>
                  </a:cubicBezTo>
                  <a:lnTo>
                    <a:pt x="244" y="699"/>
                  </a:lnTo>
                  <a:cubicBezTo>
                    <a:pt x="0" y="821"/>
                    <a:pt x="0" y="1034"/>
                    <a:pt x="244" y="1155"/>
                  </a:cubicBezTo>
                  <a:lnTo>
                    <a:pt x="1155" y="1703"/>
                  </a:lnTo>
                  <a:cubicBezTo>
                    <a:pt x="1262" y="1763"/>
                    <a:pt x="1406" y="1794"/>
                    <a:pt x="1551" y="1794"/>
                  </a:cubicBezTo>
                  <a:cubicBezTo>
                    <a:pt x="1695" y="1794"/>
                    <a:pt x="1839" y="1763"/>
                    <a:pt x="1946" y="1703"/>
                  </a:cubicBezTo>
                  <a:lnTo>
                    <a:pt x="2979" y="1095"/>
                  </a:lnTo>
                  <a:cubicBezTo>
                    <a:pt x="3192" y="973"/>
                    <a:pt x="3192" y="760"/>
                    <a:pt x="2979" y="639"/>
                  </a:cubicBezTo>
                  <a:lnTo>
                    <a:pt x="2067" y="92"/>
                  </a:lnTo>
                  <a:cubicBezTo>
                    <a:pt x="1946" y="31"/>
                    <a:pt x="1801" y="0"/>
                    <a:pt x="1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6228827" y="3926750"/>
              <a:ext cx="114094" cy="63854"/>
            </a:xfrm>
            <a:custGeom>
              <a:avLst/>
              <a:gdLst/>
              <a:ahLst/>
              <a:cxnLst/>
              <a:rect l="l" t="t" r="r" b="b"/>
              <a:pathLst>
                <a:path w="3193" h="1787" extrusionOk="0">
                  <a:moveTo>
                    <a:pt x="1551" y="1"/>
                  </a:moveTo>
                  <a:cubicBezTo>
                    <a:pt x="1406" y="1"/>
                    <a:pt x="1262" y="31"/>
                    <a:pt x="1156" y="92"/>
                  </a:cubicBezTo>
                  <a:lnTo>
                    <a:pt x="244" y="639"/>
                  </a:lnTo>
                  <a:cubicBezTo>
                    <a:pt x="0" y="761"/>
                    <a:pt x="31" y="974"/>
                    <a:pt x="244" y="1095"/>
                  </a:cubicBezTo>
                  <a:lnTo>
                    <a:pt x="1277" y="1673"/>
                  </a:lnTo>
                  <a:cubicBezTo>
                    <a:pt x="1384" y="1749"/>
                    <a:pt x="1528" y="1787"/>
                    <a:pt x="1672" y="1787"/>
                  </a:cubicBezTo>
                  <a:cubicBezTo>
                    <a:pt x="1817" y="1787"/>
                    <a:pt x="1961" y="1749"/>
                    <a:pt x="2067" y="1673"/>
                  </a:cubicBezTo>
                  <a:lnTo>
                    <a:pt x="2979" y="1156"/>
                  </a:lnTo>
                  <a:cubicBezTo>
                    <a:pt x="3192" y="1034"/>
                    <a:pt x="3192" y="822"/>
                    <a:pt x="2979" y="700"/>
                  </a:cubicBezTo>
                  <a:lnTo>
                    <a:pt x="1946" y="92"/>
                  </a:lnTo>
                  <a:cubicBezTo>
                    <a:pt x="1839" y="31"/>
                    <a:pt x="1695" y="1"/>
                    <a:pt x="1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6563350" y="3943329"/>
              <a:ext cx="105375" cy="59495"/>
            </a:xfrm>
            <a:custGeom>
              <a:avLst/>
              <a:gdLst/>
              <a:ahLst/>
              <a:cxnLst/>
              <a:rect l="l" t="t" r="r" b="b"/>
              <a:pathLst>
                <a:path w="2949" h="1665" extrusionOk="0">
                  <a:moveTo>
                    <a:pt x="1520" y="0"/>
                  </a:moveTo>
                  <a:cubicBezTo>
                    <a:pt x="1376" y="0"/>
                    <a:pt x="1231" y="38"/>
                    <a:pt x="1125" y="114"/>
                  </a:cubicBezTo>
                  <a:lnTo>
                    <a:pt x="213" y="631"/>
                  </a:lnTo>
                  <a:cubicBezTo>
                    <a:pt x="0" y="753"/>
                    <a:pt x="0" y="965"/>
                    <a:pt x="213" y="1087"/>
                  </a:cubicBezTo>
                  <a:lnTo>
                    <a:pt x="1003" y="1573"/>
                  </a:lnTo>
                  <a:cubicBezTo>
                    <a:pt x="1110" y="1634"/>
                    <a:pt x="1254" y="1665"/>
                    <a:pt x="1402" y="1665"/>
                  </a:cubicBezTo>
                  <a:cubicBezTo>
                    <a:pt x="1551" y="1665"/>
                    <a:pt x="1703" y="1634"/>
                    <a:pt x="1824" y="1573"/>
                  </a:cubicBezTo>
                  <a:lnTo>
                    <a:pt x="2736" y="1026"/>
                  </a:lnTo>
                  <a:cubicBezTo>
                    <a:pt x="2949" y="905"/>
                    <a:pt x="2949" y="692"/>
                    <a:pt x="2736" y="570"/>
                  </a:cubicBezTo>
                  <a:lnTo>
                    <a:pt x="1915" y="114"/>
                  </a:lnTo>
                  <a:cubicBezTo>
                    <a:pt x="1809" y="38"/>
                    <a:pt x="1665" y="0"/>
                    <a:pt x="1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6707815" y="3956371"/>
              <a:ext cx="85829" cy="48346"/>
            </a:xfrm>
            <a:custGeom>
              <a:avLst/>
              <a:gdLst/>
              <a:ahLst/>
              <a:cxnLst/>
              <a:rect l="l" t="t" r="r" b="b"/>
              <a:pathLst>
                <a:path w="2402" h="1353" extrusionOk="0">
                  <a:moveTo>
                    <a:pt x="760" y="0"/>
                  </a:moveTo>
                  <a:cubicBezTo>
                    <a:pt x="616" y="0"/>
                    <a:pt x="471" y="38"/>
                    <a:pt x="365" y="114"/>
                  </a:cubicBezTo>
                  <a:lnTo>
                    <a:pt x="213" y="175"/>
                  </a:lnTo>
                  <a:cubicBezTo>
                    <a:pt x="0" y="327"/>
                    <a:pt x="0" y="540"/>
                    <a:pt x="213" y="661"/>
                  </a:cubicBezTo>
                  <a:lnTo>
                    <a:pt x="1246" y="1239"/>
                  </a:lnTo>
                  <a:cubicBezTo>
                    <a:pt x="1353" y="1315"/>
                    <a:pt x="1497" y="1353"/>
                    <a:pt x="1641" y="1353"/>
                  </a:cubicBezTo>
                  <a:cubicBezTo>
                    <a:pt x="1786" y="1353"/>
                    <a:pt x="1930" y="1315"/>
                    <a:pt x="2037" y="1239"/>
                  </a:cubicBezTo>
                  <a:lnTo>
                    <a:pt x="2188" y="1178"/>
                  </a:lnTo>
                  <a:cubicBezTo>
                    <a:pt x="2401" y="1026"/>
                    <a:pt x="2401" y="813"/>
                    <a:pt x="2188" y="692"/>
                  </a:cubicBezTo>
                  <a:lnTo>
                    <a:pt x="1155" y="114"/>
                  </a:lnTo>
                  <a:cubicBezTo>
                    <a:pt x="1049" y="38"/>
                    <a:pt x="904" y="0"/>
                    <a:pt x="7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6110447" y="3944401"/>
              <a:ext cx="111914" cy="62782"/>
            </a:xfrm>
            <a:custGeom>
              <a:avLst/>
              <a:gdLst/>
              <a:ahLst/>
              <a:cxnLst/>
              <a:rect l="l" t="t" r="r" b="b"/>
              <a:pathLst>
                <a:path w="3132" h="1757" extrusionOk="0">
                  <a:moveTo>
                    <a:pt x="1581" y="1"/>
                  </a:moveTo>
                  <a:cubicBezTo>
                    <a:pt x="1437" y="1"/>
                    <a:pt x="1292" y="39"/>
                    <a:pt x="1186" y="115"/>
                  </a:cubicBezTo>
                  <a:lnTo>
                    <a:pt x="244" y="662"/>
                  </a:lnTo>
                  <a:cubicBezTo>
                    <a:pt x="0" y="784"/>
                    <a:pt x="31" y="996"/>
                    <a:pt x="244" y="1118"/>
                  </a:cubicBezTo>
                  <a:lnTo>
                    <a:pt x="1155" y="1665"/>
                  </a:lnTo>
                  <a:cubicBezTo>
                    <a:pt x="1277" y="1726"/>
                    <a:pt x="1429" y="1756"/>
                    <a:pt x="1577" y="1756"/>
                  </a:cubicBezTo>
                  <a:cubicBezTo>
                    <a:pt x="1725" y="1756"/>
                    <a:pt x="1870" y="1726"/>
                    <a:pt x="1976" y="1665"/>
                  </a:cubicBezTo>
                  <a:lnTo>
                    <a:pt x="2918" y="1118"/>
                  </a:lnTo>
                  <a:cubicBezTo>
                    <a:pt x="3131" y="966"/>
                    <a:pt x="3131" y="784"/>
                    <a:pt x="2918" y="632"/>
                  </a:cubicBezTo>
                  <a:lnTo>
                    <a:pt x="1976" y="115"/>
                  </a:lnTo>
                  <a:cubicBezTo>
                    <a:pt x="1870" y="39"/>
                    <a:pt x="1725" y="1"/>
                    <a:pt x="1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5971414" y="3950654"/>
              <a:ext cx="111914" cy="63032"/>
            </a:xfrm>
            <a:custGeom>
              <a:avLst/>
              <a:gdLst/>
              <a:ahLst/>
              <a:cxnLst/>
              <a:rect l="l" t="t" r="r" b="b"/>
              <a:pathLst>
                <a:path w="3132" h="1764" extrusionOk="0">
                  <a:moveTo>
                    <a:pt x="1581" y="1"/>
                  </a:moveTo>
                  <a:cubicBezTo>
                    <a:pt x="1437" y="1"/>
                    <a:pt x="1293" y="31"/>
                    <a:pt x="1186" y="92"/>
                  </a:cubicBezTo>
                  <a:lnTo>
                    <a:pt x="244" y="639"/>
                  </a:lnTo>
                  <a:cubicBezTo>
                    <a:pt x="1" y="791"/>
                    <a:pt x="1" y="1004"/>
                    <a:pt x="244" y="1125"/>
                  </a:cubicBezTo>
                  <a:lnTo>
                    <a:pt x="1186" y="1672"/>
                  </a:lnTo>
                  <a:cubicBezTo>
                    <a:pt x="1293" y="1733"/>
                    <a:pt x="1437" y="1764"/>
                    <a:pt x="1581" y="1764"/>
                  </a:cubicBezTo>
                  <a:cubicBezTo>
                    <a:pt x="1726" y="1764"/>
                    <a:pt x="1870" y="1733"/>
                    <a:pt x="1976" y="1672"/>
                  </a:cubicBezTo>
                  <a:lnTo>
                    <a:pt x="2919" y="1125"/>
                  </a:lnTo>
                  <a:cubicBezTo>
                    <a:pt x="3131" y="973"/>
                    <a:pt x="3131" y="760"/>
                    <a:pt x="2919" y="639"/>
                  </a:cubicBezTo>
                  <a:lnTo>
                    <a:pt x="1976" y="92"/>
                  </a:lnTo>
                  <a:cubicBezTo>
                    <a:pt x="1870" y="31"/>
                    <a:pt x="1726" y="1"/>
                    <a:pt x="1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6428676" y="3954192"/>
              <a:ext cx="116238" cy="64926"/>
            </a:xfrm>
            <a:custGeom>
              <a:avLst/>
              <a:gdLst/>
              <a:ahLst/>
              <a:cxnLst/>
              <a:rect l="l" t="t" r="r" b="b"/>
              <a:pathLst>
                <a:path w="3253" h="1817" extrusionOk="0">
                  <a:moveTo>
                    <a:pt x="1668" y="0"/>
                  </a:moveTo>
                  <a:cubicBezTo>
                    <a:pt x="1520" y="0"/>
                    <a:pt x="1368" y="38"/>
                    <a:pt x="1247" y="114"/>
                  </a:cubicBezTo>
                  <a:lnTo>
                    <a:pt x="243" y="692"/>
                  </a:lnTo>
                  <a:cubicBezTo>
                    <a:pt x="0" y="844"/>
                    <a:pt x="31" y="1026"/>
                    <a:pt x="243" y="1178"/>
                  </a:cubicBezTo>
                  <a:lnTo>
                    <a:pt x="1186" y="1725"/>
                  </a:lnTo>
                  <a:cubicBezTo>
                    <a:pt x="1292" y="1786"/>
                    <a:pt x="1437" y="1817"/>
                    <a:pt x="1585" y="1817"/>
                  </a:cubicBezTo>
                  <a:cubicBezTo>
                    <a:pt x="1733" y="1817"/>
                    <a:pt x="1885" y="1786"/>
                    <a:pt x="2006" y="1725"/>
                  </a:cubicBezTo>
                  <a:lnTo>
                    <a:pt x="3009" y="1117"/>
                  </a:lnTo>
                  <a:cubicBezTo>
                    <a:pt x="3253" y="996"/>
                    <a:pt x="3222" y="783"/>
                    <a:pt x="3009" y="661"/>
                  </a:cubicBezTo>
                  <a:lnTo>
                    <a:pt x="2067" y="114"/>
                  </a:lnTo>
                  <a:cubicBezTo>
                    <a:pt x="1961" y="38"/>
                    <a:pt x="1816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6308116" y="3972379"/>
              <a:ext cx="108627" cy="60852"/>
            </a:xfrm>
            <a:custGeom>
              <a:avLst/>
              <a:gdLst/>
              <a:ahLst/>
              <a:cxnLst/>
              <a:rect l="l" t="t" r="r" b="b"/>
              <a:pathLst>
                <a:path w="3040" h="1703" extrusionOk="0">
                  <a:moveTo>
                    <a:pt x="1520" y="1"/>
                  </a:moveTo>
                  <a:cubicBezTo>
                    <a:pt x="1376" y="1"/>
                    <a:pt x="1231" y="31"/>
                    <a:pt x="1125" y="92"/>
                  </a:cubicBezTo>
                  <a:lnTo>
                    <a:pt x="213" y="608"/>
                  </a:lnTo>
                  <a:cubicBezTo>
                    <a:pt x="0" y="730"/>
                    <a:pt x="0" y="943"/>
                    <a:pt x="213" y="1064"/>
                  </a:cubicBezTo>
                  <a:lnTo>
                    <a:pt x="1125" y="1611"/>
                  </a:lnTo>
                  <a:cubicBezTo>
                    <a:pt x="1231" y="1672"/>
                    <a:pt x="1376" y="1703"/>
                    <a:pt x="1520" y="1703"/>
                  </a:cubicBezTo>
                  <a:cubicBezTo>
                    <a:pt x="1665" y="1703"/>
                    <a:pt x="1809" y="1672"/>
                    <a:pt x="1915" y="1611"/>
                  </a:cubicBezTo>
                  <a:lnTo>
                    <a:pt x="2827" y="1064"/>
                  </a:lnTo>
                  <a:cubicBezTo>
                    <a:pt x="3040" y="943"/>
                    <a:pt x="3040" y="730"/>
                    <a:pt x="2827" y="608"/>
                  </a:cubicBezTo>
                  <a:lnTo>
                    <a:pt x="1915" y="92"/>
                  </a:lnTo>
                  <a:cubicBezTo>
                    <a:pt x="1809" y="31"/>
                    <a:pt x="1665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6785996" y="4001715"/>
              <a:ext cx="82578" cy="45630"/>
            </a:xfrm>
            <a:custGeom>
              <a:avLst/>
              <a:gdLst/>
              <a:ahLst/>
              <a:cxnLst/>
              <a:rect l="l" t="t" r="r" b="b"/>
              <a:pathLst>
                <a:path w="2311" h="1277" extrusionOk="0">
                  <a:moveTo>
                    <a:pt x="764" y="0"/>
                  </a:moveTo>
                  <a:cubicBezTo>
                    <a:pt x="616" y="0"/>
                    <a:pt x="472" y="31"/>
                    <a:pt x="365" y="91"/>
                  </a:cubicBezTo>
                  <a:lnTo>
                    <a:pt x="213" y="183"/>
                  </a:lnTo>
                  <a:cubicBezTo>
                    <a:pt x="0" y="304"/>
                    <a:pt x="0" y="517"/>
                    <a:pt x="213" y="638"/>
                  </a:cubicBezTo>
                  <a:lnTo>
                    <a:pt x="1125" y="1186"/>
                  </a:lnTo>
                  <a:cubicBezTo>
                    <a:pt x="1247" y="1246"/>
                    <a:pt x="1391" y="1277"/>
                    <a:pt x="1535" y="1277"/>
                  </a:cubicBezTo>
                  <a:cubicBezTo>
                    <a:pt x="1680" y="1277"/>
                    <a:pt x="1824" y="1246"/>
                    <a:pt x="1946" y="1186"/>
                  </a:cubicBezTo>
                  <a:lnTo>
                    <a:pt x="2098" y="1094"/>
                  </a:lnTo>
                  <a:cubicBezTo>
                    <a:pt x="2311" y="973"/>
                    <a:pt x="2311" y="760"/>
                    <a:pt x="2098" y="608"/>
                  </a:cubicBezTo>
                  <a:lnTo>
                    <a:pt x="1186" y="91"/>
                  </a:lnTo>
                  <a:cubicBezTo>
                    <a:pt x="1064" y="31"/>
                    <a:pt x="912" y="0"/>
                    <a:pt x="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6632849" y="3984314"/>
              <a:ext cx="114094" cy="63032"/>
            </a:xfrm>
            <a:custGeom>
              <a:avLst/>
              <a:gdLst/>
              <a:ahLst/>
              <a:cxnLst/>
              <a:rect l="l" t="t" r="r" b="b"/>
              <a:pathLst>
                <a:path w="3193" h="1764" extrusionOk="0">
                  <a:moveTo>
                    <a:pt x="1547" y="1"/>
                  </a:moveTo>
                  <a:cubicBezTo>
                    <a:pt x="1399" y="1"/>
                    <a:pt x="1247" y="31"/>
                    <a:pt x="1125" y="92"/>
                  </a:cubicBezTo>
                  <a:lnTo>
                    <a:pt x="213" y="609"/>
                  </a:lnTo>
                  <a:cubicBezTo>
                    <a:pt x="1" y="761"/>
                    <a:pt x="1" y="943"/>
                    <a:pt x="213" y="1095"/>
                  </a:cubicBezTo>
                  <a:lnTo>
                    <a:pt x="1247" y="1673"/>
                  </a:lnTo>
                  <a:cubicBezTo>
                    <a:pt x="1353" y="1733"/>
                    <a:pt x="1498" y="1764"/>
                    <a:pt x="1646" y="1764"/>
                  </a:cubicBezTo>
                  <a:cubicBezTo>
                    <a:pt x="1794" y="1764"/>
                    <a:pt x="1946" y="1733"/>
                    <a:pt x="2068" y="1673"/>
                  </a:cubicBezTo>
                  <a:lnTo>
                    <a:pt x="2979" y="1156"/>
                  </a:lnTo>
                  <a:cubicBezTo>
                    <a:pt x="3192" y="1034"/>
                    <a:pt x="3192" y="822"/>
                    <a:pt x="2979" y="700"/>
                  </a:cubicBezTo>
                  <a:lnTo>
                    <a:pt x="1946" y="92"/>
                  </a:lnTo>
                  <a:cubicBezTo>
                    <a:pt x="1840" y="31"/>
                    <a:pt x="1695" y="1"/>
                    <a:pt x="1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6186485" y="3987601"/>
              <a:ext cx="115130" cy="64926"/>
            </a:xfrm>
            <a:custGeom>
              <a:avLst/>
              <a:gdLst/>
              <a:ahLst/>
              <a:cxnLst/>
              <a:rect l="l" t="t" r="r" b="b"/>
              <a:pathLst>
                <a:path w="3222" h="1817" extrusionOk="0">
                  <a:moveTo>
                    <a:pt x="1554" y="0"/>
                  </a:moveTo>
                  <a:cubicBezTo>
                    <a:pt x="1406" y="0"/>
                    <a:pt x="1261" y="30"/>
                    <a:pt x="1155" y="91"/>
                  </a:cubicBezTo>
                  <a:lnTo>
                    <a:pt x="213" y="638"/>
                  </a:lnTo>
                  <a:cubicBezTo>
                    <a:pt x="0" y="790"/>
                    <a:pt x="0" y="1003"/>
                    <a:pt x="213" y="1125"/>
                  </a:cubicBezTo>
                  <a:lnTo>
                    <a:pt x="1246" y="1702"/>
                  </a:lnTo>
                  <a:cubicBezTo>
                    <a:pt x="1353" y="1778"/>
                    <a:pt x="1497" y="1816"/>
                    <a:pt x="1641" y="1816"/>
                  </a:cubicBezTo>
                  <a:cubicBezTo>
                    <a:pt x="1786" y="1816"/>
                    <a:pt x="1930" y="1778"/>
                    <a:pt x="2037" y="1702"/>
                  </a:cubicBezTo>
                  <a:lnTo>
                    <a:pt x="2979" y="1155"/>
                  </a:lnTo>
                  <a:cubicBezTo>
                    <a:pt x="3222" y="1033"/>
                    <a:pt x="3222" y="821"/>
                    <a:pt x="2979" y="699"/>
                  </a:cubicBezTo>
                  <a:lnTo>
                    <a:pt x="1976" y="91"/>
                  </a:lnTo>
                  <a:cubicBezTo>
                    <a:pt x="1854" y="30"/>
                    <a:pt x="1702" y="0"/>
                    <a:pt x="1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6504714" y="3998464"/>
              <a:ext cx="109699" cy="60852"/>
            </a:xfrm>
            <a:custGeom>
              <a:avLst/>
              <a:gdLst/>
              <a:ahLst/>
              <a:cxnLst/>
              <a:rect l="l" t="t" r="r" b="b"/>
              <a:pathLst>
                <a:path w="3070" h="1703" extrusionOk="0">
                  <a:moveTo>
                    <a:pt x="1641" y="0"/>
                  </a:moveTo>
                  <a:cubicBezTo>
                    <a:pt x="1497" y="0"/>
                    <a:pt x="1353" y="30"/>
                    <a:pt x="1246" y="91"/>
                  </a:cubicBezTo>
                  <a:lnTo>
                    <a:pt x="213" y="669"/>
                  </a:lnTo>
                  <a:cubicBezTo>
                    <a:pt x="0" y="821"/>
                    <a:pt x="0" y="1033"/>
                    <a:pt x="213" y="1155"/>
                  </a:cubicBezTo>
                  <a:lnTo>
                    <a:pt x="1033" y="1611"/>
                  </a:lnTo>
                  <a:cubicBezTo>
                    <a:pt x="1140" y="1672"/>
                    <a:pt x="1284" y="1702"/>
                    <a:pt x="1429" y="1702"/>
                  </a:cubicBezTo>
                  <a:cubicBezTo>
                    <a:pt x="1573" y="1702"/>
                    <a:pt x="1717" y="1672"/>
                    <a:pt x="1824" y="1611"/>
                  </a:cubicBezTo>
                  <a:lnTo>
                    <a:pt x="2857" y="1003"/>
                  </a:lnTo>
                  <a:cubicBezTo>
                    <a:pt x="3070" y="881"/>
                    <a:pt x="3070" y="669"/>
                    <a:pt x="2857" y="547"/>
                  </a:cubicBezTo>
                  <a:lnTo>
                    <a:pt x="2037" y="91"/>
                  </a:lnTo>
                  <a:cubicBezTo>
                    <a:pt x="1930" y="30"/>
                    <a:pt x="1786" y="0"/>
                    <a:pt x="1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6381975" y="4014722"/>
              <a:ext cx="110806" cy="61960"/>
            </a:xfrm>
            <a:custGeom>
              <a:avLst/>
              <a:gdLst/>
              <a:ahLst/>
              <a:cxnLst/>
              <a:rect l="l" t="t" r="r" b="b"/>
              <a:pathLst>
                <a:path w="3101" h="1734" extrusionOk="0">
                  <a:moveTo>
                    <a:pt x="1520" y="1"/>
                  </a:moveTo>
                  <a:cubicBezTo>
                    <a:pt x="1376" y="1"/>
                    <a:pt x="1231" y="31"/>
                    <a:pt x="1125" y="92"/>
                  </a:cubicBezTo>
                  <a:lnTo>
                    <a:pt x="213" y="639"/>
                  </a:lnTo>
                  <a:cubicBezTo>
                    <a:pt x="0" y="761"/>
                    <a:pt x="0" y="974"/>
                    <a:pt x="213" y="1095"/>
                  </a:cubicBezTo>
                  <a:lnTo>
                    <a:pt x="1186" y="1642"/>
                  </a:lnTo>
                  <a:cubicBezTo>
                    <a:pt x="1292" y="1703"/>
                    <a:pt x="1436" y="1733"/>
                    <a:pt x="1581" y="1733"/>
                  </a:cubicBezTo>
                  <a:cubicBezTo>
                    <a:pt x="1725" y="1733"/>
                    <a:pt x="1870" y="1703"/>
                    <a:pt x="1976" y="1642"/>
                  </a:cubicBezTo>
                  <a:lnTo>
                    <a:pt x="2888" y="1126"/>
                  </a:lnTo>
                  <a:cubicBezTo>
                    <a:pt x="3101" y="974"/>
                    <a:pt x="3101" y="761"/>
                    <a:pt x="2888" y="639"/>
                  </a:cubicBezTo>
                  <a:lnTo>
                    <a:pt x="1915" y="92"/>
                  </a:lnTo>
                  <a:cubicBezTo>
                    <a:pt x="1809" y="31"/>
                    <a:pt x="1664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6859854" y="4044343"/>
              <a:ext cx="83650" cy="46452"/>
            </a:xfrm>
            <a:custGeom>
              <a:avLst/>
              <a:gdLst/>
              <a:ahLst/>
              <a:cxnLst/>
              <a:rect l="l" t="t" r="r" b="b"/>
              <a:pathLst>
                <a:path w="2341" h="1300" extrusionOk="0">
                  <a:moveTo>
                    <a:pt x="787" y="0"/>
                  </a:moveTo>
                  <a:cubicBezTo>
                    <a:pt x="639" y="0"/>
                    <a:pt x="487" y="38"/>
                    <a:pt x="365" y="114"/>
                  </a:cubicBezTo>
                  <a:lnTo>
                    <a:pt x="213" y="175"/>
                  </a:lnTo>
                  <a:cubicBezTo>
                    <a:pt x="0" y="327"/>
                    <a:pt x="0" y="540"/>
                    <a:pt x="213" y="661"/>
                  </a:cubicBezTo>
                  <a:lnTo>
                    <a:pt x="1186" y="1208"/>
                  </a:lnTo>
                  <a:cubicBezTo>
                    <a:pt x="1292" y="1269"/>
                    <a:pt x="1437" y="1300"/>
                    <a:pt x="1581" y="1300"/>
                  </a:cubicBezTo>
                  <a:cubicBezTo>
                    <a:pt x="1725" y="1300"/>
                    <a:pt x="1870" y="1269"/>
                    <a:pt x="1976" y="1208"/>
                  </a:cubicBezTo>
                  <a:lnTo>
                    <a:pt x="2128" y="1117"/>
                  </a:lnTo>
                  <a:cubicBezTo>
                    <a:pt x="2341" y="996"/>
                    <a:pt x="2341" y="783"/>
                    <a:pt x="2128" y="661"/>
                  </a:cubicBezTo>
                  <a:lnTo>
                    <a:pt x="1186" y="114"/>
                  </a:lnTo>
                  <a:cubicBezTo>
                    <a:pt x="1079" y="38"/>
                    <a:pt x="935" y="0"/>
                    <a:pt x="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6711066" y="4029122"/>
              <a:ext cx="109735" cy="61674"/>
            </a:xfrm>
            <a:custGeom>
              <a:avLst/>
              <a:gdLst/>
              <a:ahLst/>
              <a:cxnLst/>
              <a:rect l="l" t="t" r="r" b="b"/>
              <a:pathLst>
                <a:path w="3071" h="1726" extrusionOk="0">
                  <a:moveTo>
                    <a:pt x="1547" y="1"/>
                  </a:moveTo>
                  <a:cubicBezTo>
                    <a:pt x="1398" y="1"/>
                    <a:pt x="1246" y="39"/>
                    <a:pt x="1125" y="115"/>
                  </a:cubicBezTo>
                  <a:lnTo>
                    <a:pt x="213" y="631"/>
                  </a:lnTo>
                  <a:cubicBezTo>
                    <a:pt x="0" y="753"/>
                    <a:pt x="0" y="966"/>
                    <a:pt x="213" y="1087"/>
                  </a:cubicBezTo>
                  <a:lnTo>
                    <a:pt x="1125" y="1634"/>
                  </a:lnTo>
                  <a:cubicBezTo>
                    <a:pt x="1246" y="1695"/>
                    <a:pt x="1398" y="1726"/>
                    <a:pt x="1547" y="1726"/>
                  </a:cubicBezTo>
                  <a:cubicBezTo>
                    <a:pt x="1695" y="1726"/>
                    <a:pt x="1839" y="1695"/>
                    <a:pt x="1946" y="1634"/>
                  </a:cubicBezTo>
                  <a:lnTo>
                    <a:pt x="2857" y="1087"/>
                  </a:lnTo>
                  <a:cubicBezTo>
                    <a:pt x="3070" y="966"/>
                    <a:pt x="3070" y="753"/>
                    <a:pt x="2857" y="631"/>
                  </a:cubicBezTo>
                  <a:lnTo>
                    <a:pt x="1946" y="115"/>
                  </a:lnTo>
                  <a:cubicBezTo>
                    <a:pt x="1839" y="39"/>
                    <a:pt x="1695" y="1"/>
                    <a:pt x="1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6264666" y="4033195"/>
              <a:ext cx="110806" cy="61960"/>
            </a:xfrm>
            <a:custGeom>
              <a:avLst/>
              <a:gdLst/>
              <a:ahLst/>
              <a:cxnLst/>
              <a:rect l="l" t="t" r="r" b="b"/>
              <a:pathLst>
                <a:path w="3101" h="1734" extrusionOk="0">
                  <a:moveTo>
                    <a:pt x="1555" y="1"/>
                  </a:moveTo>
                  <a:cubicBezTo>
                    <a:pt x="1406" y="1"/>
                    <a:pt x="1262" y="31"/>
                    <a:pt x="1156" y="92"/>
                  </a:cubicBezTo>
                  <a:lnTo>
                    <a:pt x="213" y="639"/>
                  </a:lnTo>
                  <a:cubicBezTo>
                    <a:pt x="1" y="761"/>
                    <a:pt x="1" y="973"/>
                    <a:pt x="213" y="1125"/>
                  </a:cubicBezTo>
                  <a:lnTo>
                    <a:pt x="1125" y="1642"/>
                  </a:lnTo>
                  <a:cubicBezTo>
                    <a:pt x="1232" y="1703"/>
                    <a:pt x="1376" y="1733"/>
                    <a:pt x="1524" y="1733"/>
                  </a:cubicBezTo>
                  <a:cubicBezTo>
                    <a:pt x="1672" y="1733"/>
                    <a:pt x="1824" y="1703"/>
                    <a:pt x="1946" y="1642"/>
                  </a:cubicBezTo>
                  <a:lnTo>
                    <a:pt x="2888" y="1095"/>
                  </a:lnTo>
                  <a:cubicBezTo>
                    <a:pt x="3101" y="943"/>
                    <a:pt x="3101" y="761"/>
                    <a:pt x="2888" y="609"/>
                  </a:cubicBezTo>
                  <a:lnTo>
                    <a:pt x="1976" y="92"/>
                  </a:lnTo>
                  <a:cubicBezTo>
                    <a:pt x="1855" y="31"/>
                    <a:pt x="1703" y="1"/>
                    <a:pt x="1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6575285" y="4038626"/>
              <a:ext cx="117346" cy="66284"/>
            </a:xfrm>
            <a:custGeom>
              <a:avLst/>
              <a:gdLst/>
              <a:ahLst/>
              <a:cxnLst/>
              <a:rect l="l" t="t" r="r" b="b"/>
              <a:pathLst>
                <a:path w="3284" h="1855" extrusionOk="0">
                  <a:moveTo>
                    <a:pt x="1642" y="1"/>
                  </a:moveTo>
                  <a:cubicBezTo>
                    <a:pt x="1498" y="1"/>
                    <a:pt x="1353" y="31"/>
                    <a:pt x="1247" y="92"/>
                  </a:cubicBezTo>
                  <a:lnTo>
                    <a:pt x="213" y="700"/>
                  </a:lnTo>
                  <a:cubicBezTo>
                    <a:pt x="1" y="821"/>
                    <a:pt x="1" y="1034"/>
                    <a:pt x="213" y="1156"/>
                  </a:cubicBezTo>
                  <a:lnTo>
                    <a:pt x="1247" y="1764"/>
                  </a:lnTo>
                  <a:cubicBezTo>
                    <a:pt x="1353" y="1824"/>
                    <a:pt x="1498" y="1855"/>
                    <a:pt x="1642" y="1855"/>
                  </a:cubicBezTo>
                  <a:cubicBezTo>
                    <a:pt x="1786" y="1855"/>
                    <a:pt x="1931" y="1824"/>
                    <a:pt x="2037" y="1764"/>
                  </a:cubicBezTo>
                  <a:lnTo>
                    <a:pt x="3071" y="1156"/>
                  </a:lnTo>
                  <a:cubicBezTo>
                    <a:pt x="3283" y="1034"/>
                    <a:pt x="3283" y="821"/>
                    <a:pt x="3071" y="700"/>
                  </a:cubicBezTo>
                  <a:lnTo>
                    <a:pt x="2037" y="92"/>
                  </a:lnTo>
                  <a:cubicBezTo>
                    <a:pt x="1931" y="31"/>
                    <a:pt x="1786" y="1"/>
                    <a:pt x="16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6456905" y="4058172"/>
              <a:ext cx="106483" cy="58708"/>
            </a:xfrm>
            <a:custGeom>
              <a:avLst/>
              <a:gdLst/>
              <a:ahLst/>
              <a:cxnLst/>
              <a:rect l="l" t="t" r="r" b="b"/>
              <a:pathLst>
                <a:path w="2980" h="1643" extrusionOk="0">
                  <a:moveTo>
                    <a:pt x="1551" y="1"/>
                  </a:moveTo>
                  <a:cubicBezTo>
                    <a:pt x="1406" y="1"/>
                    <a:pt x="1262" y="31"/>
                    <a:pt x="1156" y="92"/>
                  </a:cubicBezTo>
                  <a:lnTo>
                    <a:pt x="244" y="639"/>
                  </a:lnTo>
                  <a:cubicBezTo>
                    <a:pt x="1" y="761"/>
                    <a:pt x="31" y="973"/>
                    <a:pt x="244" y="1095"/>
                  </a:cubicBezTo>
                  <a:lnTo>
                    <a:pt x="1034" y="1551"/>
                  </a:lnTo>
                  <a:cubicBezTo>
                    <a:pt x="1140" y="1612"/>
                    <a:pt x="1285" y="1642"/>
                    <a:pt x="1433" y="1642"/>
                  </a:cubicBezTo>
                  <a:cubicBezTo>
                    <a:pt x="1581" y="1642"/>
                    <a:pt x="1733" y="1612"/>
                    <a:pt x="1855" y="1551"/>
                  </a:cubicBezTo>
                  <a:lnTo>
                    <a:pt x="2736" y="1034"/>
                  </a:lnTo>
                  <a:cubicBezTo>
                    <a:pt x="2979" y="913"/>
                    <a:pt x="2979" y="700"/>
                    <a:pt x="2736" y="548"/>
                  </a:cubicBezTo>
                  <a:lnTo>
                    <a:pt x="1946" y="92"/>
                  </a:lnTo>
                  <a:cubicBezTo>
                    <a:pt x="1840" y="31"/>
                    <a:pt x="1695" y="1"/>
                    <a:pt x="1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6785996" y="4072286"/>
              <a:ext cx="110806" cy="61960"/>
            </a:xfrm>
            <a:custGeom>
              <a:avLst/>
              <a:gdLst/>
              <a:ahLst/>
              <a:cxnLst/>
              <a:rect l="l" t="t" r="r" b="b"/>
              <a:pathLst>
                <a:path w="3101" h="1734" extrusionOk="0">
                  <a:moveTo>
                    <a:pt x="1520" y="1"/>
                  </a:moveTo>
                  <a:cubicBezTo>
                    <a:pt x="1376" y="1"/>
                    <a:pt x="1232" y="31"/>
                    <a:pt x="1125" y="92"/>
                  </a:cubicBezTo>
                  <a:lnTo>
                    <a:pt x="213" y="639"/>
                  </a:lnTo>
                  <a:cubicBezTo>
                    <a:pt x="0" y="761"/>
                    <a:pt x="0" y="974"/>
                    <a:pt x="213" y="1095"/>
                  </a:cubicBezTo>
                  <a:lnTo>
                    <a:pt x="1156" y="1642"/>
                  </a:lnTo>
                  <a:cubicBezTo>
                    <a:pt x="1277" y="1703"/>
                    <a:pt x="1421" y="1733"/>
                    <a:pt x="1566" y="1733"/>
                  </a:cubicBezTo>
                  <a:cubicBezTo>
                    <a:pt x="1710" y="1733"/>
                    <a:pt x="1855" y="1703"/>
                    <a:pt x="1976" y="1642"/>
                  </a:cubicBezTo>
                  <a:lnTo>
                    <a:pt x="2888" y="1126"/>
                  </a:lnTo>
                  <a:cubicBezTo>
                    <a:pt x="3101" y="974"/>
                    <a:pt x="3101" y="761"/>
                    <a:pt x="2888" y="639"/>
                  </a:cubicBezTo>
                  <a:lnTo>
                    <a:pt x="1915" y="92"/>
                  </a:lnTo>
                  <a:cubicBezTo>
                    <a:pt x="1809" y="31"/>
                    <a:pt x="1665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6935892" y="4088580"/>
              <a:ext cx="84722" cy="46738"/>
            </a:xfrm>
            <a:custGeom>
              <a:avLst/>
              <a:gdLst/>
              <a:ahLst/>
              <a:cxnLst/>
              <a:rect l="l" t="t" r="r" b="b"/>
              <a:pathLst>
                <a:path w="2371" h="1308" extrusionOk="0">
                  <a:moveTo>
                    <a:pt x="760" y="1"/>
                  </a:moveTo>
                  <a:cubicBezTo>
                    <a:pt x="616" y="1"/>
                    <a:pt x="471" y="31"/>
                    <a:pt x="365" y="92"/>
                  </a:cubicBezTo>
                  <a:lnTo>
                    <a:pt x="213" y="183"/>
                  </a:lnTo>
                  <a:cubicBezTo>
                    <a:pt x="0" y="305"/>
                    <a:pt x="0" y="518"/>
                    <a:pt x="213" y="639"/>
                  </a:cubicBezTo>
                  <a:lnTo>
                    <a:pt x="1186" y="1217"/>
                  </a:lnTo>
                  <a:cubicBezTo>
                    <a:pt x="1307" y="1277"/>
                    <a:pt x="1459" y="1308"/>
                    <a:pt x="1607" y="1308"/>
                  </a:cubicBezTo>
                  <a:cubicBezTo>
                    <a:pt x="1755" y="1308"/>
                    <a:pt x="1900" y="1277"/>
                    <a:pt x="2006" y="1217"/>
                  </a:cubicBezTo>
                  <a:lnTo>
                    <a:pt x="2158" y="1125"/>
                  </a:lnTo>
                  <a:cubicBezTo>
                    <a:pt x="2371" y="1004"/>
                    <a:pt x="2371" y="791"/>
                    <a:pt x="2158" y="670"/>
                  </a:cubicBezTo>
                  <a:lnTo>
                    <a:pt x="1155" y="92"/>
                  </a:lnTo>
                  <a:cubicBezTo>
                    <a:pt x="1049" y="31"/>
                    <a:pt x="904" y="1"/>
                    <a:pt x="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6338524" y="4075823"/>
              <a:ext cx="111914" cy="62782"/>
            </a:xfrm>
            <a:custGeom>
              <a:avLst/>
              <a:gdLst/>
              <a:ahLst/>
              <a:cxnLst/>
              <a:rect l="l" t="t" r="r" b="b"/>
              <a:pathLst>
                <a:path w="3132" h="1757" extrusionOk="0">
                  <a:moveTo>
                    <a:pt x="1577" y="1"/>
                  </a:moveTo>
                  <a:cubicBezTo>
                    <a:pt x="1429" y="1"/>
                    <a:pt x="1277" y="39"/>
                    <a:pt x="1155" y="115"/>
                  </a:cubicBezTo>
                  <a:lnTo>
                    <a:pt x="213" y="662"/>
                  </a:lnTo>
                  <a:cubicBezTo>
                    <a:pt x="0" y="783"/>
                    <a:pt x="0" y="996"/>
                    <a:pt x="213" y="1118"/>
                  </a:cubicBezTo>
                  <a:lnTo>
                    <a:pt x="1186" y="1665"/>
                  </a:lnTo>
                  <a:cubicBezTo>
                    <a:pt x="1292" y="1726"/>
                    <a:pt x="1437" y="1756"/>
                    <a:pt x="1581" y="1756"/>
                  </a:cubicBezTo>
                  <a:cubicBezTo>
                    <a:pt x="1725" y="1756"/>
                    <a:pt x="1870" y="1726"/>
                    <a:pt x="1976" y="1665"/>
                  </a:cubicBezTo>
                  <a:lnTo>
                    <a:pt x="2918" y="1118"/>
                  </a:lnTo>
                  <a:cubicBezTo>
                    <a:pt x="3131" y="996"/>
                    <a:pt x="3131" y="783"/>
                    <a:pt x="2918" y="662"/>
                  </a:cubicBezTo>
                  <a:lnTo>
                    <a:pt x="1976" y="115"/>
                  </a:lnTo>
                  <a:cubicBezTo>
                    <a:pt x="1870" y="39"/>
                    <a:pt x="1725" y="1"/>
                    <a:pt x="1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6653502" y="4083434"/>
              <a:ext cx="112986" cy="63854"/>
            </a:xfrm>
            <a:custGeom>
              <a:avLst/>
              <a:gdLst/>
              <a:ahLst/>
              <a:cxnLst/>
              <a:rect l="l" t="t" r="r" b="b"/>
              <a:pathLst>
                <a:path w="3162" h="1787" extrusionOk="0">
                  <a:moveTo>
                    <a:pt x="1642" y="0"/>
                  </a:moveTo>
                  <a:cubicBezTo>
                    <a:pt x="1497" y="0"/>
                    <a:pt x="1353" y="38"/>
                    <a:pt x="1246" y="114"/>
                  </a:cubicBezTo>
                  <a:lnTo>
                    <a:pt x="213" y="692"/>
                  </a:lnTo>
                  <a:cubicBezTo>
                    <a:pt x="0" y="814"/>
                    <a:pt x="0" y="1026"/>
                    <a:pt x="213" y="1178"/>
                  </a:cubicBezTo>
                  <a:lnTo>
                    <a:pt x="1125" y="1695"/>
                  </a:lnTo>
                  <a:cubicBezTo>
                    <a:pt x="1231" y="1756"/>
                    <a:pt x="1376" y="1786"/>
                    <a:pt x="1520" y="1786"/>
                  </a:cubicBezTo>
                  <a:cubicBezTo>
                    <a:pt x="1664" y="1786"/>
                    <a:pt x="1809" y="1756"/>
                    <a:pt x="1915" y="1695"/>
                  </a:cubicBezTo>
                  <a:lnTo>
                    <a:pt x="2949" y="1087"/>
                  </a:lnTo>
                  <a:cubicBezTo>
                    <a:pt x="3161" y="966"/>
                    <a:pt x="3161" y="753"/>
                    <a:pt x="2949" y="631"/>
                  </a:cubicBezTo>
                  <a:lnTo>
                    <a:pt x="2037" y="114"/>
                  </a:lnTo>
                  <a:cubicBezTo>
                    <a:pt x="1930" y="38"/>
                    <a:pt x="1786" y="0"/>
                    <a:pt x="16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6527511" y="4098620"/>
              <a:ext cx="114058" cy="63854"/>
            </a:xfrm>
            <a:custGeom>
              <a:avLst/>
              <a:gdLst/>
              <a:ahLst/>
              <a:cxnLst/>
              <a:rect l="l" t="t" r="r" b="b"/>
              <a:pathLst>
                <a:path w="3192" h="1787" extrusionOk="0">
                  <a:moveTo>
                    <a:pt x="1520" y="1"/>
                  </a:moveTo>
                  <a:cubicBezTo>
                    <a:pt x="1376" y="1"/>
                    <a:pt x="1231" y="39"/>
                    <a:pt x="1125" y="115"/>
                  </a:cubicBezTo>
                  <a:lnTo>
                    <a:pt x="213" y="632"/>
                  </a:lnTo>
                  <a:cubicBezTo>
                    <a:pt x="0" y="753"/>
                    <a:pt x="0" y="966"/>
                    <a:pt x="213" y="1088"/>
                  </a:cubicBezTo>
                  <a:lnTo>
                    <a:pt x="1247" y="1696"/>
                  </a:lnTo>
                  <a:cubicBezTo>
                    <a:pt x="1353" y="1756"/>
                    <a:pt x="1497" y="1787"/>
                    <a:pt x="1645" y="1787"/>
                  </a:cubicBezTo>
                  <a:cubicBezTo>
                    <a:pt x="1794" y="1787"/>
                    <a:pt x="1946" y="1756"/>
                    <a:pt x="2067" y="1696"/>
                  </a:cubicBezTo>
                  <a:lnTo>
                    <a:pt x="2949" y="1148"/>
                  </a:lnTo>
                  <a:cubicBezTo>
                    <a:pt x="3192" y="1027"/>
                    <a:pt x="3192" y="814"/>
                    <a:pt x="2949" y="692"/>
                  </a:cubicBezTo>
                  <a:lnTo>
                    <a:pt x="1915" y="115"/>
                  </a:lnTo>
                  <a:cubicBezTo>
                    <a:pt x="1809" y="39"/>
                    <a:pt x="1664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6860926" y="4115736"/>
              <a:ext cx="112986" cy="63032"/>
            </a:xfrm>
            <a:custGeom>
              <a:avLst/>
              <a:gdLst/>
              <a:ahLst/>
              <a:cxnLst/>
              <a:rect l="l" t="t" r="r" b="b"/>
              <a:pathLst>
                <a:path w="3162" h="1764" extrusionOk="0">
                  <a:moveTo>
                    <a:pt x="1524" y="1"/>
                  </a:moveTo>
                  <a:cubicBezTo>
                    <a:pt x="1376" y="1"/>
                    <a:pt x="1232" y="31"/>
                    <a:pt x="1125" y="92"/>
                  </a:cubicBezTo>
                  <a:lnTo>
                    <a:pt x="214" y="639"/>
                  </a:lnTo>
                  <a:cubicBezTo>
                    <a:pt x="1" y="761"/>
                    <a:pt x="1" y="973"/>
                    <a:pt x="214" y="1095"/>
                  </a:cubicBezTo>
                  <a:lnTo>
                    <a:pt x="1217" y="1672"/>
                  </a:lnTo>
                  <a:cubicBezTo>
                    <a:pt x="1323" y="1733"/>
                    <a:pt x="1467" y="1764"/>
                    <a:pt x="1612" y="1764"/>
                  </a:cubicBezTo>
                  <a:cubicBezTo>
                    <a:pt x="1756" y="1764"/>
                    <a:pt x="1901" y="1733"/>
                    <a:pt x="2007" y="1672"/>
                  </a:cubicBezTo>
                  <a:lnTo>
                    <a:pt x="2919" y="1125"/>
                  </a:lnTo>
                  <a:cubicBezTo>
                    <a:pt x="3162" y="1004"/>
                    <a:pt x="3162" y="791"/>
                    <a:pt x="2919" y="669"/>
                  </a:cubicBezTo>
                  <a:lnTo>
                    <a:pt x="1946" y="92"/>
                  </a:lnTo>
                  <a:cubicBezTo>
                    <a:pt x="1825" y="31"/>
                    <a:pt x="1673" y="1"/>
                    <a:pt x="1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6414562" y="4119273"/>
              <a:ext cx="106447" cy="59495"/>
            </a:xfrm>
            <a:custGeom>
              <a:avLst/>
              <a:gdLst/>
              <a:ahLst/>
              <a:cxnLst/>
              <a:rect l="l" t="t" r="r" b="b"/>
              <a:pathLst>
                <a:path w="2979" h="1665" extrusionOk="0">
                  <a:moveTo>
                    <a:pt x="1550" y="1"/>
                  </a:moveTo>
                  <a:cubicBezTo>
                    <a:pt x="1406" y="1"/>
                    <a:pt x="1262" y="39"/>
                    <a:pt x="1155" y="114"/>
                  </a:cubicBezTo>
                  <a:lnTo>
                    <a:pt x="213" y="662"/>
                  </a:lnTo>
                  <a:cubicBezTo>
                    <a:pt x="0" y="783"/>
                    <a:pt x="0" y="996"/>
                    <a:pt x="213" y="1118"/>
                  </a:cubicBezTo>
                  <a:lnTo>
                    <a:pt x="1003" y="1573"/>
                  </a:lnTo>
                  <a:cubicBezTo>
                    <a:pt x="1110" y="1634"/>
                    <a:pt x="1254" y="1665"/>
                    <a:pt x="1402" y="1665"/>
                  </a:cubicBezTo>
                  <a:cubicBezTo>
                    <a:pt x="1550" y="1665"/>
                    <a:pt x="1702" y="1634"/>
                    <a:pt x="1824" y="1573"/>
                  </a:cubicBezTo>
                  <a:lnTo>
                    <a:pt x="2766" y="1026"/>
                  </a:lnTo>
                  <a:cubicBezTo>
                    <a:pt x="2979" y="905"/>
                    <a:pt x="2979" y="692"/>
                    <a:pt x="2766" y="570"/>
                  </a:cubicBezTo>
                  <a:lnTo>
                    <a:pt x="1945" y="114"/>
                  </a:lnTo>
                  <a:cubicBezTo>
                    <a:pt x="1839" y="39"/>
                    <a:pt x="1695" y="1"/>
                    <a:pt x="1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6727360" y="4126598"/>
              <a:ext cx="115166" cy="64140"/>
            </a:xfrm>
            <a:custGeom>
              <a:avLst/>
              <a:gdLst/>
              <a:ahLst/>
              <a:cxnLst/>
              <a:rect l="l" t="t" r="r" b="b"/>
              <a:pathLst>
                <a:path w="3223" h="1795" extrusionOk="0">
                  <a:moveTo>
                    <a:pt x="1641" y="1"/>
                  </a:moveTo>
                  <a:cubicBezTo>
                    <a:pt x="1497" y="1"/>
                    <a:pt x="1353" y="31"/>
                    <a:pt x="1246" y="92"/>
                  </a:cubicBezTo>
                  <a:lnTo>
                    <a:pt x="213" y="700"/>
                  </a:lnTo>
                  <a:cubicBezTo>
                    <a:pt x="0" y="821"/>
                    <a:pt x="0" y="1034"/>
                    <a:pt x="213" y="1156"/>
                  </a:cubicBezTo>
                  <a:lnTo>
                    <a:pt x="1186" y="1703"/>
                  </a:lnTo>
                  <a:cubicBezTo>
                    <a:pt x="1292" y="1764"/>
                    <a:pt x="1436" y="1794"/>
                    <a:pt x="1581" y="1794"/>
                  </a:cubicBezTo>
                  <a:cubicBezTo>
                    <a:pt x="1725" y="1794"/>
                    <a:pt x="1869" y="1764"/>
                    <a:pt x="1976" y="1703"/>
                  </a:cubicBezTo>
                  <a:lnTo>
                    <a:pt x="3009" y="1095"/>
                  </a:lnTo>
                  <a:cubicBezTo>
                    <a:pt x="3222" y="973"/>
                    <a:pt x="3222" y="761"/>
                    <a:pt x="3009" y="639"/>
                  </a:cubicBezTo>
                  <a:lnTo>
                    <a:pt x="2037" y="92"/>
                  </a:lnTo>
                  <a:cubicBezTo>
                    <a:pt x="1930" y="31"/>
                    <a:pt x="1786" y="1"/>
                    <a:pt x="1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6605693" y="4144000"/>
              <a:ext cx="109735" cy="60852"/>
            </a:xfrm>
            <a:custGeom>
              <a:avLst/>
              <a:gdLst/>
              <a:ahLst/>
              <a:cxnLst/>
              <a:rect l="l" t="t" r="r" b="b"/>
              <a:pathLst>
                <a:path w="3071" h="1703" extrusionOk="0">
                  <a:moveTo>
                    <a:pt x="1524" y="0"/>
                  </a:moveTo>
                  <a:cubicBezTo>
                    <a:pt x="1376" y="0"/>
                    <a:pt x="1232" y="30"/>
                    <a:pt x="1125" y="91"/>
                  </a:cubicBezTo>
                  <a:lnTo>
                    <a:pt x="214" y="608"/>
                  </a:lnTo>
                  <a:cubicBezTo>
                    <a:pt x="1" y="760"/>
                    <a:pt x="1" y="973"/>
                    <a:pt x="244" y="1094"/>
                  </a:cubicBezTo>
                  <a:lnTo>
                    <a:pt x="1156" y="1611"/>
                  </a:lnTo>
                  <a:cubicBezTo>
                    <a:pt x="1262" y="1672"/>
                    <a:pt x="1407" y="1702"/>
                    <a:pt x="1551" y="1702"/>
                  </a:cubicBezTo>
                  <a:cubicBezTo>
                    <a:pt x="1695" y="1702"/>
                    <a:pt x="1840" y="1672"/>
                    <a:pt x="1946" y="1611"/>
                  </a:cubicBezTo>
                  <a:lnTo>
                    <a:pt x="2858" y="1094"/>
                  </a:lnTo>
                  <a:cubicBezTo>
                    <a:pt x="3071" y="973"/>
                    <a:pt x="3071" y="760"/>
                    <a:pt x="2858" y="608"/>
                  </a:cubicBezTo>
                  <a:lnTo>
                    <a:pt x="1946" y="91"/>
                  </a:lnTo>
                  <a:cubicBezTo>
                    <a:pt x="1825" y="30"/>
                    <a:pt x="1673" y="0"/>
                    <a:pt x="1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7091183" y="4177659"/>
              <a:ext cx="82578" cy="45630"/>
            </a:xfrm>
            <a:custGeom>
              <a:avLst/>
              <a:gdLst/>
              <a:ahLst/>
              <a:cxnLst/>
              <a:rect l="l" t="t" r="r" b="b"/>
              <a:pathLst>
                <a:path w="2311" h="1277" extrusionOk="0">
                  <a:moveTo>
                    <a:pt x="761" y="0"/>
                  </a:moveTo>
                  <a:cubicBezTo>
                    <a:pt x="616" y="0"/>
                    <a:pt x="472" y="31"/>
                    <a:pt x="365" y="91"/>
                  </a:cubicBezTo>
                  <a:lnTo>
                    <a:pt x="213" y="183"/>
                  </a:lnTo>
                  <a:cubicBezTo>
                    <a:pt x="1" y="304"/>
                    <a:pt x="1" y="517"/>
                    <a:pt x="213" y="669"/>
                  </a:cubicBezTo>
                  <a:lnTo>
                    <a:pt x="1125" y="1186"/>
                  </a:lnTo>
                  <a:cubicBezTo>
                    <a:pt x="1232" y="1246"/>
                    <a:pt x="1376" y="1277"/>
                    <a:pt x="1524" y="1277"/>
                  </a:cubicBezTo>
                  <a:cubicBezTo>
                    <a:pt x="1672" y="1277"/>
                    <a:pt x="1824" y="1246"/>
                    <a:pt x="1946" y="1186"/>
                  </a:cubicBezTo>
                  <a:lnTo>
                    <a:pt x="2068" y="1095"/>
                  </a:lnTo>
                  <a:cubicBezTo>
                    <a:pt x="2311" y="973"/>
                    <a:pt x="2311" y="760"/>
                    <a:pt x="2068" y="608"/>
                  </a:cubicBezTo>
                  <a:lnTo>
                    <a:pt x="1156" y="91"/>
                  </a:lnTo>
                  <a:cubicBezTo>
                    <a:pt x="1049" y="31"/>
                    <a:pt x="905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6484061" y="4160258"/>
              <a:ext cx="115166" cy="64140"/>
            </a:xfrm>
            <a:custGeom>
              <a:avLst/>
              <a:gdLst/>
              <a:ahLst/>
              <a:cxnLst/>
              <a:rect l="l" t="t" r="r" b="b"/>
              <a:pathLst>
                <a:path w="3223" h="1795" extrusionOk="0">
                  <a:moveTo>
                    <a:pt x="1577" y="1"/>
                  </a:moveTo>
                  <a:cubicBezTo>
                    <a:pt x="1429" y="1"/>
                    <a:pt x="1277" y="31"/>
                    <a:pt x="1156" y="92"/>
                  </a:cubicBezTo>
                  <a:lnTo>
                    <a:pt x="213" y="639"/>
                  </a:lnTo>
                  <a:cubicBezTo>
                    <a:pt x="0" y="761"/>
                    <a:pt x="0" y="974"/>
                    <a:pt x="213" y="1095"/>
                  </a:cubicBezTo>
                  <a:lnTo>
                    <a:pt x="1247" y="1703"/>
                  </a:lnTo>
                  <a:cubicBezTo>
                    <a:pt x="1368" y="1764"/>
                    <a:pt x="1520" y="1794"/>
                    <a:pt x="1668" y="1794"/>
                  </a:cubicBezTo>
                  <a:cubicBezTo>
                    <a:pt x="1817" y="1794"/>
                    <a:pt x="1961" y="1764"/>
                    <a:pt x="2067" y="1703"/>
                  </a:cubicBezTo>
                  <a:lnTo>
                    <a:pt x="3010" y="1156"/>
                  </a:lnTo>
                  <a:cubicBezTo>
                    <a:pt x="3222" y="1034"/>
                    <a:pt x="3222" y="822"/>
                    <a:pt x="3010" y="700"/>
                  </a:cubicBezTo>
                  <a:lnTo>
                    <a:pt x="1976" y="92"/>
                  </a:lnTo>
                  <a:cubicBezTo>
                    <a:pt x="1870" y="31"/>
                    <a:pt x="1725" y="1"/>
                    <a:pt x="1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6803362" y="4170048"/>
              <a:ext cx="116274" cy="65212"/>
            </a:xfrm>
            <a:custGeom>
              <a:avLst/>
              <a:gdLst/>
              <a:ahLst/>
              <a:cxnLst/>
              <a:rect l="l" t="t" r="r" b="b"/>
              <a:pathLst>
                <a:path w="3254" h="1825" extrusionOk="0">
                  <a:moveTo>
                    <a:pt x="1642" y="1"/>
                  </a:moveTo>
                  <a:cubicBezTo>
                    <a:pt x="1498" y="1"/>
                    <a:pt x="1353" y="31"/>
                    <a:pt x="1247" y="92"/>
                  </a:cubicBezTo>
                  <a:lnTo>
                    <a:pt x="214" y="700"/>
                  </a:lnTo>
                  <a:cubicBezTo>
                    <a:pt x="1" y="821"/>
                    <a:pt x="1" y="1034"/>
                    <a:pt x="214" y="1156"/>
                  </a:cubicBezTo>
                  <a:lnTo>
                    <a:pt x="1186" y="1733"/>
                  </a:lnTo>
                  <a:cubicBezTo>
                    <a:pt x="1308" y="1794"/>
                    <a:pt x="1460" y="1824"/>
                    <a:pt x="1608" y="1824"/>
                  </a:cubicBezTo>
                  <a:cubicBezTo>
                    <a:pt x="1756" y="1824"/>
                    <a:pt x="1901" y="1794"/>
                    <a:pt x="2007" y="1733"/>
                  </a:cubicBezTo>
                  <a:lnTo>
                    <a:pt x="3040" y="1125"/>
                  </a:lnTo>
                  <a:cubicBezTo>
                    <a:pt x="3253" y="1004"/>
                    <a:pt x="3253" y="791"/>
                    <a:pt x="3040" y="669"/>
                  </a:cubicBezTo>
                  <a:lnTo>
                    <a:pt x="2037" y="92"/>
                  </a:lnTo>
                  <a:cubicBezTo>
                    <a:pt x="1931" y="31"/>
                    <a:pt x="1787" y="1"/>
                    <a:pt x="16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6679551" y="4186628"/>
              <a:ext cx="110842" cy="61639"/>
            </a:xfrm>
            <a:custGeom>
              <a:avLst/>
              <a:gdLst/>
              <a:ahLst/>
              <a:cxnLst/>
              <a:rect l="l" t="t" r="r" b="b"/>
              <a:pathLst>
                <a:path w="3102" h="1725" extrusionOk="0">
                  <a:moveTo>
                    <a:pt x="1536" y="0"/>
                  </a:moveTo>
                  <a:cubicBezTo>
                    <a:pt x="1391" y="0"/>
                    <a:pt x="1247" y="38"/>
                    <a:pt x="1125" y="114"/>
                  </a:cubicBezTo>
                  <a:lnTo>
                    <a:pt x="244" y="631"/>
                  </a:lnTo>
                  <a:cubicBezTo>
                    <a:pt x="1" y="752"/>
                    <a:pt x="1" y="965"/>
                    <a:pt x="244" y="1087"/>
                  </a:cubicBezTo>
                  <a:lnTo>
                    <a:pt x="1186" y="1634"/>
                  </a:lnTo>
                  <a:cubicBezTo>
                    <a:pt x="1293" y="1695"/>
                    <a:pt x="1437" y="1725"/>
                    <a:pt x="1581" y="1725"/>
                  </a:cubicBezTo>
                  <a:cubicBezTo>
                    <a:pt x="1726" y="1725"/>
                    <a:pt x="1870" y="1695"/>
                    <a:pt x="1976" y="1634"/>
                  </a:cubicBezTo>
                  <a:lnTo>
                    <a:pt x="2888" y="1117"/>
                  </a:lnTo>
                  <a:cubicBezTo>
                    <a:pt x="3101" y="995"/>
                    <a:pt x="3101" y="783"/>
                    <a:pt x="2888" y="661"/>
                  </a:cubicBezTo>
                  <a:lnTo>
                    <a:pt x="1946" y="114"/>
                  </a:lnTo>
                  <a:cubicBezTo>
                    <a:pt x="1824" y="38"/>
                    <a:pt x="1680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6879400" y="4214571"/>
              <a:ext cx="172731" cy="97514"/>
            </a:xfrm>
            <a:custGeom>
              <a:avLst/>
              <a:gdLst/>
              <a:ahLst/>
              <a:cxnLst/>
              <a:rect l="l" t="t" r="r" b="b"/>
              <a:pathLst>
                <a:path w="4834" h="2729" extrusionOk="0">
                  <a:moveTo>
                    <a:pt x="1657" y="1"/>
                  </a:moveTo>
                  <a:cubicBezTo>
                    <a:pt x="1513" y="1"/>
                    <a:pt x="1368" y="31"/>
                    <a:pt x="1247" y="92"/>
                  </a:cubicBezTo>
                  <a:lnTo>
                    <a:pt x="244" y="700"/>
                  </a:lnTo>
                  <a:cubicBezTo>
                    <a:pt x="1" y="821"/>
                    <a:pt x="1" y="1034"/>
                    <a:pt x="244" y="1156"/>
                  </a:cubicBezTo>
                  <a:lnTo>
                    <a:pt x="2797" y="2615"/>
                  </a:lnTo>
                  <a:cubicBezTo>
                    <a:pt x="2903" y="2691"/>
                    <a:pt x="3048" y="2729"/>
                    <a:pt x="3192" y="2729"/>
                  </a:cubicBezTo>
                  <a:cubicBezTo>
                    <a:pt x="3336" y="2729"/>
                    <a:pt x="3481" y="2691"/>
                    <a:pt x="3587" y="2615"/>
                  </a:cubicBezTo>
                  <a:lnTo>
                    <a:pt x="4621" y="2037"/>
                  </a:lnTo>
                  <a:cubicBezTo>
                    <a:pt x="4833" y="1916"/>
                    <a:pt x="4833" y="1703"/>
                    <a:pt x="4621" y="1551"/>
                  </a:cubicBezTo>
                  <a:lnTo>
                    <a:pt x="2067" y="92"/>
                  </a:lnTo>
                  <a:cubicBezTo>
                    <a:pt x="1946" y="31"/>
                    <a:pt x="1801" y="1"/>
                    <a:pt x="1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6938036" y="4160258"/>
              <a:ext cx="187953" cy="106483"/>
            </a:xfrm>
            <a:custGeom>
              <a:avLst/>
              <a:gdLst/>
              <a:ahLst/>
              <a:cxnLst/>
              <a:rect l="l" t="t" r="r" b="b"/>
              <a:pathLst>
                <a:path w="5260" h="2980" extrusionOk="0">
                  <a:moveTo>
                    <a:pt x="1521" y="1"/>
                  </a:moveTo>
                  <a:cubicBezTo>
                    <a:pt x="1376" y="1"/>
                    <a:pt x="1232" y="31"/>
                    <a:pt x="1126" y="92"/>
                  </a:cubicBezTo>
                  <a:lnTo>
                    <a:pt x="214" y="639"/>
                  </a:lnTo>
                  <a:cubicBezTo>
                    <a:pt x="1" y="761"/>
                    <a:pt x="1" y="974"/>
                    <a:pt x="214" y="1095"/>
                  </a:cubicBezTo>
                  <a:lnTo>
                    <a:pt x="3314" y="2889"/>
                  </a:lnTo>
                  <a:cubicBezTo>
                    <a:pt x="3436" y="2949"/>
                    <a:pt x="3588" y="2980"/>
                    <a:pt x="3736" y="2980"/>
                  </a:cubicBezTo>
                  <a:cubicBezTo>
                    <a:pt x="3884" y="2980"/>
                    <a:pt x="4028" y="2949"/>
                    <a:pt x="4135" y="2889"/>
                  </a:cubicBezTo>
                  <a:lnTo>
                    <a:pt x="5047" y="2341"/>
                  </a:lnTo>
                  <a:cubicBezTo>
                    <a:pt x="5259" y="2220"/>
                    <a:pt x="5259" y="2007"/>
                    <a:pt x="5047" y="1885"/>
                  </a:cubicBezTo>
                  <a:lnTo>
                    <a:pt x="1916" y="92"/>
                  </a:lnTo>
                  <a:cubicBezTo>
                    <a:pt x="1809" y="31"/>
                    <a:pt x="1665" y="1"/>
                    <a:pt x="1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6562243" y="4204816"/>
              <a:ext cx="110842" cy="61924"/>
            </a:xfrm>
            <a:custGeom>
              <a:avLst/>
              <a:gdLst/>
              <a:ahLst/>
              <a:cxnLst/>
              <a:rect l="l" t="t" r="r" b="b"/>
              <a:pathLst>
                <a:path w="3102" h="1733" extrusionOk="0">
                  <a:moveTo>
                    <a:pt x="1582" y="0"/>
                  </a:moveTo>
                  <a:cubicBezTo>
                    <a:pt x="1437" y="0"/>
                    <a:pt x="1293" y="31"/>
                    <a:pt x="1186" y="91"/>
                  </a:cubicBezTo>
                  <a:lnTo>
                    <a:pt x="244" y="638"/>
                  </a:lnTo>
                  <a:cubicBezTo>
                    <a:pt x="1" y="790"/>
                    <a:pt x="1" y="1003"/>
                    <a:pt x="244" y="1125"/>
                  </a:cubicBezTo>
                  <a:lnTo>
                    <a:pt x="1156" y="1642"/>
                  </a:lnTo>
                  <a:cubicBezTo>
                    <a:pt x="1262" y="1702"/>
                    <a:pt x="1407" y="1733"/>
                    <a:pt x="1551" y="1733"/>
                  </a:cubicBezTo>
                  <a:cubicBezTo>
                    <a:pt x="1696" y="1733"/>
                    <a:pt x="1840" y="1702"/>
                    <a:pt x="1946" y="1642"/>
                  </a:cubicBezTo>
                  <a:lnTo>
                    <a:pt x="2889" y="1094"/>
                  </a:lnTo>
                  <a:cubicBezTo>
                    <a:pt x="3101" y="973"/>
                    <a:pt x="3101" y="760"/>
                    <a:pt x="2889" y="638"/>
                  </a:cubicBezTo>
                  <a:lnTo>
                    <a:pt x="1977" y="91"/>
                  </a:lnTo>
                  <a:cubicBezTo>
                    <a:pt x="1870" y="31"/>
                    <a:pt x="1726" y="0"/>
                    <a:pt x="1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6047451" y="3994104"/>
              <a:ext cx="476850" cy="273747"/>
            </a:xfrm>
            <a:custGeom>
              <a:avLst/>
              <a:gdLst/>
              <a:ahLst/>
              <a:cxnLst/>
              <a:rect l="l" t="t" r="r" b="b"/>
              <a:pathLst>
                <a:path w="13345" h="7661" extrusionOk="0">
                  <a:moveTo>
                    <a:pt x="1551" y="0"/>
                  </a:moveTo>
                  <a:cubicBezTo>
                    <a:pt x="1406" y="0"/>
                    <a:pt x="1262" y="31"/>
                    <a:pt x="1155" y="92"/>
                  </a:cubicBezTo>
                  <a:lnTo>
                    <a:pt x="213" y="639"/>
                  </a:lnTo>
                  <a:cubicBezTo>
                    <a:pt x="0" y="760"/>
                    <a:pt x="0" y="973"/>
                    <a:pt x="213" y="1125"/>
                  </a:cubicBezTo>
                  <a:lnTo>
                    <a:pt x="11368" y="7569"/>
                  </a:lnTo>
                  <a:cubicBezTo>
                    <a:pt x="11490" y="7630"/>
                    <a:pt x="11642" y="7660"/>
                    <a:pt x="11790" y="7660"/>
                  </a:cubicBezTo>
                  <a:cubicBezTo>
                    <a:pt x="11938" y="7660"/>
                    <a:pt x="12083" y="7630"/>
                    <a:pt x="12189" y="7569"/>
                  </a:cubicBezTo>
                  <a:lnTo>
                    <a:pt x="13131" y="7022"/>
                  </a:lnTo>
                  <a:cubicBezTo>
                    <a:pt x="13344" y="6900"/>
                    <a:pt x="13344" y="6687"/>
                    <a:pt x="13131" y="6566"/>
                  </a:cubicBezTo>
                  <a:lnTo>
                    <a:pt x="1946" y="92"/>
                  </a:lnTo>
                  <a:cubicBezTo>
                    <a:pt x="1839" y="31"/>
                    <a:pt x="1695" y="0"/>
                    <a:pt x="1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7165042" y="4220288"/>
              <a:ext cx="90189" cy="50133"/>
            </a:xfrm>
            <a:custGeom>
              <a:avLst/>
              <a:gdLst/>
              <a:ahLst/>
              <a:cxnLst/>
              <a:rect l="l" t="t" r="r" b="b"/>
              <a:pathLst>
                <a:path w="2524" h="1403" extrusionOk="0">
                  <a:moveTo>
                    <a:pt x="764" y="0"/>
                  </a:moveTo>
                  <a:cubicBezTo>
                    <a:pt x="616" y="0"/>
                    <a:pt x="472" y="38"/>
                    <a:pt x="365" y="114"/>
                  </a:cubicBezTo>
                  <a:lnTo>
                    <a:pt x="213" y="205"/>
                  </a:lnTo>
                  <a:cubicBezTo>
                    <a:pt x="1" y="327"/>
                    <a:pt x="1" y="540"/>
                    <a:pt x="213" y="661"/>
                  </a:cubicBezTo>
                  <a:lnTo>
                    <a:pt x="1338" y="1300"/>
                  </a:lnTo>
                  <a:cubicBezTo>
                    <a:pt x="1453" y="1372"/>
                    <a:pt x="1595" y="1403"/>
                    <a:pt x="1735" y="1403"/>
                  </a:cubicBezTo>
                  <a:cubicBezTo>
                    <a:pt x="1892" y="1403"/>
                    <a:pt x="2046" y="1364"/>
                    <a:pt x="2159" y="1300"/>
                  </a:cubicBezTo>
                  <a:lnTo>
                    <a:pt x="2311" y="1209"/>
                  </a:lnTo>
                  <a:cubicBezTo>
                    <a:pt x="2523" y="1087"/>
                    <a:pt x="2523" y="874"/>
                    <a:pt x="2311" y="753"/>
                  </a:cubicBezTo>
                  <a:lnTo>
                    <a:pt x="1186" y="114"/>
                  </a:lnTo>
                  <a:cubicBezTo>
                    <a:pt x="1064" y="38"/>
                    <a:pt x="912" y="0"/>
                    <a:pt x="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6636101" y="4248230"/>
              <a:ext cx="186845" cy="105411"/>
            </a:xfrm>
            <a:custGeom>
              <a:avLst/>
              <a:gdLst/>
              <a:ahLst/>
              <a:cxnLst/>
              <a:rect l="l" t="t" r="r" b="b"/>
              <a:pathLst>
                <a:path w="5229" h="2950" extrusionOk="0">
                  <a:moveTo>
                    <a:pt x="1581" y="1"/>
                  </a:moveTo>
                  <a:cubicBezTo>
                    <a:pt x="1437" y="1"/>
                    <a:pt x="1293" y="31"/>
                    <a:pt x="1186" y="92"/>
                  </a:cubicBezTo>
                  <a:lnTo>
                    <a:pt x="244" y="639"/>
                  </a:lnTo>
                  <a:cubicBezTo>
                    <a:pt x="1" y="761"/>
                    <a:pt x="31" y="974"/>
                    <a:pt x="244" y="1095"/>
                  </a:cubicBezTo>
                  <a:lnTo>
                    <a:pt x="3253" y="2858"/>
                  </a:lnTo>
                  <a:cubicBezTo>
                    <a:pt x="3360" y="2919"/>
                    <a:pt x="3504" y="2949"/>
                    <a:pt x="3652" y="2949"/>
                  </a:cubicBezTo>
                  <a:cubicBezTo>
                    <a:pt x="3800" y="2949"/>
                    <a:pt x="3952" y="2919"/>
                    <a:pt x="4074" y="2858"/>
                  </a:cubicBezTo>
                  <a:lnTo>
                    <a:pt x="5016" y="2311"/>
                  </a:lnTo>
                  <a:cubicBezTo>
                    <a:pt x="5229" y="2159"/>
                    <a:pt x="5229" y="1977"/>
                    <a:pt x="5016" y="1825"/>
                  </a:cubicBezTo>
                  <a:lnTo>
                    <a:pt x="1977" y="92"/>
                  </a:lnTo>
                  <a:cubicBezTo>
                    <a:pt x="1870" y="31"/>
                    <a:pt x="1726" y="1"/>
                    <a:pt x="1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6487312" y="4248516"/>
              <a:ext cx="110842" cy="62496"/>
            </a:xfrm>
            <a:custGeom>
              <a:avLst/>
              <a:gdLst/>
              <a:ahLst/>
              <a:cxnLst/>
              <a:rect l="l" t="t" r="r" b="b"/>
              <a:pathLst>
                <a:path w="3102" h="1749" extrusionOk="0">
                  <a:moveTo>
                    <a:pt x="1577" y="1"/>
                  </a:moveTo>
                  <a:cubicBezTo>
                    <a:pt x="1429" y="1"/>
                    <a:pt x="1277" y="39"/>
                    <a:pt x="1156" y="115"/>
                  </a:cubicBezTo>
                  <a:lnTo>
                    <a:pt x="244" y="662"/>
                  </a:lnTo>
                  <a:cubicBezTo>
                    <a:pt x="1" y="783"/>
                    <a:pt x="1" y="996"/>
                    <a:pt x="244" y="1118"/>
                  </a:cubicBezTo>
                  <a:lnTo>
                    <a:pt x="1156" y="1634"/>
                  </a:lnTo>
                  <a:cubicBezTo>
                    <a:pt x="1262" y="1710"/>
                    <a:pt x="1406" y="1748"/>
                    <a:pt x="1551" y="1748"/>
                  </a:cubicBezTo>
                  <a:cubicBezTo>
                    <a:pt x="1695" y="1748"/>
                    <a:pt x="1840" y="1710"/>
                    <a:pt x="1946" y="1634"/>
                  </a:cubicBezTo>
                  <a:lnTo>
                    <a:pt x="2888" y="1087"/>
                  </a:lnTo>
                  <a:cubicBezTo>
                    <a:pt x="3101" y="966"/>
                    <a:pt x="3101" y="753"/>
                    <a:pt x="2888" y="631"/>
                  </a:cubicBezTo>
                  <a:lnTo>
                    <a:pt x="1976" y="115"/>
                  </a:lnTo>
                  <a:cubicBezTo>
                    <a:pt x="1870" y="39"/>
                    <a:pt x="1726" y="1"/>
                    <a:pt x="1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7090112" y="4248230"/>
              <a:ext cx="117346" cy="65641"/>
            </a:xfrm>
            <a:custGeom>
              <a:avLst/>
              <a:gdLst/>
              <a:ahLst/>
              <a:cxnLst/>
              <a:rect l="l" t="t" r="r" b="b"/>
              <a:pathLst>
                <a:path w="3284" h="1837" extrusionOk="0">
                  <a:moveTo>
                    <a:pt x="1550" y="1"/>
                  </a:moveTo>
                  <a:cubicBezTo>
                    <a:pt x="1406" y="1"/>
                    <a:pt x="1262" y="31"/>
                    <a:pt x="1155" y="92"/>
                  </a:cubicBezTo>
                  <a:lnTo>
                    <a:pt x="243" y="609"/>
                  </a:lnTo>
                  <a:cubicBezTo>
                    <a:pt x="0" y="761"/>
                    <a:pt x="0" y="974"/>
                    <a:pt x="243" y="1095"/>
                  </a:cubicBezTo>
                  <a:lnTo>
                    <a:pt x="1368" y="1734"/>
                  </a:lnTo>
                  <a:cubicBezTo>
                    <a:pt x="1469" y="1805"/>
                    <a:pt x="1603" y="1836"/>
                    <a:pt x="1739" y="1836"/>
                  </a:cubicBezTo>
                  <a:cubicBezTo>
                    <a:pt x="1892" y="1836"/>
                    <a:pt x="2046" y="1798"/>
                    <a:pt x="2158" y="1734"/>
                  </a:cubicBezTo>
                  <a:lnTo>
                    <a:pt x="3070" y="1217"/>
                  </a:lnTo>
                  <a:cubicBezTo>
                    <a:pt x="3283" y="1095"/>
                    <a:pt x="3283" y="882"/>
                    <a:pt x="3070" y="761"/>
                  </a:cubicBezTo>
                  <a:lnTo>
                    <a:pt x="1946" y="92"/>
                  </a:lnTo>
                  <a:cubicBezTo>
                    <a:pt x="1839" y="31"/>
                    <a:pt x="1695" y="1"/>
                    <a:pt x="1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6562243" y="4291680"/>
              <a:ext cx="106483" cy="59780"/>
            </a:xfrm>
            <a:custGeom>
              <a:avLst/>
              <a:gdLst/>
              <a:ahLst/>
              <a:cxnLst/>
              <a:rect l="l" t="t" r="r" b="b"/>
              <a:pathLst>
                <a:path w="2980" h="1673" extrusionOk="0">
                  <a:moveTo>
                    <a:pt x="1551" y="1"/>
                  </a:moveTo>
                  <a:cubicBezTo>
                    <a:pt x="1407" y="1"/>
                    <a:pt x="1262" y="31"/>
                    <a:pt x="1156" y="92"/>
                  </a:cubicBezTo>
                  <a:lnTo>
                    <a:pt x="214" y="639"/>
                  </a:lnTo>
                  <a:cubicBezTo>
                    <a:pt x="1" y="761"/>
                    <a:pt x="1" y="973"/>
                    <a:pt x="214" y="1095"/>
                  </a:cubicBezTo>
                  <a:lnTo>
                    <a:pt x="1034" y="1581"/>
                  </a:lnTo>
                  <a:cubicBezTo>
                    <a:pt x="1141" y="1642"/>
                    <a:pt x="1285" y="1673"/>
                    <a:pt x="1430" y="1673"/>
                  </a:cubicBezTo>
                  <a:cubicBezTo>
                    <a:pt x="1574" y="1673"/>
                    <a:pt x="1718" y="1642"/>
                    <a:pt x="1825" y="1581"/>
                  </a:cubicBezTo>
                  <a:lnTo>
                    <a:pt x="2767" y="1034"/>
                  </a:lnTo>
                  <a:cubicBezTo>
                    <a:pt x="2980" y="913"/>
                    <a:pt x="2980" y="700"/>
                    <a:pt x="2767" y="578"/>
                  </a:cubicBezTo>
                  <a:lnTo>
                    <a:pt x="1946" y="92"/>
                  </a:lnTo>
                  <a:cubicBezTo>
                    <a:pt x="1840" y="31"/>
                    <a:pt x="1696" y="1"/>
                    <a:pt x="1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6755588" y="4230864"/>
              <a:ext cx="218326" cy="123849"/>
            </a:xfrm>
            <a:custGeom>
              <a:avLst/>
              <a:gdLst/>
              <a:ahLst/>
              <a:cxnLst/>
              <a:rect l="l" t="t" r="r" b="b"/>
              <a:pathLst>
                <a:path w="6110" h="3466" extrusionOk="0">
                  <a:moveTo>
                    <a:pt x="1520" y="1"/>
                  </a:moveTo>
                  <a:cubicBezTo>
                    <a:pt x="1376" y="1"/>
                    <a:pt x="1231" y="31"/>
                    <a:pt x="1125" y="92"/>
                  </a:cubicBezTo>
                  <a:lnTo>
                    <a:pt x="213" y="609"/>
                  </a:lnTo>
                  <a:cubicBezTo>
                    <a:pt x="0" y="730"/>
                    <a:pt x="0" y="943"/>
                    <a:pt x="213" y="1095"/>
                  </a:cubicBezTo>
                  <a:lnTo>
                    <a:pt x="4195" y="3375"/>
                  </a:lnTo>
                  <a:cubicBezTo>
                    <a:pt x="4301" y="3435"/>
                    <a:pt x="4446" y="3466"/>
                    <a:pt x="4590" y="3466"/>
                  </a:cubicBezTo>
                  <a:cubicBezTo>
                    <a:pt x="4735" y="3466"/>
                    <a:pt x="4879" y="3435"/>
                    <a:pt x="4985" y="3375"/>
                  </a:cubicBezTo>
                  <a:lnTo>
                    <a:pt x="5897" y="2827"/>
                  </a:lnTo>
                  <a:cubicBezTo>
                    <a:pt x="6110" y="2706"/>
                    <a:pt x="6110" y="2493"/>
                    <a:pt x="5897" y="2372"/>
                  </a:cubicBezTo>
                  <a:lnTo>
                    <a:pt x="1915" y="92"/>
                  </a:lnTo>
                  <a:cubicBezTo>
                    <a:pt x="1809" y="31"/>
                    <a:pt x="1665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6632849" y="4332164"/>
              <a:ext cx="115166" cy="64926"/>
            </a:xfrm>
            <a:custGeom>
              <a:avLst/>
              <a:gdLst/>
              <a:ahLst/>
              <a:cxnLst/>
              <a:rect l="l" t="t" r="r" b="b"/>
              <a:pathLst>
                <a:path w="3223" h="1817" extrusionOk="0">
                  <a:moveTo>
                    <a:pt x="1551" y="0"/>
                  </a:moveTo>
                  <a:cubicBezTo>
                    <a:pt x="1406" y="0"/>
                    <a:pt x="1262" y="38"/>
                    <a:pt x="1156" y="114"/>
                  </a:cubicBezTo>
                  <a:lnTo>
                    <a:pt x="213" y="661"/>
                  </a:lnTo>
                  <a:cubicBezTo>
                    <a:pt x="1" y="783"/>
                    <a:pt x="1" y="995"/>
                    <a:pt x="213" y="1117"/>
                  </a:cubicBezTo>
                  <a:lnTo>
                    <a:pt x="1247" y="1725"/>
                  </a:lnTo>
                  <a:cubicBezTo>
                    <a:pt x="1353" y="1786"/>
                    <a:pt x="1505" y="1816"/>
                    <a:pt x="1657" y="1816"/>
                  </a:cubicBezTo>
                  <a:cubicBezTo>
                    <a:pt x="1809" y="1816"/>
                    <a:pt x="1961" y="1786"/>
                    <a:pt x="2068" y="1725"/>
                  </a:cubicBezTo>
                  <a:lnTo>
                    <a:pt x="3010" y="1178"/>
                  </a:lnTo>
                  <a:cubicBezTo>
                    <a:pt x="3223" y="1056"/>
                    <a:pt x="3223" y="844"/>
                    <a:pt x="3010" y="692"/>
                  </a:cubicBezTo>
                  <a:lnTo>
                    <a:pt x="1946" y="114"/>
                  </a:lnTo>
                  <a:cubicBezTo>
                    <a:pt x="1840" y="38"/>
                    <a:pt x="1695" y="0"/>
                    <a:pt x="1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6785996" y="4334058"/>
              <a:ext cx="115166" cy="64104"/>
            </a:xfrm>
            <a:custGeom>
              <a:avLst/>
              <a:gdLst/>
              <a:ahLst/>
              <a:cxnLst/>
              <a:rect l="l" t="t" r="r" b="b"/>
              <a:pathLst>
                <a:path w="3223" h="1794" extrusionOk="0">
                  <a:moveTo>
                    <a:pt x="1577" y="0"/>
                  </a:moveTo>
                  <a:cubicBezTo>
                    <a:pt x="1429" y="0"/>
                    <a:pt x="1277" y="31"/>
                    <a:pt x="1156" y="91"/>
                  </a:cubicBezTo>
                  <a:lnTo>
                    <a:pt x="213" y="639"/>
                  </a:lnTo>
                  <a:cubicBezTo>
                    <a:pt x="0" y="791"/>
                    <a:pt x="0" y="1003"/>
                    <a:pt x="213" y="1125"/>
                  </a:cubicBezTo>
                  <a:lnTo>
                    <a:pt x="1247" y="1702"/>
                  </a:lnTo>
                  <a:cubicBezTo>
                    <a:pt x="1353" y="1763"/>
                    <a:pt x="1497" y="1794"/>
                    <a:pt x="1642" y="1794"/>
                  </a:cubicBezTo>
                  <a:cubicBezTo>
                    <a:pt x="1786" y="1794"/>
                    <a:pt x="1931" y="1763"/>
                    <a:pt x="2037" y="1702"/>
                  </a:cubicBezTo>
                  <a:lnTo>
                    <a:pt x="2979" y="1155"/>
                  </a:lnTo>
                  <a:cubicBezTo>
                    <a:pt x="3222" y="1034"/>
                    <a:pt x="3222" y="821"/>
                    <a:pt x="2979" y="699"/>
                  </a:cubicBezTo>
                  <a:lnTo>
                    <a:pt x="1976" y="91"/>
                  </a:lnTo>
                  <a:cubicBezTo>
                    <a:pt x="1870" y="31"/>
                    <a:pt x="1725" y="0"/>
                    <a:pt x="1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6939144" y="4336238"/>
              <a:ext cx="117346" cy="65998"/>
            </a:xfrm>
            <a:custGeom>
              <a:avLst/>
              <a:gdLst/>
              <a:ahLst/>
              <a:cxnLst/>
              <a:rect l="l" t="t" r="r" b="b"/>
              <a:pathLst>
                <a:path w="3284" h="1847" extrusionOk="0">
                  <a:moveTo>
                    <a:pt x="1520" y="0"/>
                  </a:moveTo>
                  <a:cubicBezTo>
                    <a:pt x="1376" y="0"/>
                    <a:pt x="1231" y="30"/>
                    <a:pt x="1125" y="91"/>
                  </a:cubicBezTo>
                  <a:lnTo>
                    <a:pt x="213" y="638"/>
                  </a:lnTo>
                  <a:cubicBezTo>
                    <a:pt x="0" y="760"/>
                    <a:pt x="0" y="973"/>
                    <a:pt x="213" y="1094"/>
                  </a:cubicBezTo>
                  <a:lnTo>
                    <a:pt x="1338" y="1733"/>
                  </a:lnTo>
                  <a:cubicBezTo>
                    <a:pt x="1459" y="1809"/>
                    <a:pt x="1604" y="1847"/>
                    <a:pt x="1748" y="1847"/>
                  </a:cubicBezTo>
                  <a:cubicBezTo>
                    <a:pt x="1892" y="1847"/>
                    <a:pt x="2037" y="1809"/>
                    <a:pt x="2158" y="1733"/>
                  </a:cubicBezTo>
                  <a:lnTo>
                    <a:pt x="3040" y="1216"/>
                  </a:lnTo>
                  <a:cubicBezTo>
                    <a:pt x="3283" y="1094"/>
                    <a:pt x="3283" y="881"/>
                    <a:pt x="3040" y="760"/>
                  </a:cubicBezTo>
                  <a:lnTo>
                    <a:pt x="1915" y="91"/>
                  </a:lnTo>
                  <a:cubicBezTo>
                    <a:pt x="1809" y="30"/>
                    <a:pt x="1664" y="0"/>
                    <a:pt x="1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6711066" y="4377508"/>
              <a:ext cx="114058" cy="64104"/>
            </a:xfrm>
            <a:custGeom>
              <a:avLst/>
              <a:gdLst/>
              <a:ahLst/>
              <a:cxnLst/>
              <a:rect l="l" t="t" r="r" b="b"/>
              <a:pathLst>
                <a:path w="3192" h="1794" extrusionOk="0">
                  <a:moveTo>
                    <a:pt x="1554" y="0"/>
                  </a:moveTo>
                  <a:cubicBezTo>
                    <a:pt x="1406" y="0"/>
                    <a:pt x="1262" y="30"/>
                    <a:pt x="1155" y="91"/>
                  </a:cubicBezTo>
                  <a:lnTo>
                    <a:pt x="213" y="638"/>
                  </a:lnTo>
                  <a:cubicBezTo>
                    <a:pt x="0" y="790"/>
                    <a:pt x="0" y="1003"/>
                    <a:pt x="213" y="1125"/>
                  </a:cubicBezTo>
                  <a:lnTo>
                    <a:pt x="1246" y="1702"/>
                  </a:lnTo>
                  <a:cubicBezTo>
                    <a:pt x="1353" y="1763"/>
                    <a:pt x="1497" y="1793"/>
                    <a:pt x="1642" y="1793"/>
                  </a:cubicBezTo>
                  <a:cubicBezTo>
                    <a:pt x="1786" y="1793"/>
                    <a:pt x="1930" y="1763"/>
                    <a:pt x="2037" y="1702"/>
                  </a:cubicBezTo>
                  <a:lnTo>
                    <a:pt x="2979" y="1155"/>
                  </a:lnTo>
                  <a:cubicBezTo>
                    <a:pt x="3192" y="1034"/>
                    <a:pt x="3192" y="821"/>
                    <a:pt x="2979" y="699"/>
                  </a:cubicBezTo>
                  <a:lnTo>
                    <a:pt x="1976" y="91"/>
                  </a:lnTo>
                  <a:cubicBezTo>
                    <a:pt x="1854" y="30"/>
                    <a:pt x="1702" y="0"/>
                    <a:pt x="1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6864178" y="4378866"/>
              <a:ext cx="118453" cy="66820"/>
            </a:xfrm>
            <a:custGeom>
              <a:avLst/>
              <a:gdLst/>
              <a:ahLst/>
              <a:cxnLst/>
              <a:rect l="l" t="t" r="r" b="b"/>
              <a:pathLst>
                <a:path w="3315" h="1870" extrusionOk="0">
                  <a:moveTo>
                    <a:pt x="1555" y="0"/>
                  </a:moveTo>
                  <a:cubicBezTo>
                    <a:pt x="1407" y="0"/>
                    <a:pt x="1262" y="38"/>
                    <a:pt x="1156" y="114"/>
                  </a:cubicBezTo>
                  <a:lnTo>
                    <a:pt x="214" y="661"/>
                  </a:lnTo>
                  <a:cubicBezTo>
                    <a:pt x="1" y="783"/>
                    <a:pt x="1" y="996"/>
                    <a:pt x="214" y="1117"/>
                  </a:cubicBezTo>
                  <a:lnTo>
                    <a:pt x="1338" y="1755"/>
                  </a:lnTo>
                  <a:cubicBezTo>
                    <a:pt x="1445" y="1831"/>
                    <a:pt x="1589" y="1869"/>
                    <a:pt x="1737" y="1869"/>
                  </a:cubicBezTo>
                  <a:cubicBezTo>
                    <a:pt x="1886" y="1869"/>
                    <a:pt x="2037" y="1831"/>
                    <a:pt x="2159" y="1755"/>
                  </a:cubicBezTo>
                  <a:lnTo>
                    <a:pt x="3101" y="1208"/>
                  </a:lnTo>
                  <a:cubicBezTo>
                    <a:pt x="3314" y="1087"/>
                    <a:pt x="3314" y="874"/>
                    <a:pt x="3101" y="752"/>
                  </a:cubicBezTo>
                  <a:lnTo>
                    <a:pt x="1977" y="114"/>
                  </a:lnTo>
                  <a:cubicBezTo>
                    <a:pt x="1855" y="38"/>
                    <a:pt x="1703" y="0"/>
                    <a:pt x="1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6789248" y="4423102"/>
              <a:ext cx="118418" cy="66284"/>
            </a:xfrm>
            <a:custGeom>
              <a:avLst/>
              <a:gdLst/>
              <a:ahLst/>
              <a:cxnLst/>
              <a:rect l="l" t="t" r="r" b="b"/>
              <a:pathLst>
                <a:path w="3314" h="1855" extrusionOk="0">
                  <a:moveTo>
                    <a:pt x="1551" y="1"/>
                  </a:moveTo>
                  <a:cubicBezTo>
                    <a:pt x="1406" y="1"/>
                    <a:pt x="1262" y="31"/>
                    <a:pt x="1156" y="92"/>
                  </a:cubicBezTo>
                  <a:lnTo>
                    <a:pt x="213" y="639"/>
                  </a:lnTo>
                  <a:cubicBezTo>
                    <a:pt x="1" y="761"/>
                    <a:pt x="1" y="973"/>
                    <a:pt x="213" y="1095"/>
                  </a:cubicBezTo>
                  <a:lnTo>
                    <a:pt x="1338" y="1764"/>
                  </a:lnTo>
                  <a:cubicBezTo>
                    <a:pt x="1444" y="1824"/>
                    <a:pt x="1589" y="1855"/>
                    <a:pt x="1737" y="1855"/>
                  </a:cubicBezTo>
                  <a:cubicBezTo>
                    <a:pt x="1885" y="1855"/>
                    <a:pt x="2037" y="1824"/>
                    <a:pt x="2159" y="1764"/>
                  </a:cubicBezTo>
                  <a:lnTo>
                    <a:pt x="3101" y="1216"/>
                  </a:lnTo>
                  <a:cubicBezTo>
                    <a:pt x="3314" y="1065"/>
                    <a:pt x="3314" y="882"/>
                    <a:pt x="3101" y="730"/>
                  </a:cubicBezTo>
                  <a:lnTo>
                    <a:pt x="1946" y="92"/>
                  </a:lnTo>
                  <a:cubicBezTo>
                    <a:pt x="1840" y="31"/>
                    <a:pt x="1695" y="1"/>
                    <a:pt x="1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7011894" y="4133137"/>
              <a:ext cx="86937" cy="47810"/>
            </a:xfrm>
            <a:custGeom>
              <a:avLst/>
              <a:gdLst/>
              <a:ahLst/>
              <a:cxnLst/>
              <a:rect l="l" t="t" r="r" b="b"/>
              <a:pathLst>
                <a:path w="2433" h="1338" extrusionOk="0">
                  <a:moveTo>
                    <a:pt x="791" y="0"/>
                  </a:moveTo>
                  <a:cubicBezTo>
                    <a:pt x="647" y="0"/>
                    <a:pt x="502" y="30"/>
                    <a:pt x="396" y="91"/>
                  </a:cubicBezTo>
                  <a:lnTo>
                    <a:pt x="244" y="182"/>
                  </a:lnTo>
                  <a:cubicBezTo>
                    <a:pt x="1" y="304"/>
                    <a:pt x="1" y="517"/>
                    <a:pt x="244" y="638"/>
                  </a:cubicBezTo>
                  <a:lnTo>
                    <a:pt x="1277" y="1246"/>
                  </a:lnTo>
                  <a:cubicBezTo>
                    <a:pt x="1384" y="1307"/>
                    <a:pt x="1528" y="1337"/>
                    <a:pt x="1673" y="1337"/>
                  </a:cubicBezTo>
                  <a:cubicBezTo>
                    <a:pt x="1817" y="1337"/>
                    <a:pt x="1961" y="1307"/>
                    <a:pt x="2068" y="1246"/>
                  </a:cubicBezTo>
                  <a:lnTo>
                    <a:pt x="2220" y="1155"/>
                  </a:lnTo>
                  <a:cubicBezTo>
                    <a:pt x="2432" y="1003"/>
                    <a:pt x="2432" y="790"/>
                    <a:pt x="2220" y="669"/>
                  </a:cubicBezTo>
                  <a:lnTo>
                    <a:pt x="1186" y="91"/>
                  </a:lnTo>
                  <a:cubicBezTo>
                    <a:pt x="1080" y="30"/>
                    <a:pt x="935" y="0"/>
                    <a:pt x="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7013002" y="4290894"/>
              <a:ext cx="120597" cy="68178"/>
            </a:xfrm>
            <a:custGeom>
              <a:avLst/>
              <a:gdLst/>
              <a:ahLst/>
              <a:cxnLst/>
              <a:rect l="l" t="t" r="r" b="b"/>
              <a:pathLst>
                <a:path w="3375" h="1908" extrusionOk="0">
                  <a:moveTo>
                    <a:pt x="1626" y="0"/>
                  </a:moveTo>
                  <a:cubicBezTo>
                    <a:pt x="1482" y="0"/>
                    <a:pt x="1338" y="38"/>
                    <a:pt x="1216" y="114"/>
                  </a:cubicBezTo>
                  <a:lnTo>
                    <a:pt x="213" y="692"/>
                  </a:lnTo>
                  <a:cubicBezTo>
                    <a:pt x="0" y="813"/>
                    <a:pt x="0" y="1026"/>
                    <a:pt x="213" y="1178"/>
                  </a:cubicBezTo>
                  <a:lnTo>
                    <a:pt x="1338" y="1816"/>
                  </a:lnTo>
                  <a:cubicBezTo>
                    <a:pt x="1444" y="1877"/>
                    <a:pt x="1588" y="1907"/>
                    <a:pt x="1733" y="1907"/>
                  </a:cubicBezTo>
                  <a:cubicBezTo>
                    <a:pt x="1877" y="1907"/>
                    <a:pt x="2022" y="1877"/>
                    <a:pt x="2128" y="1816"/>
                  </a:cubicBezTo>
                  <a:lnTo>
                    <a:pt x="3161" y="1208"/>
                  </a:lnTo>
                  <a:cubicBezTo>
                    <a:pt x="3374" y="1087"/>
                    <a:pt x="3374" y="874"/>
                    <a:pt x="3161" y="752"/>
                  </a:cubicBezTo>
                  <a:lnTo>
                    <a:pt x="2037" y="114"/>
                  </a:lnTo>
                  <a:cubicBezTo>
                    <a:pt x="1915" y="38"/>
                    <a:pt x="1771" y="0"/>
                    <a:pt x="16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6639388" y="3735619"/>
              <a:ext cx="615850" cy="372547"/>
            </a:xfrm>
            <a:custGeom>
              <a:avLst/>
              <a:gdLst/>
              <a:ahLst/>
              <a:cxnLst/>
              <a:rect l="l" t="t" r="r" b="b"/>
              <a:pathLst>
                <a:path w="17235" h="10426" extrusionOk="0">
                  <a:moveTo>
                    <a:pt x="0" y="0"/>
                  </a:moveTo>
                  <a:lnTo>
                    <a:pt x="0" y="395"/>
                  </a:lnTo>
                  <a:lnTo>
                    <a:pt x="17234" y="10426"/>
                  </a:lnTo>
                  <a:lnTo>
                    <a:pt x="17234" y="100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6639388" y="2786364"/>
              <a:ext cx="1119821" cy="1308810"/>
            </a:xfrm>
            <a:custGeom>
              <a:avLst/>
              <a:gdLst/>
              <a:ahLst/>
              <a:cxnLst/>
              <a:rect l="l" t="t" r="r" b="b"/>
              <a:pathLst>
                <a:path w="31339" h="36628" extrusionOk="0">
                  <a:moveTo>
                    <a:pt x="7903" y="1"/>
                  </a:moveTo>
                  <a:cubicBezTo>
                    <a:pt x="7920" y="11"/>
                    <a:pt x="7938" y="21"/>
                    <a:pt x="7956" y="31"/>
                  </a:cubicBezTo>
                  <a:lnTo>
                    <a:pt x="7956" y="31"/>
                  </a:lnTo>
                  <a:cubicBezTo>
                    <a:pt x="7938" y="21"/>
                    <a:pt x="7921" y="10"/>
                    <a:pt x="7903" y="1"/>
                  </a:cubicBezTo>
                  <a:close/>
                  <a:moveTo>
                    <a:pt x="7956" y="31"/>
                  </a:moveTo>
                  <a:lnTo>
                    <a:pt x="7956" y="31"/>
                  </a:lnTo>
                  <a:cubicBezTo>
                    <a:pt x="8204" y="180"/>
                    <a:pt x="8395" y="379"/>
                    <a:pt x="8480" y="578"/>
                  </a:cubicBezTo>
                  <a:cubicBezTo>
                    <a:pt x="8663" y="912"/>
                    <a:pt x="9970" y="4773"/>
                    <a:pt x="11125" y="8177"/>
                  </a:cubicBezTo>
                  <a:cubicBezTo>
                    <a:pt x="12402" y="11976"/>
                    <a:pt x="13617" y="15563"/>
                    <a:pt x="13800" y="15989"/>
                  </a:cubicBezTo>
                  <a:cubicBezTo>
                    <a:pt x="14073" y="16505"/>
                    <a:pt x="14104" y="17083"/>
                    <a:pt x="13921" y="17539"/>
                  </a:cubicBezTo>
                  <a:cubicBezTo>
                    <a:pt x="13739" y="17934"/>
                    <a:pt x="13344" y="18299"/>
                    <a:pt x="12797" y="18633"/>
                  </a:cubicBezTo>
                  <a:lnTo>
                    <a:pt x="0" y="26597"/>
                  </a:lnTo>
                  <a:lnTo>
                    <a:pt x="17234" y="36627"/>
                  </a:lnTo>
                  <a:lnTo>
                    <a:pt x="30001" y="28664"/>
                  </a:lnTo>
                  <a:cubicBezTo>
                    <a:pt x="30578" y="28329"/>
                    <a:pt x="30973" y="27964"/>
                    <a:pt x="31156" y="27569"/>
                  </a:cubicBezTo>
                  <a:cubicBezTo>
                    <a:pt x="31338" y="27144"/>
                    <a:pt x="31308" y="26536"/>
                    <a:pt x="31034" y="26019"/>
                  </a:cubicBezTo>
                  <a:cubicBezTo>
                    <a:pt x="30852" y="25594"/>
                    <a:pt x="29636" y="22007"/>
                    <a:pt x="28359" y="18207"/>
                  </a:cubicBezTo>
                  <a:cubicBezTo>
                    <a:pt x="27204" y="14803"/>
                    <a:pt x="25867" y="10943"/>
                    <a:pt x="25715" y="10609"/>
                  </a:cubicBezTo>
                  <a:cubicBezTo>
                    <a:pt x="25624" y="10396"/>
                    <a:pt x="25411" y="10183"/>
                    <a:pt x="25137" y="10031"/>
                  </a:cubicBezTo>
                  <a:cubicBezTo>
                    <a:pt x="20717" y="7458"/>
                    <a:pt x="12436" y="2622"/>
                    <a:pt x="7956" y="3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6804470" y="2783113"/>
              <a:ext cx="615850" cy="392128"/>
            </a:xfrm>
            <a:custGeom>
              <a:avLst/>
              <a:gdLst/>
              <a:ahLst/>
              <a:cxnLst/>
              <a:rect l="l" t="t" r="r" b="b"/>
              <a:pathLst>
                <a:path w="17235" h="10974" extrusionOk="0">
                  <a:moveTo>
                    <a:pt x="0" y="0"/>
                  </a:moveTo>
                  <a:lnTo>
                    <a:pt x="0" y="943"/>
                  </a:lnTo>
                  <a:lnTo>
                    <a:pt x="17235" y="10973"/>
                  </a:lnTo>
                  <a:lnTo>
                    <a:pt x="17235" y="10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6804470" y="2733159"/>
              <a:ext cx="753777" cy="408387"/>
            </a:xfrm>
            <a:custGeom>
              <a:avLst/>
              <a:gdLst/>
              <a:ahLst/>
              <a:cxnLst/>
              <a:rect l="l" t="t" r="r" b="b"/>
              <a:pathLst>
                <a:path w="21095" h="11429" extrusionOk="0">
                  <a:moveTo>
                    <a:pt x="3860" y="486"/>
                  </a:moveTo>
                  <a:cubicBezTo>
                    <a:pt x="3253" y="122"/>
                    <a:pt x="2401" y="0"/>
                    <a:pt x="1520" y="517"/>
                  </a:cubicBezTo>
                  <a:lnTo>
                    <a:pt x="0" y="1398"/>
                  </a:lnTo>
                  <a:lnTo>
                    <a:pt x="17235" y="11429"/>
                  </a:lnTo>
                  <a:lnTo>
                    <a:pt x="18754" y="10547"/>
                  </a:lnTo>
                  <a:cubicBezTo>
                    <a:pt x="19636" y="10031"/>
                    <a:pt x="20487" y="10152"/>
                    <a:pt x="21095" y="10517"/>
                  </a:cubicBezTo>
                  <a:close/>
                </a:path>
              </a:pathLst>
            </a:custGeom>
            <a:solidFill>
              <a:srgbClr val="E3E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7255193" y="3097875"/>
              <a:ext cx="538739" cy="1010301"/>
            </a:xfrm>
            <a:custGeom>
              <a:avLst/>
              <a:gdLst/>
              <a:ahLst/>
              <a:cxnLst/>
              <a:rect l="l" t="t" r="r" b="b"/>
              <a:pathLst>
                <a:path w="15077" h="28274" extrusionOk="0">
                  <a:moveTo>
                    <a:pt x="7356" y="0"/>
                  </a:moveTo>
                  <a:cubicBezTo>
                    <a:pt x="6971" y="0"/>
                    <a:pt x="6557" y="100"/>
                    <a:pt x="6140" y="340"/>
                  </a:cubicBezTo>
                  <a:lnTo>
                    <a:pt x="4621" y="1222"/>
                  </a:lnTo>
                  <a:lnTo>
                    <a:pt x="4621" y="2164"/>
                  </a:lnTo>
                  <a:lnTo>
                    <a:pt x="6140" y="1313"/>
                  </a:lnTo>
                  <a:cubicBezTo>
                    <a:pt x="6431" y="1140"/>
                    <a:pt x="6730" y="1068"/>
                    <a:pt x="7015" y="1068"/>
                  </a:cubicBezTo>
                  <a:cubicBezTo>
                    <a:pt x="7681" y="1068"/>
                    <a:pt x="8268" y="1464"/>
                    <a:pt x="8481" y="1891"/>
                  </a:cubicBezTo>
                  <a:cubicBezTo>
                    <a:pt x="8663" y="2225"/>
                    <a:pt x="9970" y="6085"/>
                    <a:pt x="11125" y="9489"/>
                  </a:cubicBezTo>
                  <a:cubicBezTo>
                    <a:pt x="12402" y="13289"/>
                    <a:pt x="13618" y="16876"/>
                    <a:pt x="13800" y="17301"/>
                  </a:cubicBezTo>
                  <a:cubicBezTo>
                    <a:pt x="14074" y="17818"/>
                    <a:pt x="14104" y="18426"/>
                    <a:pt x="13922" y="18851"/>
                  </a:cubicBezTo>
                  <a:cubicBezTo>
                    <a:pt x="13739" y="19246"/>
                    <a:pt x="13344" y="19611"/>
                    <a:pt x="12797" y="19946"/>
                  </a:cubicBezTo>
                  <a:lnTo>
                    <a:pt x="0" y="27909"/>
                  </a:lnTo>
                  <a:lnTo>
                    <a:pt x="0" y="28274"/>
                  </a:lnTo>
                  <a:lnTo>
                    <a:pt x="12797" y="20918"/>
                  </a:lnTo>
                  <a:cubicBezTo>
                    <a:pt x="13648" y="20402"/>
                    <a:pt x="14256" y="19763"/>
                    <a:pt x="14590" y="18973"/>
                  </a:cubicBezTo>
                  <a:cubicBezTo>
                    <a:pt x="15077" y="17879"/>
                    <a:pt x="14803" y="16936"/>
                    <a:pt x="14560" y="16480"/>
                  </a:cubicBezTo>
                  <a:cubicBezTo>
                    <a:pt x="14378" y="16085"/>
                    <a:pt x="13071" y="12195"/>
                    <a:pt x="11885" y="8760"/>
                  </a:cubicBezTo>
                  <a:cubicBezTo>
                    <a:pt x="10396" y="4322"/>
                    <a:pt x="9423" y="1435"/>
                    <a:pt x="9241" y="1070"/>
                  </a:cubicBezTo>
                  <a:cubicBezTo>
                    <a:pt x="8966" y="520"/>
                    <a:pt x="8235" y="0"/>
                    <a:pt x="7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8599789" y="3837706"/>
              <a:ext cx="126029" cy="270459"/>
            </a:xfrm>
            <a:custGeom>
              <a:avLst/>
              <a:gdLst/>
              <a:ahLst/>
              <a:cxnLst/>
              <a:rect l="l" t="t" r="r" b="b"/>
              <a:pathLst>
                <a:path w="3527" h="7569" extrusionOk="0">
                  <a:moveTo>
                    <a:pt x="3526" y="0"/>
                  </a:moveTo>
                  <a:lnTo>
                    <a:pt x="1976" y="487"/>
                  </a:lnTo>
                  <a:lnTo>
                    <a:pt x="912" y="6353"/>
                  </a:lnTo>
                  <a:cubicBezTo>
                    <a:pt x="792" y="7014"/>
                    <a:pt x="434" y="7437"/>
                    <a:pt x="15" y="7565"/>
                  </a:cubicBezTo>
                  <a:lnTo>
                    <a:pt x="15" y="7565"/>
                  </a:lnTo>
                  <a:cubicBezTo>
                    <a:pt x="527" y="7413"/>
                    <a:pt x="1039" y="7233"/>
                    <a:pt x="1550" y="7083"/>
                  </a:cubicBezTo>
                  <a:cubicBezTo>
                    <a:pt x="2006" y="6931"/>
                    <a:pt x="2341" y="6505"/>
                    <a:pt x="2462" y="5867"/>
                  </a:cubicBezTo>
                  <a:lnTo>
                    <a:pt x="3526" y="0"/>
                  </a:lnTo>
                  <a:close/>
                  <a:moveTo>
                    <a:pt x="15" y="7565"/>
                  </a:moveTo>
                  <a:cubicBezTo>
                    <a:pt x="10" y="7566"/>
                    <a:pt x="5" y="7567"/>
                    <a:pt x="0" y="7569"/>
                  </a:cubicBezTo>
                  <a:cubicBezTo>
                    <a:pt x="5" y="7568"/>
                    <a:pt x="10" y="7566"/>
                    <a:pt x="15" y="75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6472126" y="486013"/>
              <a:ext cx="2592572" cy="3369146"/>
            </a:xfrm>
            <a:custGeom>
              <a:avLst/>
              <a:gdLst/>
              <a:ahLst/>
              <a:cxnLst/>
              <a:rect l="l" t="t" r="r" b="b"/>
              <a:pathLst>
                <a:path w="72555" h="94288" extrusionOk="0">
                  <a:moveTo>
                    <a:pt x="71126" y="39789"/>
                  </a:moveTo>
                  <a:lnTo>
                    <a:pt x="2614" y="244"/>
                  </a:lnTo>
                  <a:cubicBezTo>
                    <a:pt x="2249" y="31"/>
                    <a:pt x="1885" y="1"/>
                    <a:pt x="1581" y="92"/>
                  </a:cubicBezTo>
                  <a:cubicBezTo>
                    <a:pt x="1064" y="244"/>
                    <a:pt x="547" y="426"/>
                    <a:pt x="0" y="578"/>
                  </a:cubicBezTo>
                  <a:cubicBezTo>
                    <a:pt x="334" y="487"/>
                    <a:pt x="669" y="517"/>
                    <a:pt x="1034" y="730"/>
                  </a:cubicBezTo>
                  <a:lnTo>
                    <a:pt x="69546" y="40305"/>
                  </a:lnTo>
                  <a:cubicBezTo>
                    <a:pt x="70427" y="40792"/>
                    <a:pt x="70974" y="42099"/>
                    <a:pt x="70761" y="43193"/>
                  </a:cubicBezTo>
                  <a:lnTo>
                    <a:pt x="61521" y="94288"/>
                  </a:lnTo>
                  <a:lnTo>
                    <a:pt x="63071" y="93801"/>
                  </a:lnTo>
                  <a:lnTo>
                    <a:pt x="72342" y="42676"/>
                  </a:lnTo>
                  <a:cubicBezTo>
                    <a:pt x="72555" y="41612"/>
                    <a:pt x="72008" y="40305"/>
                    <a:pt x="71126" y="397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6063745" y="2376912"/>
              <a:ext cx="2606722" cy="1733241"/>
            </a:xfrm>
            <a:custGeom>
              <a:avLst/>
              <a:gdLst/>
              <a:ahLst/>
              <a:cxnLst/>
              <a:rect l="l" t="t" r="r" b="b"/>
              <a:pathLst>
                <a:path w="72951" h="48506" extrusionOk="0">
                  <a:moveTo>
                    <a:pt x="1247" y="0"/>
                  </a:moveTo>
                  <a:lnTo>
                    <a:pt x="183" y="5867"/>
                  </a:lnTo>
                  <a:cubicBezTo>
                    <a:pt x="0" y="6961"/>
                    <a:pt x="547" y="8238"/>
                    <a:pt x="1429" y="8754"/>
                  </a:cubicBezTo>
                  <a:lnTo>
                    <a:pt x="69941" y="48299"/>
                  </a:lnTo>
                  <a:cubicBezTo>
                    <a:pt x="70181" y="48440"/>
                    <a:pt x="70418" y="48506"/>
                    <a:pt x="70642" y="48506"/>
                  </a:cubicBezTo>
                  <a:cubicBezTo>
                    <a:pt x="71238" y="48506"/>
                    <a:pt x="71731" y="48032"/>
                    <a:pt x="71886" y="47235"/>
                  </a:cubicBezTo>
                  <a:lnTo>
                    <a:pt x="72950" y="4136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6108267" y="494695"/>
              <a:ext cx="2899978" cy="3360463"/>
            </a:xfrm>
            <a:custGeom>
              <a:avLst/>
              <a:gdLst/>
              <a:ahLst/>
              <a:cxnLst/>
              <a:rect l="l" t="t" r="r" b="b"/>
              <a:pathLst>
                <a:path w="81158" h="94045" extrusionOk="0">
                  <a:moveTo>
                    <a:pt x="79729" y="40062"/>
                  </a:moveTo>
                  <a:lnTo>
                    <a:pt x="11217" y="487"/>
                  </a:lnTo>
                  <a:cubicBezTo>
                    <a:pt x="10335" y="1"/>
                    <a:pt x="9484" y="457"/>
                    <a:pt x="9271" y="1551"/>
                  </a:cubicBezTo>
                  <a:lnTo>
                    <a:pt x="1" y="52676"/>
                  </a:lnTo>
                  <a:lnTo>
                    <a:pt x="71704" y="94045"/>
                  </a:lnTo>
                  <a:lnTo>
                    <a:pt x="80944" y="42950"/>
                  </a:lnTo>
                  <a:cubicBezTo>
                    <a:pt x="81157" y="41856"/>
                    <a:pt x="80610" y="40549"/>
                    <a:pt x="79729" y="400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6488420" y="605500"/>
              <a:ext cx="2441602" cy="1497763"/>
            </a:xfrm>
            <a:custGeom>
              <a:avLst/>
              <a:gdLst/>
              <a:ahLst/>
              <a:cxnLst/>
              <a:rect l="l" t="t" r="r" b="b"/>
              <a:pathLst>
                <a:path w="68330" h="41916" extrusionOk="0">
                  <a:moveTo>
                    <a:pt x="486" y="0"/>
                  </a:moveTo>
                  <a:lnTo>
                    <a:pt x="0" y="2766"/>
                  </a:lnTo>
                  <a:lnTo>
                    <a:pt x="67813" y="41916"/>
                  </a:lnTo>
                  <a:lnTo>
                    <a:pt x="68330" y="39180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6459084" y="654989"/>
              <a:ext cx="2452464" cy="1610106"/>
            </a:xfrm>
            <a:custGeom>
              <a:avLst/>
              <a:gdLst/>
              <a:ahLst/>
              <a:cxnLst/>
              <a:rect l="l" t="t" r="r" b="b"/>
              <a:pathLst>
                <a:path w="68634" h="45060" extrusionOk="0">
                  <a:moveTo>
                    <a:pt x="2921" y="1"/>
                  </a:moveTo>
                  <a:cubicBezTo>
                    <a:pt x="2736" y="1"/>
                    <a:pt x="2565" y="103"/>
                    <a:pt x="2462" y="287"/>
                  </a:cubicBezTo>
                  <a:lnTo>
                    <a:pt x="1794" y="1959"/>
                  </a:lnTo>
                  <a:lnTo>
                    <a:pt x="821" y="1381"/>
                  </a:lnTo>
                  <a:lnTo>
                    <a:pt x="0" y="5880"/>
                  </a:lnTo>
                  <a:lnTo>
                    <a:pt x="67844" y="45060"/>
                  </a:lnTo>
                  <a:lnTo>
                    <a:pt x="68634" y="40531"/>
                  </a:lnTo>
                  <a:lnTo>
                    <a:pt x="13891" y="8919"/>
                  </a:lnTo>
                  <a:lnTo>
                    <a:pt x="13891" y="6883"/>
                  </a:lnTo>
                  <a:cubicBezTo>
                    <a:pt x="13891" y="6518"/>
                    <a:pt x="13648" y="6123"/>
                    <a:pt x="13405" y="5971"/>
                  </a:cubicBezTo>
                  <a:lnTo>
                    <a:pt x="3192" y="74"/>
                  </a:lnTo>
                  <a:cubicBezTo>
                    <a:pt x="3103" y="25"/>
                    <a:pt x="3010" y="1"/>
                    <a:pt x="29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6973875" y="920299"/>
              <a:ext cx="56529" cy="77468"/>
            </a:xfrm>
            <a:custGeom>
              <a:avLst/>
              <a:gdLst/>
              <a:ahLst/>
              <a:cxnLst/>
              <a:rect l="l" t="t" r="r" b="b"/>
              <a:pathLst>
                <a:path w="1582" h="2168" extrusionOk="0">
                  <a:moveTo>
                    <a:pt x="264" y="1"/>
                  </a:moveTo>
                  <a:cubicBezTo>
                    <a:pt x="146" y="1"/>
                    <a:pt x="62" y="97"/>
                    <a:pt x="62" y="278"/>
                  </a:cubicBezTo>
                  <a:lnTo>
                    <a:pt x="31" y="1008"/>
                  </a:lnTo>
                  <a:cubicBezTo>
                    <a:pt x="1" y="1221"/>
                    <a:pt x="153" y="1494"/>
                    <a:pt x="335" y="1616"/>
                  </a:cubicBezTo>
                  <a:lnTo>
                    <a:pt x="1217" y="2133"/>
                  </a:lnTo>
                  <a:cubicBezTo>
                    <a:pt x="1263" y="2156"/>
                    <a:pt x="1308" y="2167"/>
                    <a:pt x="1349" y="2167"/>
                  </a:cubicBezTo>
                  <a:cubicBezTo>
                    <a:pt x="1467" y="2167"/>
                    <a:pt x="1551" y="2071"/>
                    <a:pt x="1551" y="1889"/>
                  </a:cubicBezTo>
                  <a:lnTo>
                    <a:pt x="1582" y="1160"/>
                  </a:lnTo>
                  <a:cubicBezTo>
                    <a:pt x="1582" y="917"/>
                    <a:pt x="1460" y="643"/>
                    <a:pt x="1278" y="552"/>
                  </a:cubicBezTo>
                  <a:lnTo>
                    <a:pt x="396" y="35"/>
                  </a:lnTo>
                  <a:cubicBezTo>
                    <a:pt x="350" y="12"/>
                    <a:pt x="305" y="1"/>
                    <a:pt x="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8771374" y="2138651"/>
              <a:ext cx="66284" cy="45023"/>
            </a:xfrm>
            <a:custGeom>
              <a:avLst/>
              <a:gdLst/>
              <a:ahLst/>
              <a:cxnLst/>
              <a:rect l="l" t="t" r="r" b="b"/>
              <a:pathLst>
                <a:path w="1855" h="1260" extrusionOk="0">
                  <a:moveTo>
                    <a:pt x="108" y="0"/>
                  </a:moveTo>
                  <a:cubicBezTo>
                    <a:pt x="65" y="0"/>
                    <a:pt x="31" y="35"/>
                    <a:pt x="31" y="103"/>
                  </a:cubicBezTo>
                  <a:cubicBezTo>
                    <a:pt x="1" y="194"/>
                    <a:pt x="31" y="285"/>
                    <a:pt x="122" y="316"/>
                  </a:cubicBezTo>
                  <a:lnTo>
                    <a:pt x="1703" y="1228"/>
                  </a:lnTo>
                  <a:cubicBezTo>
                    <a:pt x="1725" y="1249"/>
                    <a:pt x="1750" y="1259"/>
                    <a:pt x="1774" y="1259"/>
                  </a:cubicBezTo>
                  <a:cubicBezTo>
                    <a:pt x="1817" y="1259"/>
                    <a:pt x="1855" y="1226"/>
                    <a:pt x="1855" y="1167"/>
                  </a:cubicBezTo>
                  <a:cubicBezTo>
                    <a:pt x="1855" y="1076"/>
                    <a:pt x="1825" y="984"/>
                    <a:pt x="1764" y="954"/>
                  </a:cubicBezTo>
                  <a:lnTo>
                    <a:pt x="153" y="12"/>
                  </a:lnTo>
                  <a:cubicBezTo>
                    <a:pt x="138" y="4"/>
                    <a:pt x="122" y="0"/>
                    <a:pt x="108" y="0"/>
                  </a:cubicBezTo>
                  <a:close/>
                </a:path>
              </a:pathLst>
            </a:custGeom>
            <a:solidFill>
              <a:srgbClr val="788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8776805" y="2111495"/>
              <a:ext cx="66284" cy="44308"/>
            </a:xfrm>
            <a:custGeom>
              <a:avLst/>
              <a:gdLst/>
              <a:ahLst/>
              <a:cxnLst/>
              <a:rect l="l" t="t" r="r" b="b"/>
              <a:pathLst>
                <a:path w="1855" h="1240" extrusionOk="0">
                  <a:moveTo>
                    <a:pt x="108" y="0"/>
                  </a:moveTo>
                  <a:cubicBezTo>
                    <a:pt x="64" y="0"/>
                    <a:pt x="24" y="35"/>
                    <a:pt x="1" y="103"/>
                  </a:cubicBezTo>
                  <a:cubicBezTo>
                    <a:pt x="1" y="164"/>
                    <a:pt x="31" y="285"/>
                    <a:pt x="92" y="316"/>
                  </a:cubicBezTo>
                  <a:lnTo>
                    <a:pt x="1703" y="1228"/>
                  </a:lnTo>
                  <a:cubicBezTo>
                    <a:pt x="1718" y="1235"/>
                    <a:pt x="1733" y="1239"/>
                    <a:pt x="1748" y="1239"/>
                  </a:cubicBezTo>
                  <a:cubicBezTo>
                    <a:pt x="1792" y="1239"/>
                    <a:pt x="1832" y="1205"/>
                    <a:pt x="1855" y="1137"/>
                  </a:cubicBezTo>
                  <a:cubicBezTo>
                    <a:pt x="1855" y="1076"/>
                    <a:pt x="1825" y="954"/>
                    <a:pt x="1764" y="924"/>
                  </a:cubicBezTo>
                  <a:lnTo>
                    <a:pt x="153" y="12"/>
                  </a:lnTo>
                  <a:cubicBezTo>
                    <a:pt x="138" y="4"/>
                    <a:pt x="122" y="0"/>
                    <a:pt x="108" y="0"/>
                  </a:cubicBezTo>
                  <a:close/>
                </a:path>
              </a:pathLst>
            </a:custGeom>
            <a:solidFill>
              <a:srgbClr val="788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8781165" y="2083267"/>
              <a:ext cx="67356" cy="45380"/>
            </a:xfrm>
            <a:custGeom>
              <a:avLst/>
              <a:gdLst/>
              <a:ahLst/>
              <a:cxnLst/>
              <a:rect l="l" t="t" r="r" b="b"/>
              <a:pathLst>
                <a:path w="1885" h="1270" extrusionOk="0">
                  <a:moveTo>
                    <a:pt x="121" y="0"/>
                  </a:moveTo>
                  <a:cubicBezTo>
                    <a:pt x="65" y="0"/>
                    <a:pt x="31" y="34"/>
                    <a:pt x="31" y="103"/>
                  </a:cubicBezTo>
                  <a:cubicBezTo>
                    <a:pt x="0" y="194"/>
                    <a:pt x="61" y="285"/>
                    <a:pt x="122" y="316"/>
                  </a:cubicBezTo>
                  <a:lnTo>
                    <a:pt x="1703" y="1258"/>
                  </a:lnTo>
                  <a:cubicBezTo>
                    <a:pt x="1725" y="1265"/>
                    <a:pt x="1746" y="1269"/>
                    <a:pt x="1765" y="1269"/>
                  </a:cubicBezTo>
                  <a:cubicBezTo>
                    <a:pt x="1820" y="1269"/>
                    <a:pt x="1855" y="1235"/>
                    <a:pt x="1855" y="1167"/>
                  </a:cubicBezTo>
                  <a:cubicBezTo>
                    <a:pt x="1885" y="1075"/>
                    <a:pt x="1824" y="984"/>
                    <a:pt x="1763" y="954"/>
                  </a:cubicBezTo>
                  <a:lnTo>
                    <a:pt x="183" y="12"/>
                  </a:lnTo>
                  <a:cubicBezTo>
                    <a:pt x="160" y="4"/>
                    <a:pt x="139" y="0"/>
                    <a:pt x="121" y="0"/>
                  </a:cubicBezTo>
                  <a:close/>
                </a:path>
              </a:pathLst>
            </a:custGeom>
            <a:solidFill>
              <a:srgbClr val="788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6509038" y="764043"/>
              <a:ext cx="2245037" cy="1378310"/>
            </a:xfrm>
            <a:custGeom>
              <a:avLst/>
              <a:gdLst/>
              <a:ahLst/>
              <a:cxnLst/>
              <a:rect l="l" t="t" r="r" b="b"/>
              <a:pathLst>
                <a:path w="62829" h="38573" extrusionOk="0">
                  <a:moveTo>
                    <a:pt x="457" y="1"/>
                  </a:moveTo>
                  <a:lnTo>
                    <a:pt x="1" y="2554"/>
                  </a:lnTo>
                  <a:lnTo>
                    <a:pt x="62373" y="38573"/>
                  </a:lnTo>
                  <a:lnTo>
                    <a:pt x="62829" y="3602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6192988" y="865057"/>
              <a:ext cx="2690336" cy="2865211"/>
            </a:xfrm>
            <a:custGeom>
              <a:avLst/>
              <a:gdLst/>
              <a:ahLst/>
              <a:cxnLst/>
              <a:rect l="l" t="t" r="r" b="b"/>
              <a:pathLst>
                <a:path w="75291" h="80185" extrusionOk="0">
                  <a:moveTo>
                    <a:pt x="7447" y="1"/>
                  </a:moveTo>
                  <a:lnTo>
                    <a:pt x="0" y="41004"/>
                  </a:lnTo>
                  <a:lnTo>
                    <a:pt x="67844" y="80184"/>
                  </a:lnTo>
                  <a:lnTo>
                    <a:pt x="75291" y="39181"/>
                  </a:lnTo>
                  <a:lnTo>
                    <a:pt x="7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7396371" y="1560151"/>
              <a:ext cx="1486937" cy="2170106"/>
            </a:xfrm>
            <a:custGeom>
              <a:avLst/>
              <a:gdLst/>
              <a:ahLst/>
              <a:cxnLst/>
              <a:rect l="l" t="t" r="r" b="b"/>
              <a:pathLst>
                <a:path w="41613" h="60732" extrusionOk="0">
                  <a:moveTo>
                    <a:pt x="7448" y="1"/>
                  </a:moveTo>
                  <a:lnTo>
                    <a:pt x="1" y="41005"/>
                  </a:lnTo>
                  <a:lnTo>
                    <a:pt x="34166" y="60731"/>
                  </a:lnTo>
                  <a:lnTo>
                    <a:pt x="41613" y="19728"/>
                  </a:lnTo>
                  <a:lnTo>
                    <a:pt x="7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7660323" y="1560151"/>
              <a:ext cx="1222981" cy="720153"/>
            </a:xfrm>
            <a:custGeom>
              <a:avLst/>
              <a:gdLst/>
              <a:ahLst/>
              <a:cxnLst/>
              <a:rect l="l" t="t" r="r" b="b"/>
              <a:pathLst>
                <a:path w="34226" h="20154" extrusionOk="0">
                  <a:moveTo>
                    <a:pt x="61" y="1"/>
                  </a:moveTo>
                  <a:lnTo>
                    <a:pt x="0" y="457"/>
                  </a:lnTo>
                  <a:lnTo>
                    <a:pt x="34134" y="20153"/>
                  </a:lnTo>
                  <a:lnTo>
                    <a:pt x="34226" y="19728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DE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8730104" y="1960527"/>
              <a:ext cx="35875" cy="26907"/>
            </a:xfrm>
            <a:custGeom>
              <a:avLst/>
              <a:gdLst/>
              <a:ahLst/>
              <a:cxnLst/>
              <a:rect l="l" t="t" r="r" b="b"/>
              <a:pathLst>
                <a:path w="1004" h="753" extrusionOk="0">
                  <a:moveTo>
                    <a:pt x="108" y="1"/>
                  </a:moveTo>
                  <a:cubicBezTo>
                    <a:pt x="65" y="1"/>
                    <a:pt x="31" y="35"/>
                    <a:pt x="31" y="103"/>
                  </a:cubicBezTo>
                  <a:cubicBezTo>
                    <a:pt x="1" y="194"/>
                    <a:pt x="31" y="285"/>
                    <a:pt x="122" y="316"/>
                  </a:cubicBezTo>
                  <a:lnTo>
                    <a:pt x="852" y="741"/>
                  </a:lnTo>
                  <a:cubicBezTo>
                    <a:pt x="867" y="749"/>
                    <a:pt x="882" y="753"/>
                    <a:pt x="897" y="753"/>
                  </a:cubicBezTo>
                  <a:cubicBezTo>
                    <a:pt x="941" y="753"/>
                    <a:pt x="981" y="719"/>
                    <a:pt x="1004" y="650"/>
                  </a:cubicBezTo>
                  <a:cubicBezTo>
                    <a:pt x="1004" y="589"/>
                    <a:pt x="973" y="498"/>
                    <a:pt x="913" y="437"/>
                  </a:cubicBezTo>
                  <a:lnTo>
                    <a:pt x="153" y="12"/>
                  </a:lnTo>
                  <a:cubicBezTo>
                    <a:pt x="138" y="4"/>
                    <a:pt x="122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8790920" y="1963779"/>
              <a:ext cx="42414" cy="59495"/>
            </a:xfrm>
            <a:custGeom>
              <a:avLst/>
              <a:gdLst/>
              <a:ahLst/>
              <a:cxnLst/>
              <a:rect l="l" t="t" r="r" b="b"/>
              <a:pathLst>
                <a:path w="1187" h="1665" extrusionOk="0">
                  <a:moveTo>
                    <a:pt x="396" y="377"/>
                  </a:moveTo>
                  <a:lnTo>
                    <a:pt x="913" y="681"/>
                  </a:lnTo>
                  <a:lnTo>
                    <a:pt x="791" y="1289"/>
                  </a:lnTo>
                  <a:lnTo>
                    <a:pt x="305" y="985"/>
                  </a:lnTo>
                  <a:lnTo>
                    <a:pt x="396" y="377"/>
                  </a:lnTo>
                  <a:close/>
                  <a:moveTo>
                    <a:pt x="290" y="1"/>
                  </a:moveTo>
                  <a:cubicBezTo>
                    <a:pt x="246" y="1"/>
                    <a:pt x="206" y="35"/>
                    <a:pt x="183" y="103"/>
                  </a:cubicBezTo>
                  <a:lnTo>
                    <a:pt x="31" y="1015"/>
                  </a:lnTo>
                  <a:cubicBezTo>
                    <a:pt x="1" y="1076"/>
                    <a:pt x="62" y="1198"/>
                    <a:pt x="123" y="1228"/>
                  </a:cubicBezTo>
                  <a:lnTo>
                    <a:pt x="882" y="1653"/>
                  </a:lnTo>
                  <a:cubicBezTo>
                    <a:pt x="898" y="1661"/>
                    <a:pt x="913" y="1665"/>
                    <a:pt x="927" y="1665"/>
                  </a:cubicBezTo>
                  <a:cubicBezTo>
                    <a:pt x="970" y="1665"/>
                    <a:pt x="1004" y="1631"/>
                    <a:pt x="1004" y="1562"/>
                  </a:cubicBezTo>
                  <a:lnTo>
                    <a:pt x="1186" y="681"/>
                  </a:lnTo>
                  <a:cubicBezTo>
                    <a:pt x="1186" y="590"/>
                    <a:pt x="1156" y="498"/>
                    <a:pt x="1095" y="438"/>
                  </a:cubicBezTo>
                  <a:lnTo>
                    <a:pt x="335" y="12"/>
                  </a:lnTo>
                  <a:cubicBezTo>
                    <a:pt x="320" y="4"/>
                    <a:pt x="305" y="1"/>
                    <a:pt x="2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8852843" y="2000047"/>
              <a:ext cx="41307" cy="58387"/>
            </a:xfrm>
            <a:custGeom>
              <a:avLst/>
              <a:gdLst/>
              <a:ahLst/>
              <a:cxnLst/>
              <a:rect l="l" t="t" r="r" b="b"/>
              <a:pathLst>
                <a:path w="1156" h="1634" extrusionOk="0">
                  <a:moveTo>
                    <a:pt x="244" y="0"/>
                  </a:moveTo>
                  <a:cubicBezTo>
                    <a:pt x="183" y="31"/>
                    <a:pt x="183" y="122"/>
                    <a:pt x="213" y="213"/>
                  </a:cubicBezTo>
                  <a:lnTo>
                    <a:pt x="426" y="730"/>
                  </a:lnTo>
                  <a:lnTo>
                    <a:pt x="92" y="912"/>
                  </a:lnTo>
                  <a:cubicBezTo>
                    <a:pt x="31" y="942"/>
                    <a:pt x="1" y="1034"/>
                    <a:pt x="61" y="1125"/>
                  </a:cubicBezTo>
                  <a:cubicBezTo>
                    <a:pt x="61" y="1155"/>
                    <a:pt x="92" y="1186"/>
                    <a:pt x="122" y="1216"/>
                  </a:cubicBezTo>
                  <a:lnTo>
                    <a:pt x="213" y="1216"/>
                  </a:lnTo>
                  <a:lnTo>
                    <a:pt x="548" y="1034"/>
                  </a:lnTo>
                  <a:lnTo>
                    <a:pt x="760" y="1520"/>
                  </a:lnTo>
                  <a:cubicBezTo>
                    <a:pt x="791" y="1581"/>
                    <a:pt x="821" y="1611"/>
                    <a:pt x="852" y="1611"/>
                  </a:cubicBezTo>
                  <a:cubicBezTo>
                    <a:pt x="867" y="1626"/>
                    <a:pt x="882" y="1634"/>
                    <a:pt x="897" y="1634"/>
                  </a:cubicBezTo>
                  <a:cubicBezTo>
                    <a:pt x="912" y="1634"/>
                    <a:pt x="928" y="1626"/>
                    <a:pt x="943" y="1611"/>
                  </a:cubicBezTo>
                  <a:cubicBezTo>
                    <a:pt x="1004" y="1581"/>
                    <a:pt x="1004" y="1490"/>
                    <a:pt x="973" y="1398"/>
                  </a:cubicBezTo>
                  <a:lnTo>
                    <a:pt x="760" y="912"/>
                  </a:lnTo>
                  <a:lnTo>
                    <a:pt x="1095" y="730"/>
                  </a:lnTo>
                  <a:cubicBezTo>
                    <a:pt x="1156" y="699"/>
                    <a:pt x="1156" y="608"/>
                    <a:pt x="1125" y="517"/>
                  </a:cubicBezTo>
                  <a:cubicBezTo>
                    <a:pt x="1125" y="456"/>
                    <a:pt x="1095" y="426"/>
                    <a:pt x="1064" y="426"/>
                  </a:cubicBezTo>
                  <a:cubicBezTo>
                    <a:pt x="1049" y="410"/>
                    <a:pt x="1034" y="403"/>
                    <a:pt x="1019" y="403"/>
                  </a:cubicBezTo>
                  <a:cubicBezTo>
                    <a:pt x="1004" y="403"/>
                    <a:pt x="988" y="410"/>
                    <a:pt x="973" y="426"/>
                  </a:cubicBezTo>
                  <a:lnTo>
                    <a:pt x="639" y="608"/>
                  </a:lnTo>
                  <a:lnTo>
                    <a:pt x="426" y="91"/>
                  </a:lnTo>
                  <a:cubicBezTo>
                    <a:pt x="396" y="61"/>
                    <a:pt x="365" y="31"/>
                    <a:pt x="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7527793" y="2645116"/>
              <a:ext cx="512690" cy="444191"/>
            </a:xfrm>
            <a:custGeom>
              <a:avLst/>
              <a:gdLst/>
              <a:ahLst/>
              <a:cxnLst/>
              <a:rect l="l" t="t" r="r" b="b"/>
              <a:pathLst>
                <a:path w="14348" h="12431" extrusionOk="0">
                  <a:moveTo>
                    <a:pt x="1285" y="0"/>
                  </a:moveTo>
                  <a:cubicBezTo>
                    <a:pt x="934" y="0"/>
                    <a:pt x="644" y="277"/>
                    <a:pt x="578" y="762"/>
                  </a:cubicBezTo>
                  <a:lnTo>
                    <a:pt x="92" y="3802"/>
                  </a:lnTo>
                  <a:cubicBezTo>
                    <a:pt x="1" y="4440"/>
                    <a:pt x="335" y="5200"/>
                    <a:pt x="852" y="5504"/>
                  </a:cubicBezTo>
                  <a:lnTo>
                    <a:pt x="12615" y="12312"/>
                  </a:lnTo>
                  <a:cubicBezTo>
                    <a:pt x="12760" y="12393"/>
                    <a:pt x="12902" y="12431"/>
                    <a:pt x="13033" y="12431"/>
                  </a:cubicBezTo>
                  <a:cubicBezTo>
                    <a:pt x="13395" y="12431"/>
                    <a:pt x="13681" y="12143"/>
                    <a:pt x="13770" y="11674"/>
                  </a:cubicBezTo>
                  <a:lnTo>
                    <a:pt x="14226" y="8634"/>
                  </a:lnTo>
                  <a:cubicBezTo>
                    <a:pt x="14348" y="7996"/>
                    <a:pt x="13983" y="7236"/>
                    <a:pt x="13466" y="6932"/>
                  </a:cubicBezTo>
                  <a:lnTo>
                    <a:pt x="1703" y="124"/>
                  </a:lnTo>
                  <a:cubicBezTo>
                    <a:pt x="1561" y="40"/>
                    <a:pt x="1419" y="0"/>
                    <a:pt x="1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7113980" y="1900105"/>
              <a:ext cx="119525" cy="362792"/>
            </a:xfrm>
            <a:custGeom>
              <a:avLst/>
              <a:gdLst/>
              <a:ahLst/>
              <a:cxnLst/>
              <a:rect l="l" t="t" r="r" b="b"/>
              <a:pathLst>
                <a:path w="3345" h="10153" extrusionOk="0">
                  <a:moveTo>
                    <a:pt x="3345" y="1"/>
                  </a:moveTo>
                  <a:cubicBezTo>
                    <a:pt x="3284" y="31"/>
                    <a:pt x="3253" y="62"/>
                    <a:pt x="3193" y="92"/>
                  </a:cubicBezTo>
                  <a:cubicBezTo>
                    <a:pt x="2919" y="244"/>
                    <a:pt x="2098" y="305"/>
                    <a:pt x="822" y="852"/>
                  </a:cubicBezTo>
                  <a:cubicBezTo>
                    <a:pt x="579" y="973"/>
                    <a:pt x="305" y="1125"/>
                    <a:pt x="62" y="1308"/>
                  </a:cubicBezTo>
                  <a:cubicBezTo>
                    <a:pt x="94" y="1300"/>
                    <a:pt x="127" y="1296"/>
                    <a:pt x="160" y="1296"/>
                  </a:cubicBezTo>
                  <a:cubicBezTo>
                    <a:pt x="249" y="1296"/>
                    <a:pt x="338" y="1324"/>
                    <a:pt x="427" y="1369"/>
                  </a:cubicBezTo>
                  <a:cubicBezTo>
                    <a:pt x="822" y="1581"/>
                    <a:pt x="1156" y="2432"/>
                    <a:pt x="974" y="3587"/>
                  </a:cubicBezTo>
                  <a:cubicBezTo>
                    <a:pt x="761" y="5046"/>
                    <a:pt x="31" y="9545"/>
                    <a:pt x="1" y="9788"/>
                  </a:cubicBezTo>
                  <a:lnTo>
                    <a:pt x="639" y="10153"/>
                  </a:lnTo>
                  <a:cubicBezTo>
                    <a:pt x="670" y="9910"/>
                    <a:pt x="1338" y="5624"/>
                    <a:pt x="1582" y="4135"/>
                  </a:cubicBezTo>
                  <a:cubicBezTo>
                    <a:pt x="1794" y="2676"/>
                    <a:pt x="2585" y="1673"/>
                    <a:pt x="2828" y="1217"/>
                  </a:cubicBezTo>
                  <a:cubicBezTo>
                    <a:pt x="3101" y="730"/>
                    <a:pt x="3345" y="31"/>
                    <a:pt x="3345" y="1"/>
                  </a:cubicBezTo>
                  <a:close/>
                </a:path>
              </a:pathLst>
            </a:custGeom>
            <a:solidFill>
              <a:srgbClr val="2E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6671940" y="1720909"/>
              <a:ext cx="574614" cy="428254"/>
            </a:xfrm>
            <a:custGeom>
              <a:avLst/>
              <a:gdLst/>
              <a:ahLst/>
              <a:cxnLst/>
              <a:rect l="l" t="t" r="r" b="b"/>
              <a:pathLst>
                <a:path w="16081" h="11985" extrusionOk="0">
                  <a:moveTo>
                    <a:pt x="14196" y="0"/>
                  </a:moveTo>
                  <a:cubicBezTo>
                    <a:pt x="14105" y="61"/>
                    <a:pt x="12402" y="1186"/>
                    <a:pt x="11035" y="2827"/>
                  </a:cubicBezTo>
                  <a:cubicBezTo>
                    <a:pt x="9697" y="4469"/>
                    <a:pt x="8603" y="5928"/>
                    <a:pt x="7721" y="6657"/>
                  </a:cubicBezTo>
                  <a:cubicBezTo>
                    <a:pt x="7295" y="7010"/>
                    <a:pt x="6947" y="7158"/>
                    <a:pt x="6637" y="7158"/>
                  </a:cubicBezTo>
                  <a:cubicBezTo>
                    <a:pt x="6440" y="7158"/>
                    <a:pt x="6258" y="7098"/>
                    <a:pt x="6080" y="6991"/>
                  </a:cubicBezTo>
                  <a:cubicBezTo>
                    <a:pt x="5959" y="6931"/>
                    <a:pt x="5867" y="6870"/>
                    <a:pt x="5776" y="6779"/>
                  </a:cubicBezTo>
                  <a:cubicBezTo>
                    <a:pt x="5533" y="6748"/>
                    <a:pt x="1065" y="6171"/>
                    <a:pt x="670" y="6171"/>
                  </a:cubicBezTo>
                  <a:cubicBezTo>
                    <a:pt x="305" y="6201"/>
                    <a:pt x="214" y="6292"/>
                    <a:pt x="153" y="6596"/>
                  </a:cubicBezTo>
                  <a:cubicBezTo>
                    <a:pt x="92" y="6931"/>
                    <a:pt x="1" y="7630"/>
                    <a:pt x="1" y="7660"/>
                  </a:cubicBezTo>
                  <a:cubicBezTo>
                    <a:pt x="275" y="7812"/>
                    <a:pt x="5563" y="10882"/>
                    <a:pt x="6445" y="11399"/>
                  </a:cubicBezTo>
                  <a:cubicBezTo>
                    <a:pt x="6891" y="11652"/>
                    <a:pt x="7490" y="11984"/>
                    <a:pt x="8085" y="11984"/>
                  </a:cubicBezTo>
                  <a:cubicBezTo>
                    <a:pt x="8706" y="11984"/>
                    <a:pt x="9323" y="11622"/>
                    <a:pt x="9758" y="10426"/>
                  </a:cubicBezTo>
                  <a:cubicBezTo>
                    <a:pt x="10487" y="8542"/>
                    <a:pt x="11430" y="7113"/>
                    <a:pt x="12433" y="6323"/>
                  </a:cubicBezTo>
                  <a:cubicBezTo>
                    <a:pt x="12676" y="6140"/>
                    <a:pt x="12919" y="5988"/>
                    <a:pt x="13193" y="5867"/>
                  </a:cubicBezTo>
                  <a:cubicBezTo>
                    <a:pt x="14469" y="5320"/>
                    <a:pt x="15290" y="5259"/>
                    <a:pt x="15564" y="5107"/>
                  </a:cubicBezTo>
                  <a:cubicBezTo>
                    <a:pt x="15624" y="5077"/>
                    <a:pt x="15655" y="5046"/>
                    <a:pt x="15716" y="5016"/>
                  </a:cubicBezTo>
                  <a:cubicBezTo>
                    <a:pt x="15928" y="4803"/>
                    <a:pt x="16080" y="4469"/>
                    <a:pt x="15868" y="3648"/>
                  </a:cubicBezTo>
                  <a:cubicBezTo>
                    <a:pt x="15624" y="2675"/>
                    <a:pt x="14834" y="760"/>
                    <a:pt x="14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6459084" y="1561258"/>
              <a:ext cx="57601" cy="101052"/>
            </a:xfrm>
            <a:custGeom>
              <a:avLst/>
              <a:gdLst/>
              <a:ahLst/>
              <a:cxnLst/>
              <a:rect l="l" t="t" r="r" b="b"/>
              <a:pathLst>
                <a:path w="1612" h="2828" extrusionOk="0">
                  <a:moveTo>
                    <a:pt x="1338" y="0"/>
                  </a:moveTo>
                  <a:lnTo>
                    <a:pt x="0" y="760"/>
                  </a:lnTo>
                  <a:lnTo>
                    <a:pt x="912" y="2827"/>
                  </a:lnTo>
                  <a:lnTo>
                    <a:pt x="1307" y="2584"/>
                  </a:lnTo>
                  <a:lnTo>
                    <a:pt x="639" y="1125"/>
                  </a:lnTo>
                  <a:lnTo>
                    <a:pt x="1611" y="608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7414844" y="2099953"/>
              <a:ext cx="58673" cy="101052"/>
            </a:xfrm>
            <a:custGeom>
              <a:avLst/>
              <a:gdLst/>
              <a:ahLst/>
              <a:cxnLst/>
              <a:rect l="l" t="t" r="r" b="b"/>
              <a:pathLst>
                <a:path w="1642" h="2828" extrusionOk="0">
                  <a:moveTo>
                    <a:pt x="700" y="1"/>
                  </a:moveTo>
                  <a:lnTo>
                    <a:pt x="335" y="244"/>
                  </a:lnTo>
                  <a:lnTo>
                    <a:pt x="973" y="1703"/>
                  </a:lnTo>
                  <a:lnTo>
                    <a:pt x="1" y="2219"/>
                  </a:lnTo>
                  <a:lnTo>
                    <a:pt x="274" y="2827"/>
                  </a:lnTo>
                  <a:lnTo>
                    <a:pt x="1642" y="2067"/>
                  </a:lnTo>
                  <a:lnTo>
                    <a:pt x="7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7654892" y="2052180"/>
              <a:ext cx="96692" cy="190097"/>
            </a:xfrm>
            <a:custGeom>
              <a:avLst/>
              <a:gdLst/>
              <a:ahLst/>
              <a:cxnLst/>
              <a:rect l="l" t="t" r="r" b="b"/>
              <a:pathLst>
                <a:path w="2706" h="5320" extrusionOk="0">
                  <a:moveTo>
                    <a:pt x="1429" y="0"/>
                  </a:moveTo>
                  <a:lnTo>
                    <a:pt x="1398" y="31"/>
                  </a:lnTo>
                  <a:lnTo>
                    <a:pt x="1337" y="456"/>
                  </a:lnTo>
                  <a:lnTo>
                    <a:pt x="1307" y="486"/>
                  </a:lnTo>
                  <a:cubicBezTo>
                    <a:pt x="1221" y="465"/>
                    <a:pt x="1139" y="455"/>
                    <a:pt x="1061" y="455"/>
                  </a:cubicBezTo>
                  <a:cubicBezTo>
                    <a:pt x="921" y="455"/>
                    <a:pt x="797" y="488"/>
                    <a:pt x="699" y="547"/>
                  </a:cubicBezTo>
                  <a:cubicBezTo>
                    <a:pt x="517" y="669"/>
                    <a:pt x="395" y="882"/>
                    <a:pt x="365" y="1155"/>
                  </a:cubicBezTo>
                  <a:cubicBezTo>
                    <a:pt x="304" y="1398"/>
                    <a:pt x="334" y="1641"/>
                    <a:pt x="395" y="1854"/>
                  </a:cubicBezTo>
                  <a:cubicBezTo>
                    <a:pt x="486" y="2097"/>
                    <a:pt x="578" y="2280"/>
                    <a:pt x="699" y="2462"/>
                  </a:cubicBezTo>
                  <a:cubicBezTo>
                    <a:pt x="821" y="2645"/>
                    <a:pt x="973" y="2827"/>
                    <a:pt x="1155" y="3009"/>
                  </a:cubicBezTo>
                  <a:cubicBezTo>
                    <a:pt x="1185" y="3040"/>
                    <a:pt x="1216" y="3070"/>
                    <a:pt x="1246" y="3100"/>
                  </a:cubicBezTo>
                  <a:cubicBezTo>
                    <a:pt x="1429" y="3283"/>
                    <a:pt x="1550" y="3435"/>
                    <a:pt x="1611" y="3526"/>
                  </a:cubicBezTo>
                  <a:cubicBezTo>
                    <a:pt x="1672" y="3617"/>
                    <a:pt x="1702" y="3739"/>
                    <a:pt x="1672" y="3830"/>
                  </a:cubicBezTo>
                  <a:cubicBezTo>
                    <a:pt x="1672" y="3921"/>
                    <a:pt x="1611" y="3982"/>
                    <a:pt x="1550" y="4043"/>
                  </a:cubicBezTo>
                  <a:cubicBezTo>
                    <a:pt x="1526" y="4051"/>
                    <a:pt x="1501" y="4055"/>
                    <a:pt x="1476" y="4055"/>
                  </a:cubicBezTo>
                  <a:cubicBezTo>
                    <a:pt x="1408" y="4055"/>
                    <a:pt x="1335" y="4026"/>
                    <a:pt x="1246" y="3982"/>
                  </a:cubicBezTo>
                  <a:cubicBezTo>
                    <a:pt x="1094" y="3891"/>
                    <a:pt x="973" y="3769"/>
                    <a:pt x="882" y="3617"/>
                  </a:cubicBezTo>
                  <a:cubicBezTo>
                    <a:pt x="790" y="3465"/>
                    <a:pt x="760" y="3313"/>
                    <a:pt x="790" y="3192"/>
                  </a:cubicBezTo>
                  <a:lnTo>
                    <a:pt x="790" y="3131"/>
                  </a:lnTo>
                  <a:lnTo>
                    <a:pt x="790" y="3070"/>
                  </a:lnTo>
                  <a:lnTo>
                    <a:pt x="760" y="3040"/>
                  </a:lnTo>
                  <a:lnTo>
                    <a:pt x="152" y="2675"/>
                  </a:lnTo>
                  <a:lnTo>
                    <a:pt x="91" y="2675"/>
                  </a:lnTo>
                  <a:lnTo>
                    <a:pt x="61" y="2705"/>
                  </a:lnTo>
                  <a:lnTo>
                    <a:pt x="61" y="2827"/>
                  </a:lnTo>
                  <a:cubicBezTo>
                    <a:pt x="0" y="3131"/>
                    <a:pt x="30" y="3435"/>
                    <a:pt x="152" y="3708"/>
                  </a:cubicBezTo>
                  <a:cubicBezTo>
                    <a:pt x="274" y="4012"/>
                    <a:pt x="426" y="4256"/>
                    <a:pt x="699" y="4468"/>
                  </a:cubicBezTo>
                  <a:lnTo>
                    <a:pt x="699" y="4529"/>
                  </a:lnTo>
                  <a:lnTo>
                    <a:pt x="638" y="4894"/>
                  </a:lnTo>
                  <a:lnTo>
                    <a:pt x="638" y="4955"/>
                  </a:lnTo>
                  <a:lnTo>
                    <a:pt x="669" y="4985"/>
                  </a:lnTo>
                  <a:lnTo>
                    <a:pt x="1246" y="5319"/>
                  </a:lnTo>
                  <a:lnTo>
                    <a:pt x="1277" y="5319"/>
                  </a:lnTo>
                  <a:lnTo>
                    <a:pt x="1307" y="5289"/>
                  </a:lnTo>
                  <a:lnTo>
                    <a:pt x="1368" y="4924"/>
                  </a:lnTo>
                  <a:lnTo>
                    <a:pt x="1398" y="4894"/>
                  </a:lnTo>
                  <a:cubicBezTo>
                    <a:pt x="1511" y="4936"/>
                    <a:pt x="1624" y="4959"/>
                    <a:pt x="1731" y="4959"/>
                  </a:cubicBezTo>
                  <a:cubicBezTo>
                    <a:pt x="1854" y="4959"/>
                    <a:pt x="1969" y="4929"/>
                    <a:pt x="2067" y="4863"/>
                  </a:cubicBezTo>
                  <a:cubicBezTo>
                    <a:pt x="2249" y="4742"/>
                    <a:pt x="2371" y="4529"/>
                    <a:pt x="2401" y="4225"/>
                  </a:cubicBezTo>
                  <a:cubicBezTo>
                    <a:pt x="2462" y="3982"/>
                    <a:pt x="2432" y="3739"/>
                    <a:pt x="2341" y="3526"/>
                  </a:cubicBezTo>
                  <a:cubicBezTo>
                    <a:pt x="2280" y="3313"/>
                    <a:pt x="2189" y="3131"/>
                    <a:pt x="2067" y="3009"/>
                  </a:cubicBezTo>
                  <a:cubicBezTo>
                    <a:pt x="1976" y="2857"/>
                    <a:pt x="1824" y="2705"/>
                    <a:pt x="1641" y="2493"/>
                  </a:cubicBezTo>
                  <a:cubicBezTo>
                    <a:pt x="1459" y="2310"/>
                    <a:pt x="1337" y="2158"/>
                    <a:pt x="1277" y="2067"/>
                  </a:cubicBezTo>
                  <a:cubicBezTo>
                    <a:pt x="1185" y="1976"/>
                    <a:pt x="1125" y="1885"/>
                    <a:pt x="1094" y="1793"/>
                  </a:cubicBezTo>
                  <a:cubicBezTo>
                    <a:pt x="1064" y="1733"/>
                    <a:pt x="1064" y="1641"/>
                    <a:pt x="1064" y="1581"/>
                  </a:cubicBezTo>
                  <a:cubicBezTo>
                    <a:pt x="1094" y="1459"/>
                    <a:pt x="1125" y="1398"/>
                    <a:pt x="1216" y="1368"/>
                  </a:cubicBezTo>
                  <a:cubicBezTo>
                    <a:pt x="1232" y="1360"/>
                    <a:pt x="1251" y="1356"/>
                    <a:pt x="1271" y="1356"/>
                  </a:cubicBezTo>
                  <a:cubicBezTo>
                    <a:pt x="1328" y="1356"/>
                    <a:pt x="1400" y="1384"/>
                    <a:pt x="1489" y="1429"/>
                  </a:cubicBezTo>
                  <a:cubicBezTo>
                    <a:pt x="1641" y="1520"/>
                    <a:pt x="1763" y="1641"/>
                    <a:pt x="1824" y="1793"/>
                  </a:cubicBezTo>
                  <a:cubicBezTo>
                    <a:pt x="1915" y="1945"/>
                    <a:pt x="1945" y="2097"/>
                    <a:pt x="1915" y="2219"/>
                  </a:cubicBezTo>
                  <a:lnTo>
                    <a:pt x="1915" y="2249"/>
                  </a:lnTo>
                  <a:lnTo>
                    <a:pt x="1915" y="2310"/>
                  </a:lnTo>
                  <a:lnTo>
                    <a:pt x="1945" y="2371"/>
                  </a:lnTo>
                  <a:lnTo>
                    <a:pt x="2553" y="2705"/>
                  </a:lnTo>
                  <a:lnTo>
                    <a:pt x="2614" y="2705"/>
                  </a:lnTo>
                  <a:lnTo>
                    <a:pt x="2644" y="2675"/>
                  </a:lnTo>
                  <a:lnTo>
                    <a:pt x="2644" y="2614"/>
                  </a:lnTo>
                  <a:cubicBezTo>
                    <a:pt x="2705" y="2310"/>
                    <a:pt x="2644" y="2006"/>
                    <a:pt x="2523" y="1702"/>
                  </a:cubicBezTo>
                  <a:cubicBezTo>
                    <a:pt x="2432" y="1368"/>
                    <a:pt x="2249" y="1125"/>
                    <a:pt x="2006" y="912"/>
                  </a:cubicBezTo>
                  <a:lnTo>
                    <a:pt x="1976" y="851"/>
                  </a:lnTo>
                  <a:lnTo>
                    <a:pt x="2067" y="426"/>
                  </a:lnTo>
                  <a:lnTo>
                    <a:pt x="2067" y="365"/>
                  </a:lnTo>
                  <a:lnTo>
                    <a:pt x="2037" y="33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rgbClr val="2E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7869927" y="2193357"/>
              <a:ext cx="96692" cy="173803"/>
            </a:xfrm>
            <a:custGeom>
              <a:avLst/>
              <a:gdLst/>
              <a:ahLst/>
              <a:cxnLst/>
              <a:rect l="l" t="t" r="r" b="b"/>
              <a:pathLst>
                <a:path w="2706" h="4864" extrusionOk="0">
                  <a:moveTo>
                    <a:pt x="1155" y="1"/>
                  </a:moveTo>
                  <a:cubicBezTo>
                    <a:pt x="973" y="1"/>
                    <a:pt x="821" y="61"/>
                    <a:pt x="700" y="153"/>
                  </a:cubicBezTo>
                  <a:cubicBezTo>
                    <a:pt x="548" y="244"/>
                    <a:pt x="487" y="396"/>
                    <a:pt x="426" y="608"/>
                  </a:cubicBezTo>
                  <a:lnTo>
                    <a:pt x="396" y="882"/>
                  </a:lnTo>
                  <a:lnTo>
                    <a:pt x="396" y="943"/>
                  </a:lnTo>
                  <a:lnTo>
                    <a:pt x="426" y="1004"/>
                  </a:lnTo>
                  <a:lnTo>
                    <a:pt x="1095" y="1368"/>
                  </a:lnTo>
                  <a:lnTo>
                    <a:pt x="1125" y="1368"/>
                  </a:lnTo>
                  <a:lnTo>
                    <a:pt x="1155" y="1338"/>
                  </a:lnTo>
                  <a:lnTo>
                    <a:pt x="1186" y="1186"/>
                  </a:lnTo>
                  <a:cubicBezTo>
                    <a:pt x="1186" y="1095"/>
                    <a:pt x="1247" y="1004"/>
                    <a:pt x="1307" y="973"/>
                  </a:cubicBezTo>
                  <a:cubicBezTo>
                    <a:pt x="1345" y="961"/>
                    <a:pt x="1383" y="953"/>
                    <a:pt x="1421" y="953"/>
                  </a:cubicBezTo>
                  <a:cubicBezTo>
                    <a:pt x="1474" y="953"/>
                    <a:pt x="1528" y="968"/>
                    <a:pt x="1581" y="1004"/>
                  </a:cubicBezTo>
                  <a:cubicBezTo>
                    <a:pt x="1703" y="1064"/>
                    <a:pt x="1763" y="1156"/>
                    <a:pt x="1824" y="1247"/>
                  </a:cubicBezTo>
                  <a:cubicBezTo>
                    <a:pt x="1885" y="1368"/>
                    <a:pt x="1885" y="1490"/>
                    <a:pt x="1885" y="1581"/>
                  </a:cubicBezTo>
                  <a:cubicBezTo>
                    <a:pt x="1855" y="1763"/>
                    <a:pt x="1672" y="1915"/>
                    <a:pt x="1338" y="2128"/>
                  </a:cubicBezTo>
                  <a:lnTo>
                    <a:pt x="1003" y="2311"/>
                  </a:lnTo>
                  <a:cubicBezTo>
                    <a:pt x="639" y="2554"/>
                    <a:pt x="335" y="2706"/>
                    <a:pt x="122" y="2827"/>
                  </a:cubicBezTo>
                  <a:cubicBezTo>
                    <a:pt x="122" y="2827"/>
                    <a:pt x="92" y="2858"/>
                    <a:pt x="92" y="2888"/>
                  </a:cubicBezTo>
                  <a:lnTo>
                    <a:pt x="0" y="3526"/>
                  </a:lnTo>
                  <a:lnTo>
                    <a:pt x="0" y="3587"/>
                  </a:lnTo>
                  <a:lnTo>
                    <a:pt x="31" y="3618"/>
                  </a:lnTo>
                  <a:lnTo>
                    <a:pt x="2189" y="4864"/>
                  </a:lnTo>
                  <a:lnTo>
                    <a:pt x="2250" y="4864"/>
                  </a:lnTo>
                  <a:lnTo>
                    <a:pt x="2250" y="4833"/>
                  </a:lnTo>
                  <a:lnTo>
                    <a:pt x="2371" y="4165"/>
                  </a:lnTo>
                  <a:lnTo>
                    <a:pt x="2371" y="4104"/>
                  </a:lnTo>
                  <a:lnTo>
                    <a:pt x="2310" y="4074"/>
                  </a:lnTo>
                  <a:lnTo>
                    <a:pt x="1155" y="3374"/>
                  </a:lnTo>
                  <a:lnTo>
                    <a:pt x="1125" y="3374"/>
                  </a:lnTo>
                  <a:lnTo>
                    <a:pt x="1155" y="3344"/>
                  </a:lnTo>
                  <a:lnTo>
                    <a:pt x="1247" y="3283"/>
                  </a:lnTo>
                  <a:cubicBezTo>
                    <a:pt x="1490" y="3192"/>
                    <a:pt x="1642" y="3101"/>
                    <a:pt x="1794" y="3010"/>
                  </a:cubicBezTo>
                  <a:cubicBezTo>
                    <a:pt x="1915" y="2949"/>
                    <a:pt x="2037" y="2858"/>
                    <a:pt x="2128" y="2797"/>
                  </a:cubicBezTo>
                  <a:cubicBezTo>
                    <a:pt x="2280" y="2675"/>
                    <a:pt x="2402" y="2554"/>
                    <a:pt x="2493" y="2432"/>
                  </a:cubicBezTo>
                  <a:cubicBezTo>
                    <a:pt x="2584" y="2311"/>
                    <a:pt x="2645" y="2189"/>
                    <a:pt x="2645" y="2007"/>
                  </a:cubicBezTo>
                  <a:cubicBezTo>
                    <a:pt x="2706" y="1794"/>
                    <a:pt x="2675" y="1581"/>
                    <a:pt x="2614" y="1368"/>
                  </a:cubicBezTo>
                  <a:cubicBezTo>
                    <a:pt x="2554" y="1125"/>
                    <a:pt x="2432" y="912"/>
                    <a:pt x="2280" y="700"/>
                  </a:cubicBezTo>
                  <a:cubicBezTo>
                    <a:pt x="2128" y="487"/>
                    <a:pt x="1946" y="335"/>
                    <a:pt x="1733" y="213"/>
                  </a:cubicBezTo>
                  <a:cubicBezTo>
                    <a:pt x="1520" y="92"/>
                    <a:pt x="1338" y="31"/>
                    <a:pt x="1155" y="1"/>
                  </a:cubicBezTo>
                  <a:close/>
                </a:path>
              </a:pathLst>
            </a:custGeom>
            <a:solidFill>
              <a:srgbClr val="2E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7784134" y="2129289"/>
              <a:ext cx="93440" cy="169837"/>
            </a:xfrm>
            <a:custGeom>
              <a:avLst/>
              <a:gdLst/>
              <a:ahLst/>
              <a:cxnLst/>
              <a:rect l="l" t="t" r="r" b="b"/>
              <a:pathLst>
                <a:path w="2615" h="4753" extrusionOk="0">
                  <a:moveTo>
                    <a:pt x="517" y="0"/>
                  </a:moveTo>
                  <a:lnTo>
                    <a:pt x="517" y="31"/>
                  </a:lnTo>
                  <a:lnTo>
                    <a:pt x="395" y="699"/>
                  </a:lnTo>
                  <a:lnTo>
                    <a:pt x="395" y="760"/>
                  </a:lnTo>
                  <a:lnTo>
                    <a:pt x="426" y="790"/>
                  </a:lnTo>
                  <a:lnTo>
                    <a:pt x="1459" y="1368"/>
                  </a:lnTo>
                  <a:lnTo>
                    <a:pt x="1459" y="1398"/>
                  </a:lnTo>
                  <a:lnTo>
                    <a:pt x="638" y="1672"/>
                  </a:lnTo>
                  <a:lnTo>
                    <a:pt x="608" y="1702"/>
                  </a:lnTo>
                  <a:lnTo>
                    <a:pt x="608" y="1763"/>
                  </a:lnTo>
                  <a:lnTo>
                    <a:pt x="851" y="2523"/>
                  </a:lnTo>
                  <a:lnTo>
                    <a:pt x="882" y="2584"/>
                  </a:lnTo>
                  <a:lnTo>
                    <a:pt x="912" y="2584"/>
                  </a:lnTo>
                  <a:cubicBezTo>
                    <a:pt x="1003" y="2553"/>
                    <a:pt x="1064" y="2553"/>
                    <a:pt x="1094" y="2553"/>
                  </a:cubicBezTo>
                  <a:cubicBezTo>
                    <a:pt x="1155" y="2553"/>
                    <a:pt x="1186" y="2553"/>
                    <a:pt x="1216" y="2584"/>
                  </a:cubicBezTo>
                  <a:cubicBezTo>
                    <a:pt x="1368" y="2645"/>
                    <a:pt x="1429" y="2766"/>
                    <a:pt x="1490" y="2949"/>
                  </a:cubicBezTo>
                  <a:cubicBezTo>
                    <a:pt x="1520" y="3101"/>
                    <a:pt x="1520" y="3222"/>
                    <a:pt x="1490" y="3374"/>
                  </a:cubicBezTo>
                  <a:cubicBezTo>
                    <a:pt x="1459" y="3556"/>
                    <a:pt x="1429" y="3648"/>
                    <a:pt x="1368" y="3739"/>
                  </a:cubicBezTo>
                  <a:cubicBezTo>
                    <a:pt x="1315" y="3792"/>
                    <a:pt x="1252" y="3824"/>
                    <a:pt x="1184" y="3824"/>
                  </a:cubicBezTo>
                  <a:cubicBezTo>
                    <a:pt x="1135" y="3824"/>
                    <a:pt x="1085" y="3807"/>
                    <a:pt x="1034" y="3769"/>
                  </a:cubicBezTo>
                  <a:cubicBezTo>
                    <a:pt x="973" y="3739"/>
                    <a:pt x="912" y="3678"/>
                    <a:pt x="882" y="3617"/>
                  </a:cubicBezTo>
                  <a:cubicBezTo>
                    <a:pt x="821" y="3556"/>
                    <a:pt x="790" y="3465"/>
                    <a:pt x="790" y="3374"/>
                  </a:cubicBezTo>
                  <a:cubicBezTo>
                    <a:pt x="760" y="3283"/>
                    <a:pt x="760" y="3161"/>
                    <a:pt x="790" y="3070"/>
                  </a:cubicBezTo>
                  <a:cubicBezTo>
                    <a:pt x="790" y="3040"/>
                    <a:pt x="760" y="2979"/>
                    <a:pt x="730" y="2979"/>
                  </a:cubicBezTo>
                  <a:lnTo>
                    <a:pt x="61" y="2584"/>
                  </a:lnTo>
                  <a:cubicBezTo>
                    <a:pt x="52" y="2575"/>
                    <a:pt x="43" y="2571"/>
                    <a:pt x="35" y="2571"/>
                  </a:cubicBezTo>
                  <a:cubicBezTo>
                    <a:pt x="15" y="2571"/>
                    <a:pt x="0" y="2593"/>
                    <a:pt x="0" y="2614"/>
                  </a:cubicBezTo>
                  <a:cubicBezTo>
                    <a:pt x="0" y="2827"/>
                    <a:pt x="0" y="3009"/>
                    <a:pt x="0" y="3161"/>
                  </a:cubicBezTo>
                  <a:cubicBezTo>
                    <a:pt x="61" y="3465"/>
                    <a:pt x="152" y="3769"/>
                    <a:pt x="304" y="4012"/>
                  </a:cubicBezTo>
                  <a:cubicBezTo>
                    <a:pt x="486" y="4256"/>
                    <a:pt x="669" y="4468"/>
                    <a:pt x="912" y="4590"/>
                  </a:cubicBezTo>
                  <a:cubicBezTo>
                    <a:pt x="1101" y="4708"/>
                    <a:pt x="1289" y="4753"/>
                    <a:pt x="1449" y="4753"/>
                  </a:cubicBezTo>
                  <a:cubicBezTo>
                    <a:pt x="1496" y="4753"/>
                    <a:pt x="1540" y="4749"/>
                    <a:pt x="1581" y="4742"/>
                  </a:cubicBezTo>
                  <a:cubicBezTo>
                    <a:pt x="1793" y="4712"/>
                    <a:pt x="1945" y="4590"/>
                    <a:pt x="2067" y="4377"/>
                  </a:cubicBezTo>
                  <a:cubicBezTo>
                    <a:pt x="2158" y="4256"/>
                    <a:pt x="2219" y="4073"/>
                    <a:pt x="2249" y="3860"/>
                  </a:cubicBezTo>
                  <a:cubicBezTo>
                    <a:pt x="2280" y="3648"/>
                    <a:pt x="2280" y="3435"/>
                    <a:pt x="2249" y="3222"/>
                  </a:cubicBezTo>
                  <a:cubicBezTo>
                    <a:pt x="2189" y="2857"/>
                    <a:pt x="2037" y="2553"/>
                    <a:pt x="1824" y="2341"/>
                  </a:cubicBezTo>
                  <a:lnTo>
                    <a:pt x="1793" y="2310"/>
                  </a:lnTo>
                  <a:lnTo>
                    <a:pt x="1824" y="2280"/>
                  </a:lnTo>
                  <a:lnTo>
                    <a:pt x="2462" y="2067"/>
                  </a:lnTo>
                  <a:cubicBezTo>
                    <a:pt x="2493" y="2067"/>
                    <a:pt x="2493" y="2037"/>
                    <a:pt x="2493" y="2006"/>
                  </a:cubicBezTo>
                  <a:lnTo>
                    <a:pt x="2614" y="1246"/>
                  </a:lnTo>
                  <a:lnTo>
                    <a:pt x="2614" y="1186"/>
                  </a:lnTo>
                  <a:lnTo>
                    <a:pt x="2584" y="1155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2E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8109939" y="2314988"/>
              <a:ext cx="96728" cy="190133"/>
            </a:xfrm>
            <a:custGeom>
              <a:avLst/>
              <a:gdLst/>
              <a:ahLst/>
              <a:cxnLst/>
              <a:rect l="l" t="t" r="r" b="b"/>
              <a:pathLst>
                <a:path w="2707" h="5321" extrusionOk="0">
                  <a:moveTo>
                    <a:pt x="1429" y="1"/>
                  </a:moveTo>
                  <a:lnTo>
                    <a:pt x="1399" y="62"/>
                  </a:lnTo>
                  <a:lnTo>
                    <a:pt x="1338" y="487"/>
                  </a:lnTo>
                  <a:lnTo>
                    <a:pt x="1308" y="487"/>
                  </a:lnTo>
                  <a:cubicBezTo>
                    <a:pt x="1227" y="467"/>
                    <a:pt x="1149" y="457"/>
                    <a:pt x="1076" y="457"/>
                  </a:cubicBezTo>
                  <a:cubicBezTo>
                    <a:pt x="930" y="457"/>
                    <a:pt x="801" y="497"/>
                    <a:pt x="700" y="578"/>
                  </a:cubicBezTo>
                  <a:cubicBezTo>
                    <a:pt x="518" y="670"/>
                    <a:pt x="396" y="882"/>
                    <a:pt x="366" y="1156"/>
                  </a:cubicBezTo>
                  <a:cubicBezTo>
                    <a:pt x="335" y="1399"/>
                    <a:pt x="335" y="1642"/>
                    <a:pt x="426" y="1855"/>
                  </a:cubicBezTo>
                  <a:cubicBezTo>
                    <a:pt x="487" y="2098"/>
                    <a:pt x="578" y="2281"/>
                    <a:pt x="700" y="2463"/>
                  </a:cubicBezTo>
                  <a:cubicBezTo>
                    <a:pt x="852" y="2645"/>
                    <a:pt x="1004" y="2828"/>
                    <a:pt x="1156" y="3010"/>
                  </a:cubicBezTo>
                  <a:cubicBezTo>
                    <a:pt x="1186" y="3040"/>
                    <a:pt x="1217" y="3071"/>
                    <a:pt x="1247" y="3101"/>
                  </a:cubicBezTo>
                  <a:cubicBezTo>
                    <a:pt x="1429" y="3284"/>
                    <a:pt x="1551" y="3436"/>
                    <a:pt x="1612" y="3527"/>
                  </a:cubicBezTo>
                  <a:cubicBezTo>
                    <a:pt x="1673" y="3618"/>
                    <a:pt x="1703" y="3740"/>
                    <a:pt x="1673" y="3831"/>
                  </a:cubicBezTo>
                  <a:cubicBezTo>
                    <a:pt x="1673" y="3922"/>
                    <a:pt x="1612" y="4013"/>
                    <a:pt x="1551" y="4043"/>
                  </a:cubicBezTo>
                  <a:cubicBezTo>
                    <a:pt x="1535" y="4052"/>
                    <a:pt x="1514" y="4055"/>
                    <a:pt x="1490" y="4055"/>
                  </a:cubicBezTo>
                  <a:cubicBezTo>
                    <a:pt x="1425" y="4055"/>
                    <a:pt x="1336" y="4027"/>
                    <a:pt x="1247" y="3983"/>
                  </a:cubicBezTo>
                  <a:cubicBezTo>
                    <a:pt x="1095" y="3891"/>
                    <a:pt x="974" y="3770"/>
                    <a:pt x="882" y="3618"/>
                  </a:cubicBezTo>
                  <a:cubicBezTo>
                    <a:pt x="791" y="3466"/>
                    <a:pt x="761" y="3344"/>
                    <a:pt x="791" y="3192"/>
                  </a:cubicBezTo>
                  <a:lnTo>
                    <a:pt x="791" y="3132"/>
                  </a:lnTo>
                  <a:lnTo>
                    <a:pt x="791" y="3071"/>
                  </a:lnTo>
                  <a:lnTo>
                    <a:pt x="761" y="3040"/>
                  </a:lnTo>
                  <a:lnTo>
                    <a:pt x="153" y="2676"/>
                  </a:lnTo>
                  <a:lnTo>
                    <a:pt x="92" y="2676"/>
                  </a:lnTo>
                  <a:lnTo>
                    <a:pt x="62" y="2736"/>
                  </a:lnTo>
                  <a:lnTo>
                    <a:pt x="62" y="2828"/>
                  </a:lnTo>
                  <a:cubicBezTo>
                    <a:pt x="1" y="3132"/>
                    <a:pt x="31" y="3436"/>
                    <a:pt x="153" y="3740"/>
                  </a:cubicBezTo>
                  <a:cubicBezTo>
                    <a:pt x="274" y="4013"/>
                    <a:pt x="457" y="4256"/>
                    <a:pt x="700" y="4499"/>
                  </a:cubicBezTo>
                  <a:lnTo>
                    <a:pt x="730" y="4530"/>
                  </a:lnTo>
                  <a:lnTo>
                    <a:pt x="670" y="4895"/>
                  </a:lnTo>
                  <a:lnTo>
                    <a:pt x="670" y="4955"/>
                  </a:lnTo>
                  <a:lnTo>
                    <a:pt x="700" y="5016"/>
                  </a:lnTo>
                  <a:lnTo>
                    <a:pt x="1247" y="5320"/>
                  </a:lnTo>
                  <a:lnTo>
                    <a:pt x="1308" y="5320"/>
                  </a:lnTo>
                  <a:lnTo>
                    <a:pt x="1308" y="5290"/>
                  </a:lnTo>
                  <a:lnTo>
                    <a:pt x="1369" y="4925"/>
                  </a:lnTo>
                  <a:lnTo>
                    <a:pt x="1399" y="4895"/>
                  </a:lnTo>
                  <a:cubicBezTo>
                    <a:pt x="1526" y="4937"/>
                    <a:pt x="1640" y="4960"/>
                    <a:pt x="1744" y="4960"/>
                  </a:cubicBezTo>
                  <a:cubicBezTo>
                    <a:pt x="1864" y="4960"/>
                    <a:pt x="1970" y="4929"/>
                    <a:pt x="2068" y="4864"/>
                  </a:cubicBezTo>
                  <a:cubicBezTo>
                    <a:pt x="2250" y="4743"/>
                    <a:pt x="2372" y="4530"/>
                    <a:pt x="2433" y="4226"/>
                  </a:cubicBezTo>
                  <a:cubicBezTo>
                    <a:pt x="2463" y="3983"/>
                    <a:pt x="2433" y="3740"/>
                    <a:pt x="2372" y="3527"/>
                  </a:cubicBezTo>
                  <a:cubicBezTo>
                    <a:pt x="2281" y="3314"/>
                    <a:pt x="2189" y="3162"/>
                    <a:pt x="2098" y="3010"/>
                  </a:cubicBezTo>
                  <a:cubicBezTo>
                    <a:pt x="2007" y="2888"/>
                    <a:pt x="1855" y="2706"/>
                    <a:pt x="1642" y="2493"/>
                  </a:cubicBezTo>
                  <a:cubicBezTo>
                    <a:pt x="1490" y="2311"/>
                    <a:pt x="1369" y="2159"/>
                    <a:pt x="1277" y="2068"/>
                  </a:cubicBezTo>
                  <a:cubicBezTo>
                    <a:pt x="1217" y="1977"/>
                    <a:pt x="1156" y="1885"/>
                    <a:pt x="1125" y="1825"/>
                  </a:cubicBezTo>
                  <a:cubicBezTo>
                    <a:pt x="1065" y="1733"/>
                    <a:pt x="1065" y="1642"/>
                    <a:pt x="1095" y="1581"/>
                  </a:cubicBezTo>
                  <a:cubicBezTo>
                    <a:pt x="1095" y="1460"/>
                    <a:pt x="1156" y="1399"/>
                    <a:pt x="1217" y="1369"/>
                  </a:cubicBezTo>
                  <a:cubicBezTo>
                    <a:pt x="1241" y="1361"/>
                    <a:pt x="1266" y="1357"/>
                    <a:pt x="1290" y="1357"/>
                  </a:cubicBezTo>
                  <a:cubicBezTo>
                    <a:pt x="1357" y="1357"/>
                    <a:pt x="1423" y="1385"/>
                    <a:pt x="1490" y="1429"/>
                  </a:cubicBezTo>
                  <a:cubicBezTo>
                    <a:pt x="1673" y="1521"/>
                    <a:pt x="1764" y="1642"/>
                    <a:pt x="1855" y="1794"/>
                  </a:cubicBezTo>
                  <a:cubicBezTo>
                    <a:pt x="1916" y="1946"/>
                    <a:pt x="1946" y="2098"/>
                    <a:pt x="1916" y="2220"/>
                  </a:cubicBezTo>
                  <a:lnTo>
                    <a:pt x="1916" y="2281"/>
                  </a:lnTo>
                  <a:lnTo>
                    <a:pt x="1916" y="2341"/>
                  </a:lnTo>
                  <a:lnTo>
                    <a:pt x="1977" y="2372"/>
                  </a:lnTo>
                  <a:lnTo>
                    <a:pt x="2584" y="2736"/>
                  </a:lnTo>
                  <a:lnTo>
                    <a:pt x="2615" y="2736"/>
                  </a:lnTo>
                  <a:lnTo>
                    <a:pt x="2645" y="2676"/>
                  </a:lnTo>
                  <a:lnTo>
                    <a:pt x="2645" y="2615"/>
                  </a:lnTo>
                  <a:cubicBezTo>
                    <a:pt x="2706" y="2311"/>
                    <a:pt x="2645" y="2007"/>
                    <a:pt x="2554" y="1703"/>
                  </a:cubicBezTo>
                  <a:cubicBezTo>
                    <a:pt x="2433" y="1399"/>
                    <a:pt x="2250" y="1125"/>
                    <a:pt x="2007" y="913"/>
                  </a:cubicBezTo>
                  <a:lnTo>
                    <a:pt x="2007" y="852"/>
                  </a:lnTo>
                  <a:lnTo>
                    <a:pt x="2068" y="426"/>
                  </a:lnTo>
                  <a:lnTo>
                    <a:pt x="2068" y="366"/>
                  </a:lnTo>
                  <a:lnTo>
                    <a:pt x="2037" y="335"/>
                  </a:lnTo>
                  <a:lnTo>
                    <a:pt x="1460" y="1"/>
                  </a:lnTo>
                  <a:close/>
                </a:path>
              </a:pathLst>
            </a:custGeom>
            <a:solidFill>
              <a:srgbClr val="2E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8234858" y="2404854"/>
              <a:ext cx="96692" cy="174089"/>
            </a:xfrm>
            <a:custGeom>
              <a:avLst/>
              <a:gdLst/>
              <a:ahLst/>
              <a:cxnLst/>
              <a:rect l="l" t="t" r="r" b="b"/>
              <a:pathLst>
                <a:path w="2706" h="4872" extrusionOk="0">
                  <a:moveTo>
                    <a:pt x="1061" y="1"/>
                  </a:moveTo>
                  <a:cubicBezTo>
                    <a:pt x="920" y="1"/>
                    <a:pt x="800" y="55"/>
                    <a:pt x="699" y="130"/>
                  </a:cubicBezTo>
                  <a:cubicBezTo>
                    <a:pt x="578" y="221"/>
                    <a:pt x="487" y="404"/>
                    <a:pt x="456" y="586"/>
                  </a:cubicBezTo>
                  <a:lnTo>
                    <a:pt x="396" y="890"/>
                  </a:lnTo>
                  <a:lnTo>
                    <a:pt x="396" y="951"/>
                  </a:lnTo>
                  <a:lnTo>
                    <a:pt x="456" y="981"/>
                  </a:lnTo>
                  <a:lnTo>
                    <a:pt x="1095" y="1376"/>
                  </a:lnTo>
                  <a:lnTo>
                    <a:pt x="1155" y="1376"/>
                  </a:lnTo>
                  <a:lnTo>
                    <a:pt x="1155" y="1316"/>
                  </a:lnTo>
                  <a:lnTo>
                    <a:pt x="1186" y="1194"/>
                  </a:lnTo>
                  <a:cubicBezTo>
                    <a:pt x="1216" y="1073"/>
                    <a:pt x="1247" y="981"/>
                    <a:pt x="1338" y="951"/>
                  </a:cubicBezTo>
                  <a:cubicBezTo>
                    <a:pt x="1354" y="943"/>
                    <a:pt x="1373" y="939"/>
                    <a:pt x="1393" y="939"/>
                  </a:cubicBezTo>
                  <a:cubicBezTo>
                    <a:pt x="1450" y="939"/>
                    <a:pt x="1522" y="967"/>
                    <a:pt x="1611" y="1012"/>
                  </a:cubicBezTo>
                  <a:cubicBezTo>
                    <a:pt x="1703" y="1073"/>
                    <a:pt x="1794" y="1133"/>
                    <a:pt x="1854" y="1255"/>
                  </a:cubicBezTo>
                  <a:cubicBezTo>
                    <a:pt x="1885" y="1376"/>
                    <a:pt x="1915" y="1468"/>
                    <a:pt x="1885" y="1589"/>
                  </a:cubicBezTo>
                  <a:cubicBezTo>
                    <a:pt x="1854" y="1741"/>
                    <a:pt x="1703" y="1924"/>
                    <a:pt x="1368" y="2136"/>
                  </a:cubicBezTo>
                  <a:lnTo>
                    <a:pt x="1034" y="2319"/>
                  </a:lnTo>
                  <a:cubicBezTo>
                    <a:pt x="669" y="2532"/>
                    <a:pt x="365" y="2714"/>
                    <a:pt x="152" y="2805"/>
                  </a:cubicBezTo>
                  <a:cubicBezTo>
                    <a:pt x="122" y="2835"/>
                    <a:pt x="122" y="2835"/>
                    <a:pt x="92" y="2896"/>
                  </a:cubicBezTo>
                  <a:lnTo>
                    <a:pt x="0" y="3504"/>
                  </a:lnTo>
                  <a:lnTo>
                    <a:pt x="0" y="3565"/>
                  </a:lnTo>
                  <a:lnTo>
                    <a:pt x="61" y="3626"/>
                  </a:lnTo>
                  <a:lnTo>
                    <a:pt x="2219" y="4872"/>
                  </a:lnTo>
                  <a:lnTo>
                    <a:pt x="2250" y="4872"/>
                  </a:lnTo>
                  <a:lnTo>
                    <a:pt x="2280" y="4842"/>
                  </a:lnTo>
                  <a:lnTo>
                    <a:pt x="2371" y="4173"/>
                  </a:lnTo>
                  <a:lnTo>
                    <a:pt x="2371" y="4112"/>
                  </a:lnTo>
                  <a:lnTo>
                    <a:pt x="2341" y="4051"/>
                  </a:lnTo>
                  <a:lnTo>
                    <a:pt x="1155" y="3383"/>
                  </a:lnTo>
                  <a:lnTo>
                    <a:pt x="1155" y="3352"/>
                  </a:lnTo>
                  <a:lnTo>
                    <a:pt x="1155" y="3322"/>
                  </a:lnTo>
                  <a:lnTo>
                    <a:pt x="1247" y="3291"/>
                  </a:lnTo>
                  <a:cubicBezTo>
                    <a:pt x="1490" y="3170"/>
                    <a:pt x="1672" y="3079"/>
                    <a:pt x="1794" y="3018"/>
                  </a:cubicBezTo>
                  <a:cubicBezTo>
                    <a:pt x="1915" y="2927"/>
                    <a:pt x="2037" y="2866"/>
                    <a:pt x="2128" y="2775"/>
                  </a:cubicBezTo>
                  <a:cubicBezTo>
                    <a:pt x="2280" y="2683"/>
                    <a:pt x="2402" y="2562"/>
                    <a:pt x="2493" y="2440"/>
                  </a:cubicBezTo>
                  <a:cubicBezTo>
                    <a:pt x="2584" y="2319"/>
                    <a:pt x="2645" y="2167"/>
                    <a:pt x="2675" y="2015"/>
                  </a:cubicBezTo>
                  <a:cubicBezTo>
                    <a:pt x="2706" y="1802"/>
                    <a:pt x="2675" y="1559"/>
                    <a:pt x="2614" y="1346"/>
                  </a:cubicBezTo>
                  <a:cubicBezTo>
                    <a:pt x="2584" y="1103"/>
                    <a:pt x="2462" y="890"/>
                    <a:pt x="2310" y="677"/>
                  </a:cubicBezTo>
                  <a:cubicBezTo>
                    <a:pt x="2158" y="495"/>
                    <a:pt x="1976" y="313"/>
                    <a:pt x="1733" y="191"/>
                  </a:cubicBezTo>
                  <a:cubicBezTo>
                    <a:pt x="1520" y="69"/>
                    <a:pt x="1338" y="9"/>
                    <a:pt x="1155" y="9"/>
                  </a:cubicBezTo>
                  <a:cubicBezTo>
                    <a:pt x="1123" y="3"/>
                    <a:pt x="1092" y="1"/>
                    <a:pt x="1061" y="1"/>
                  </a:cubicBezTo>
                  <a:close/>
                </a:path>
              </a:pathLst>
            </a:custGeom>
            <a:solidFill>
              <a:srgbClr val="2E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7576674" y="2438800"/>
              <a:ext cx="358468" cy="229224"/>
            </a:xfrm>
            <a:custGeom>
              <a:avLst/>
              <a:gdLst/>
              <a:ahLst/>
              <a:cxnLst/>
              <a:rect l="l" t="t" r="r" b="b"/>
              <a:pathLst>
                <a:path w="10032" h="6415" extrusionOk="0">
                  <a:moveTo>
                    <a:pt x="92" y="1"/>
                  </a:moveTo>
                  <a:lnTo>
                    <a:pt x="1" y="670"/>
                  </a:lnTo>
                  <a:lnTo>
                    <a:pt x="9940" y="6414"/>
                  </a:lnTo>
                  <a:lnTo>
                    <a:pt x="10031" y="5746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2E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7590788" y="2320420"/>
              <a:ext cx="715793" cy="456197"/>
            </a:xfrm>
            <a:custGeom>
              <a:avLst/>
              <a:gdLst/>
              <a:ahLst/>
              <a:cxnLst/>
              <a:rect l="l" t="t" r="r" b="b"/>
              <a:pathLst>
                <a:path w="20032" h="12767" extrusionOk="0">
                  <a:moveTo>
                    <a:pt x="213" y="1"/>
                  </a:moveTo>
                  <a:lnTo>
                    <a:pt x="1" y="1338"/>
                  </a:lnTo>
                  <a:lnTo>
                    <a:pt x="19819" y="12767"/>
                  </a:lnTo>
                  <a:lnTo>
                    <a:pt x="20031" y="11430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2E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7993738" y="2285688"/>
              <a:ext cx="81506" cy="106447"/>
            </a:xfrm>
            <a:custGeom>
              <a:avLst/>
              <a:gdLst/>
              <a:ahLst/>
              <a:cxnLst/>
              <a:rect l="l" t="t" r="r" b="b"/>
              <a:pathLst>
                <a:path w="2281" h="2979" extrusionOk="0">
                  <a:moveTo>
                    <a:pt x="456" y="0"/>
                  </a:moveTo>
                  <a:lnTo>
                    <a:pt x="456" y="61"/>
                  </a:lnTo>
                  <a:lnTo>
                    <a:pt x="335" y="821"/>
                  </a:lnTo>
                  <a:cubicBezTo>
                    <a:pt x="335" y="851"/>
                    <a:pt x="335" y="882"/>
                    <a:pt x="365" y="912"/>
                  </a:cubicBezTo>
                  <a:lnTo>
                    <a:pt x="1399" y="2097"/>
                  </a:lnTo>
                  <a:lnTo>
                    <a:pt x="1368" y="2128"/>
                  </a:lnTo>
                  <a:lnTo>
                    <a:pt x="183" y="2006"/>
                  </a:lnTo>
                  <a:cubicBezTo>
                    <a:pt x="152" y="2006"/>
                    <a:pt x="122" y="2037"/>
                    <a:pt x="122" y="2067"/>
                  </a:cubicBezTo>
                  <a:lnTo>
                    <a:pt x="1" y="2827"/>
                  </a:lnTo>
                  <a:cubicBezTo>
                    <a:pt x="1" y="2857"/>
                    <a:pt x="31" y="2888"/>
                    <a:pt x="31" y="2918"/>
                  </a:cubicBezTo>
                  <a:lnTo>
                    <a:pt x="61" y="2918"/>
                  </a:lnTo>
                  <a:lnTo>
                    <a:pt x="2098" y="2979"/>
                  </a:lnTo>
                  <a:cubicBezTo>
                    <a:pt x="2128" y="2979"/>
                    <a:pt x="2159" y="2949"/>
                    <a:pt x="2159" y="2918"/>
                  </a:cubicBezTo>
                  <a:lnTo>
                    <a:pt x="2250" y="2219"/>
                  </a:lnTo>
                  <a:cubicBezTo>
                    <a:pt x="2280" y="2189"/>
                    <a:pt x="2250" y="2158"/>
                    <a:pt x="2219" y="2128"/>
                  </a:cubicBezTo>
                  <a:lnTo>
                    <a:pt x="517" y="31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2E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8332585" y="2459095"/>
              <a:ext cx="94548" cy="160403"/>
            </a:xfrm>
            <a:custGeom>
              <a:avLst/>
              <a:gdLst/>
              <a:ahLst/>
              <a:cxnLst/>
              <a:rect l="l" t="t" r="r" b="b"/>
              <a:pathLst>
                <a:path w="2646" h="4489" extrusionOk="0">
                  <a:moveTo>
                    <a:pt x="1343" y="941"/>
                  </a:moveTo>
                  <a:cubicBezTo>
                    <a:pt x="1396" y="941"/>
                    <a:pt x="1454" y="963"/>
                    <a:pt x="1521" y="1014"/>
                  </a:cubicBezTo>
                  <a:cubicBezTo>
                    <a:pt x="1612" y="1074"/>
                    <a:pt x="1703" y="1165"/>
                    <a:pt x="1764" y="1287"/>
                  </a:cubicBezTo>
                  <a:cubicBezTo>
                    <a:pt x="1825" y="1439"/>
                    <a:pt x="1855" y="1561"/>
                    <a:pt x="1825" y="1713"/>
                  </a:cubicBezTo>
                  <a:lnTo>
                    <a:pt x="1582" y="3202"/>
                  </a:lnTo>
                  <a:cubicBezTo>
                    <a:pt x="1551" y="3354"/>
                    <a:pt x="1490" y="3445"/>
                    <a:pt x="1430" y="3506"/>
                  </a:cubicBezTo>
                  <a:cubicBezTo>
                    <a:pt x="1395" y="3529"/>
                    <a:pt x="1360" y="3539"/>
                    <a:pt x="1323" y="3539"/>
                  </a:cubicBezTo>
                  <a:cubicBezTo>
                    <a:pt x="1264" y="3539"/>
                    <a:pt x="1201" y="3513"/>
                    <a:pt x="1126" y="3476"/>
                  </a:cubicBezTo>
                  <a:cubicBezTo>
                    <a:pt x="1004" y="3415"/>
                    <a:pt x="913" y="3324"/>
                    <a:pt x="882" y="3202"/>
                  </a:cubicBezTo>
                  <a:cubicBezTo>
                    <a:pt x="822" y="3050"/>
                    <a:pt x="791" y="2928"/>
                    <a:pt x="822" y="2776"/>
                  </a:cubicBezTo>
                  <a:lnTo>
                    <a:pt x="1065" y="1287"/>
                  </a:lnTo>
                  <a:cubicBezTo>
                    <a:pt x="1095" y="1135"/>
                    <a:pt x="1126" y="1044"/>
                    <a:pt x="1217" y="983"/>
                  </a:cubicBezTo>
                  <a:cubicBezTo>
                    <a:pt x="1258" y="956"/>
                    <a:pt x="1299" y="941"/>
                    <a:pt x="1343" y="941"/>
                  </a:cubicBezTo>
                  <a:close/>
                  <a:moveTo>
                    <a:pt x="1059" y="0"/>
                  </a:moveTo>
                  <a:cubicBezTo>
                    <a:pt x="953" y="0"/>
                    <a:pt x="855" y="24"/>
                    <a:pt x="761" y="71"/>
                  </a:cubicBezTo>
                  <a:cubicBezTo>
                    <a:pt x="518" y="193"/>
                    <a:pt x="366" y="466"/>
                    <a:pt x="305" y="892"/>
                  </a:cubicBezTo>
                  <a:lnTo>
                    <a:pt x="62" y="2260"/>
                  </a:lnTo>
                  <a:cubicBezTo>
                    <a:pt x="1" y="2685"/>
                    <a:pt x="62" y="3080"/>
                    <a:pt x="214" y="3445"/>
                  </a:cubicBezTo>
                  <a:cubicBezTo>
                    <a:pt x="396" y="3810"/>
                    <a:pt x="639" y="4083"/>
                    <a:pt x="974" y="4296"/>
                  </a:cubicBezTo>
                  <a:cubicBezTo>
                    <a:pt x="1198" y="4427"/>
                    <a:pt x="1399" y="4489"/>
                    <a:pt x="1577" y="4489"/>
                  </a:cubicBezTo>
                  <a:cubicBezTo>
                    <a:pt x="1689" y="4489"/>
                    <a:pt x="1792" y="4465"/>
                    <a:pt x="1886" y="4418"/>
                  </a:cubicBezTo>
                  <a:cubicBezTo>
                    <a:pt x="2129" y="4296"/>
                    <a:pt x="2281" y="4023"/>
                    <a:pt x="2341" y="3597"/>
                  </a:cubicBezTo>
                  <a:lnTo>
                    <a:pt x="2585" y="2199"/>
                  </a:lnTo>
                  <a:cubicBezTo>
                    <a:pt x="2645" y="1773"/>
                    <a:pt x="2585" y="1409"/>
                    <a:pt x="2433" y="1044"/>
                  </a:cubicBezTo>
                  <a:cubicBezTo>
                    <a:pt x="2250" y="679"/>
                    <a:pt x="2007" y="406"/>
                    <a:pt x="1642" y="193"/>
                  </a:cubicBezTo>
                  <a:cubicBezTo>
                    <a:pt x="1418" y="62"/>
                    <a:pt x="1228" y="0"/>
                    <a:pt x="1059" y="0"/>
                  </a:cubicBezTo>
                  <a:close/>
                </a:path>
              </a:pathLst>
            </a:custGeom>
            <a:solidFill>
              <a:srgbClr val="2E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7587537" y="2748345"/>
              <a:ext cx="40235" cy="61960"/>
            </a:xfrm>
            <a:custGeom>
              <a:avLst/>
              <a:gdLst/>
              <a:ahLst/>
              <a:cxnLst/>
              <a:rect l="l" t="t" r="r" b="b"/>
              <a:pathLst>
                <a:path w="1126" h="1734" extrusionOk="0">
                  <a:moveTo>
                    <a:pt x="426" y="882"/>
                  </a:moveTo>
                  <a:cubicBezTo>
                    <a:pt x="456" y="882"/>
                    <a:pt x="487" y="882"/>
                    <a:pt x="548" y="913"/>
                  </a:cubicBezTo>
                  <a:lnTo>
                    <a:pt x="669" y="1004"/>
                  </a:lnTo>
                  <a:lnTo>
                    <a:pt x="700" y="1004"/>
                  </a:lnTo>
                  <a:lnTo>
                    <a:pt x="669" y="1065"/>
                  </a:lnTo>
                  <a:cubicBezTo>
                    <a:pt x="669" y="1125"/>
                    <a:pt x="639" y="1156"/>
                    <a:pt x="608" y="1186"/>
                  </a:cubicBezTo>
                  <a:cubicBezTo>
                    <a:pt x="578" y="1186"/>
                    <a:pt x="517" y="1186"/>
                    <a:pt x="456" y="1156"/>
                  </a:cubicBezTo>
                  <a:cubicBezTo>
                    <a:pt x="426" y="1125"/>
                    <a:pt x="396" y="1095"/>
                    <a:pt x="365" y="1065"/>
                  </a:cubicBezTo>
                  <a:cubicBezTo>
                    <a:pt x="365" y="1034"/>
                    <a:pt x="365" y="1004"/>
                    <a:pt x="365" y="973"/>
                  </a:cubicBezTo>
                  <a:cubicBezTo>
                    <a:pt x="365" y="913"/>
                    <a:pt x="396" y="882"/>
                    <a:pt x="426" y="882"/>
                  </a:cubicBezTo>
                  <a:close/>
                  <a:moveTo>
                    <a:pt x="426" y="1"/>
                  </a:moveTo>
                  <a:cubicBezTo>
                    <a:pt x="335" y="1"/>
                    <a:pt x="274" y="1"/>
                    <a:pt x="213" y="61"/>
                  </a:cubicBezTo>
                  <a:cubicBezTo>
                    <a:pt x="183" y="92"/>
                    <a:pt x="152" y="153"/>
                    <a:pt x="122" y="213"/>
                  </a:cubicBezTo>
                  <a:lnTo>
                    <a:pt x="152" y="244"/>
                  </a:lnTo>
                  <a:lnTo>
                    <a:pt x="426" y="487"/>
                  </a:lnTo>
                  <a:lnTo>
                    <a:pt x="487" y="457"/>
                  </a:lnTo>
                  <a:cubicBezTo>
                    <a:pt x="487" y="457"/>
                    <a:pt x="517" y="426"/>
                    <a:pt x="517" y="426"/>
                  </a:cubicBezTo>
                  <a:cubicBezTo>
                    <a:pt x="548" y="426"/>
                    <a:pt x="578" y="457"/>
                    <a:pt x="608" y="457"/>
                  </a:cubicBezTo>
                  <a:cubicBezTo>
                    <a:pt x="669" y="487"/>
                    <a:pt x="700" y="517"/>
                    <a:pt x="730" y="578"/>
                  </a:cubicBezTo>
                  <a:cubicBezTo>
                    <a:pt x="730" y="609"/>
                    <a:pt x="760" y="639"/>
                    <a:pt x="730" y="700"/>
                  </a:cubicBezTo>
                  <a:lnTo>
                    <a:pt x="730" y="761"/>
                  </a:lnTo>
                  <a:lnTo>
                    <a:pt x="517" y="639"/>
                  </a:lnTo>
                  <a:cubicBezTo>
                    <a:pt x="403" y="571"/>
                    <a:pt x="306" y="536"/>
                    <a:pt x="239" y="536"/>
                  </a:cubicBezTo>
                  <a:cubicBezTo>
                    <a:pt x="217" y="536"/>
                    <a:pt x="198" y="540"/>
                    <a:pt x="183" y="548"/>
                  </a:cubicBezTo>
                  <a:cubicBezTo>
                    <a:pt x="92" y="578"/>
                    <a:pt x="31" y="669"/>
                    <a:pt x="1" y="821"/>
                  </a:cubicBezTo>
                  <a:cubicBezTo>
                    <a:pt x="1" y="943"/>
                    <a:pt x="1" y="1065"/>
                    <a:pt x="61" y="1156"/>
                  </a:cubicBezTo>
                  <a:cubicBezTo>
                    <a:pt x="122" y="1247"/>
                    <a:pt x="213" y="1338"/>
                    <a:pt x="304" y="1399"/>
                  </a:cubicBezTo>
                  <a:cubicBezTo>
                    <a:pt x="388" y="1449"/>
                    <a:pt x="453" y="1472"/>
                    <a:pt x="505" y="1472"/>
                  </a:cubicBezTo>
                  <a:cubicBezTo>
                    <a:pt x="548" y="1472"/>
                    <a:pt x="581" y="1457"/>
                    <a:pt x="608" y="1429"/>
                  </a:cubicBezTo>
                  <a:lnTo>
                    <a:pt x="608" y="1520"/>
                  </a:lnTo>
                  <a:lnTo>
                    <a:pt x="608" y="1551"/>
                  </a:lnTo>
                  <a:lnTo>
                    <a:pt x="639" y="1581"/>
                  </a:lnTo>
                  <a:lnTo>
                    <a:pt x="912" y="1733"/>
                  </a:lnTo>
                  <a:lnTo>
                    <a:pt x="943" y="1733"/>
                  </a:lnTo>
                  <a:lnTo>
                    <a:pt x="1095" y="821"/>
                  </a:lnTo>
                  <a:cubicBezTo>
                    <a:pt x="1125" y="761"/>
                    <a:pt x="1095" y="669"/>
                    <a:pt x="1064" y="578"/>
                  </a:cubicBezTo>
                  <a:cubicBezTo>
                    <a:pt x="1034" y="457"/>
                    <a:pt x="973" y="365"/>
                    <a:pt x="912" y="305"/>
                  </a:cubicBezTo>
                  <a:cubicBezTo>
                    <a:pt x="852" y="213"/>
                    <a:pt x="760" y="153"/>
                    <a:pt x="669" y="92"/>
                  </a:cubicBezTo>
                  <a:cubicBezTo>
                    <a:pt x="578" y="31"/>
                    <a:pt x="487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7673329" y="2788544"/>
              <a:ext cx="44558" cy="71715"/>
            </a:xfrm>
            <a:custGeom>
              <a:avLst/>
              <a:gdLst/>
              <a:ahLst/>
              <a:cxnLst/>
              <a:rect l="l" t="t" r="r" b="b"/>
              <a:pathLst>
                <a:path w="1247" h="2007" extrusionOk="0">
                  <a:moveTo>
                    <a:pt x="543" y="695"/>
                  </a:moveTo>
                  <a:cubicBezTo>
                    <a:pt x="563" y="695"/>
                    <a:pt x="583" y="704"/>
                    <a:pt x="609" y="730"/>
                  </a:cubicBezTo>
                  <a:cubicBezTo>
                    <a:pt x="669" y="760"/>
                    <a:pt x="700" y="791"/>
                    <a:pt x="730" y="882"/>
                  </a:cubicBezTo>
                  <a:cubicBezTo>
                    <a:pt x="730" y="973"/>
                    <a:pt x="730" y="1034"/>
                    <a:pt x="730" y="1155"/>
                  </a:cubicBezTo>
                  <a:cubicBezTo>
                    <a:pt x="700" y="1247"/>
                    <a:pt x="700" y="1307"/>
                    <a:pt x="639" y="1338"/>
                  </a:cubicBezTo>
                  <a:cubicBezTo>
                    <a:pt x="621" y="1373"/>
                    <a:pt x="593" y="1388"/>
                    <a:pt x="567" y="1388"/>
                  </a:cubicBezTo>
                  <a:cubicBezTo>
                    <a:pt x="548" y="1388"/>
                    <a:pt x="530" y="1381"/>
                    <a:pt x="518" y="1368"/>
                  </a:cubicBezTo>
                  <a:cubicBezTo>
                    <a:pt x="457" y="1338"/>
                    <a:pt x="396" y="1277"/>
                    <a:pt x="396" y="1186"/>
                  </a:cubicBezTo>
                  <a:cubicBezTo>
                    <a:pt x="366" y="1125"/>
                    <a:pt x="366" y="1034"/>
                    <a:pt x="396" y="943"/>
                  </a:cubicBezTo>
                  <a:cubicBezTo>
                    <a:pt x="396" y="851"/>
                    <a:pt x="426" y="791"/>
                    <a:pt x="457" y="730"/>
                  </a:cubicBezTo>
                  <a:cubicBezTo>
                    <a:pt x="492" y="712"/>
                    <a:pt x="517" y="695"/>
                    <a:pt x="543" y="695"/>
                  </a:cubicBezTo>
                  <a:close/>
                  <a:moveTo>
                    <a:pt x="913" y="0"/>
                  </a:moveTo>
                  <a:lnTo>
                    <a:pt x="821" y="547"/>
                  </a:lnTo>
                  <a:lnTo>
                    <a:pt x="821" y="578"/>
                  </a:lnTo>
                  <a:lnTo>
                    <a:pt x="791" y="547"/>
                  </a:lnTo>
                  <a:cubicBezTo>
                    <a:pt x="761" y="456"/>
                    <a:pt x="700" y="365"/>
                    <a:pt x="578" y="304"/>
                  </a:cubicBezTo>
                  <a:cubicBezTo>
                    <a:pt x="487" y="243"/>
                    <a:pt x="396" y="243"/>
                    <a:pt x="305" y="243"/>
                  </a:cubicBezTo>
                  <a:cubicBezTo>
                    <a:pt x="244" y="274"/>
                    <a:pt x="183" y="335"/>
                    <a:pt x="122" y="426"/>
                  </a:cubicBezTo>
                  <a:cubicBezTo>
                    <a:pt x="62" y="517"/>
                    <a:pt x="31" y="608"/>
                    <a:pt x="31" y="730"/>
                  </a:cubicBezTo>
                  <a:cubicBezTo>
                    <a:pt x="1" y="851"/>
                    <a:pt x="1" y="943"/>
                    <a:pt x="1" y="1064"/>
                  </a:cubicBezTo>
                  <a:cubicBezTo>
                    <a:pt x="31" y="1186"/>
                    <a:pt x="62" y="1307"/>
                    <a:pt x="122" y="1429"/>
                  </a:cubicBezTo>
                  <a:cubicBezTo>
                    <a:pt x="183" y="1551"/>
                    <a:pt x="244" y="1642"/>
                    <a:pt x="366" y="1702"/>
                  </a:cubicBezTo>
                  <a:cubicBezTo>
                    <a:pt x="411" y="1733"/>
                    <a:pt x="457" y="1748"/>
                    <a:pt x="499" y="1748"/>
                  </a:cubicBezTo>
                  <a:cubicBezTo>
                    <a:pt x="540" y="1748"/>
                    <a:pt x="578" y="1733"/>
                    <a:pt x="609" y="1702"/>
                  </a:cubicBezTo>
                  <a:lnTo>
                    <a:pt x="639" y="1702"/>
                  </a:lnTo>
                  <a:lnTo>
                    <a:pt x="609" y="1794"/>
                  </a:lnTo>
                  <a:lnTo>
                    <a:pt x="639" y="1824"/>
                  </a:lnTo>
                  <a:lnTo>
                    <a:pt x="943" y="2006"/>
                  </a:lnTo>
                  <a:lnTo>
                    <a:pt x="973" y="2006"/>
                  </a:lnTo>
                  <a:lnTo>
                    <a:pt x="973" y="1976"/>
                  </a:lnTo>
                  <a:lnTo>
                    <a:pt x="1247" y="213"/>
                  </a:lnTo>
                  <a:lnTo>
                    <a:pt x="1247" y="183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7629879" y="2763567"/>
              <a:ext cx="45666" cy="71715"/>
            </a:xfrm>
            <a:custGeom>
              <a:avLst/>
              <a:gdLst/>
              <a:ahLst/>
              <a:cxnLst/>
              <a:rect l="l" t="t" r="r" b="b"/>
              <a:pathLst>
                <a:path w="1278" h="2007" extrusionOk="0">
                  <a:moveTo>
                    <a:pt x="543" y="695"/>
                  </a:moveTo>
                  <a:cubicBezTo>
                    <a:pt x="563" y="695"/>
                    <a:pt x="583" y="704"/>
                    <a:pt x="609" y="730"/>
                  </a:cubicBezTo>
                  <a:cubicBezTo>
                    <a:pt x="670" y="760"/>
                    <a:pt x="700" y="821"/>
                    <a:pt x="730" y="882"/>
                  </a:cubicBezTo>
                  <a:cubicBezTo>
                    <a:pt x="730" y="942"/>
                    <a:pt x="730" y="1034"/>
                    <a:pt x="730" y="1155"/>
                  </a:cubicBezTo>
                  <a:cubicBezTo>
                    <a:pt x="700" y="1246"/>
                    <a:pt x="670" y="1307"/>
                    <a:pt x="670" y="1338"/>
                  </a:cubicBezTo>
                  <a:cubicBezTo>
                    <a:pt x="634" y="1373"/>
                    <a:pt x="609" y="1388"/>
                    <a:pt x="582" y="1388"/>
                  </a:cubicBezTo>
                  <a:cubicBezTo>
                    <a:pt x="563" y="1388"/>
                    <a:pt x="543" y="1381"/>
                    <a:pt x="518" y="1368"/>
                  </a:cubicBezTo>
                  <a:cubicBezTo>
                    <a:pt x="457" y="1338"/>
                    <a:pt x="426" y="1277"/>
                    <a:pt x="396" y="1186"/>
                  </a:cubicBezTo>
                  <a:cubicBezTo>
                    <a:pt x="366" y="1125"/>
                    <a:pt x="366" y="1034"/>
                    <a:pt x="396" y="942"/>
                  </a:cubicBezTo>
                  <a:cubicBezTo>
                    <a:pt x="396" y="851"/>
                    <a:pt x="426" y="791"/>
                    <a:pt x="457" y="730"/>
                  </a:cubicBezTo>
                  <a:cubicBezTo>
                    <a:pt x="492" y="712"/>
                    <a:pt x="517" y="695"/>
                    <a:pt x="543" y="695"/>
                  </a:cubicBezTo>
                  <a:close/>
                  <a:moveTo>
                    <a:pt x="913" y="0"/>
                  </a:moveTo>
                  <a:lnTo>
                    <a:pt x="822" y="547"/>
                  </a:lnTo>
                  <a:cubicBezTo>
                    <a:pt x="761" y="426"/>
                    <a:pt x="700" y="365"/>
                    <a:pt x="609" y="304"/>
                  </a:cubicBezTo>
                  <a:cubicBezTo>
                    <a:pt x="520" y="260"/>
                    <a:pt x="447" y="231"/>
                    <a:pt x="391" y="231"/>
                  </a:cubicBezTo>
                  <a:cubicBezTo>
                    <a:pt x="370" y="231"/>
                    <a:pt x="352" y="235"/>
                    <a:pt x="335" y="243"/>
                  </a:cubicBezTo>
                  <a:cubicBezTo>
                    <a:pt x="244" y="274"/>
                    <a:pt x="183" y="335"/>
                    <a:pt x="123" y="426"/>
                  </a:cubicBezTo>
                  <a:cubicBezTo>
                    <a:pt x="92" y="517"/>
                    <a:pt x="31" y="608"/>
                    <a:pt x="31" y="730"/>
                  </a:cubicBezTo>
                  <a:cubicBezTo>
                    <a:pt x="1" y="821"/>
                    <a:pt x="1" y="942"/>
                    <a:pt x="1" y="1034"/>
                  </a:cubicBezTo>
                  <a:cubicBezTo>
                    <a:pt x="31" y="1186"/>
                    <a:pt x="62" y="1307"/>
                    <a:pt x="123" y="1429"/>
                  </a:cubicBezTo>
                  <a:cubicBezTo>
                    <a:pt x="183" y="1550"/>
                    <a:pt x="275" y="1642"/>
                    <a:pt x="366" y="1702"/>
                  </a:cubicBezTo>
                  <a:cubicBezTo>
                    <a:pt x="411" y="1733"/>
                    <a:pt x="457" y="1748"/>
                    <a:pt x="502" y="1748"/>
                  </a:cubicBezTo>
                  <a:cubicBezTo>
                    <a:pt x="548" y="1748"/>
                    <a:pt x="594" y="1733"/>
                    <a:pt x="639" y="1702"/>
                  </a:cubicBezTo>
                  <a:lnTo>
                    <a:pt x="639" y="1794"/>
                  </a:lnTo>
                  <a:lnTo>
                    <a:pt x="639" y="1824"/>
                  </a:lnTo>
                  <a:lnTo>
                    <a:pt x="943" y="2006"/>
                  </a:lnTo>
                  <a:lnTo>
                    <a:pt x="974" y="2006"/>
                  </a:lnTo>
                  <a:lnTo>
                    <a:pt x="974" y="1976"/>
                  </a:lnTo>
                  <a:lnTo>
                    <a:pt x="1278" y="213"/>
                  </a:lnTo>
                  <a:lnTo>
                    <a:pt x="1247" y="183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7761302" y="2848288"/>
              <a:ext cx="38055" cy="55850"/>
            </a:xfrm>
            <a:custGeom>
              <a:avLst/>
              <a:gdLst/>
              <a:ahLst/>
              <a:cxnLst/>
              <a:rect l="l" t="t" r="r" b="b"/>
              <a:pathLst>
                <a:path w="1065" h="1563" extrusionOk="0">
                  <a:moveTo>
                    <a:pt x="518" y="426"/>
                  </a:moveTo>
                  <a:cubicBezTo>
                    <a:pt x="538" y="426"/>
                    <a:pt x="558" y="436"/>
                    <a:pt x="578" y="456"/>
                  </a:cubicBezTo>
                  <a:cubicBezTo>
                    <a:pt x="639" y="486"/>
                    <a:pt x="670" y="517"/>
                    <a:pt x="670" y="547"/>
                  </a:cubicBezTo>
                  <a:cubicBezTo>
                    <a:pt x="700" y="608"/>
                    <a:pt x="730" y="669"/>
                    <a:pt x="730" y="730"/>
                  </a:cubicBezTo>
                  <a:cubicBezTo>
                    <a:pt x="730" y="760"/>
                    <a:pt x="730" y="821"/>
                    <a:pt x="700" y="882"/>
                  </a:cubicBezTo>
                  <a:cubicBezTo>
                    <a:pt x="700" y="942"/>
                    <a:pt x="700" y="973"/>
                    <a:pt x="670" y="1034"/>
                  </a:cubicBezTo>
                  <a:cubicBezTo>
                    <a:pt x="670" y="1064"/>
                    <a:pt x="609" y="1094"/>
                    <a:pt x="578" y="1125"/>
                  </a:cubicBezTo>
                  <a:cubicBezTo>
                    <a:pt x="568" y="1135"/>
                    <a:pt x="558" y="1138"/>
                    <a:pt x="548" y="1138"/>
                  </a:cubicBezTo>
                  <a:cubicBezTo>
                    <a:pt x="528" y="1138"/>
                    <a:pt x="507" y="1125"/>
                    <a:pt x="487" y="1125"/>
                  </a:cubicBezTo>
                  <a:cubicBezTo>
                    <a:pt x="457" y="1094"/>
                    <a:pt x="396" y="1064"/>
                    <a:pt x="396" y="1003"/>
                  </a:cubicBezTo>
                  <a:cubicBezTo>
                    <a:pt x="366" y="942"/>
                    <a:pt x="366" y="912"/>
                    <a:pt x="366" y="851"/>
                  </a:cubicBezTo>
                  <a:cubicBezTo>
                    <a:pt x="366" y="790"/>
                    <a:pt x="366" y="730"/>
                    <a:pt x="366" y="669"/>
                  </a:cubicBezTo>
                  <a:cubicBezTo>
                    <a:pt x="366" y="608"/>
                    <a:pt x="396" y="578"/>
                    <a:pt x="396" y="547"/>
                  </a:cubicBezTo>
                  <a:cubicBezTo>
                    <a:pt x="437" y="466"/>
                    <a:pt x="477" y="426"/>
                    <a:pt x="518" y="426"/>
                  </a:cubicBezTo>
                  <a:close/>
                  <a:moveTo>
                    <a:pt x="305" y="0"/>
                  </a:moveTo>
                  <a:cubicBezTo>
                    <a:pt x="214" y="30"/>
                    <a:pt x="122" y="122"/>
                    <a:pt x="62" y="243"/>
                  </a:cubicBezTo>
                  <a:cubicBezTo>
                    <a:pt x="31" y="304"/>
                    <a:pt x="31" y="365"/>
                    <a:pt x="1" y="486"/>
                  </a:cubicBezTo>
                  <a:cubicBezTo>
                    <a:pt x="1" y="547"/>
                    <a:pt x="1" y="638"/>
                    <a:pt x="1" y="730"/>
                  </a:cubicBezTo>
                  <a:cubicBezTo>
                    <a:pt x="1" y="882"/>
                    <a:pt x="31" y="1034"/>
                    <a:pt x="122" y="1155"/>
                  </a:cubicBezTo>
                  <a:cubicBezTo>
                    <a:pt x="183" y="1307"/>
                    <a:pt x="305" y="1398"/>
                    <a:pt x="426" y="1489"/>
                  </a:cubicBezTo>
                  <a:cubicBezTo>
                    <a:pt x="515" y="1534"/>
                    <a:pt x="604" y="1562"/>
                    <a:pt x="681" y="1562"/>
                  </a:cubicBezTo>
                  <a:cubicBezTo>
                    <a:pt x="710" y="1562"/>
                    <a:pt x="736" y="1558"/>
                    <a:pt x="761" y="1550"/>
                  </a:cubicBezTo>
                  <a:cubicBezTo>
                    <a:pt x="882" y="1520"/>
                    <a:pt x="943" y="1429"/>
                    <a:pt x="1004" y="1307"/>
                  </a:cubicBezTo>
                  <a:cubicBezTo>
                    <a:pt x="1034" y="1246"/>
                    <a:pt x="1034" y="1155"/>
                    <a:pt x="1065" y="1094"/>
                  </a:cubicBezTo>
                  <a:cubicBezTo>
                    <a:pt x="1065" y="1003"/>
                    <a:pt x="1065" y="912"/>
                    <a:pt x="1065" y="821"/>
                  </a:cubicBezTo>
                  <a:cubicBezTo>
                    <a:pt x="1065" y="669"/>
                    <a:pt x="1004" y="517"/>
                    <a:pt x="943" y="395"/>
                  </a:cubicBezTo>
                  <a:cubicBezTo>
                    <a:pt x="882" y="243"/>
                    <a:pt x="761" y="152"/>
                    <a:pt x="639" y="91"/>
                  </a:cubicBezTo>
                  <a:cubicBezTo>
                    <a:pt x="518" y="0"/>
                    <a:pt x="396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7734145" y="2814593"/>
              <a:ext cx="27192" cy="71715"/>
            </a:xfrm>
            <a:custGeom>
              <a:avLst/>
              <a:gdLst/>
              <a:ahLst/>
              <a:cxnLst/>
              <a:rect l="l" t="t" r="r" b="b"/>
              <a:pathLst>
                <a:path w="761" h="2007" extrusionOk="0">
                  <a:moveTo>
                    <a:pt x="275" y="1"/>
                  </a:moveTo>
                  <a:lnTo>
                    <a:pt x="244" y="31"/>
                  </a:lnTo>
                  <a:lnTo>
                    <a:pt x="214" y="335"/>
                  </a:lnTo>
                  <a:lnTo>
                    <a:pt x="183" y="335"/>
                  </a:lnTo>
                  <a:lnTo>
                    <a:pt x="62" y="274"/>
                  </a:lnTo>
                  <a:lnTo>
                    <a:pt x="31" y="274"/>
                  </a:lnTo>
                  <a:lnTo>
                    <a:pt x="31" y="305"/>
                  </a:lnTo>
                  <a:lnTo>
                    <a:pt x="1" y="578"/>
                  </a:lnTo>
                  <a:lnTo>
                    <a:pt x="1" y="609"/>
                  </a:lnTo>
                  <a:lnTo>
                    <a:pt x="1" y="639"/>
                  </a:lnTo>
                  <a:lnTo>
                    <a:pt x="123" y="700"/>
                  </a:lnTo>
                  <a:lnTo>
                    <a:pt x="153" y="700"/>
                  </a:lnTo>
                  <a:lnTo>
                    <a:pt x="31" y="1369"/>
                  </a:lnTo>
                  <a:cubicBezTo>
                    <a:pt x="1" y="1521"/>
                    <a:pt x="31" y="1612"/>
                    <a:pt x="92" y="1703"/>
                  </a:cubicBezTo>
                  <a:cubicBezTo>
                    <a:pt x="123" y="1794"/>
                    <a:pt x="214" y="1855"/>
                    <a:pt x="335" y="1946"/>
                  </a:cubicBezTo>
                  <a:cubicBezTo>
                    <a:pt x="366" y="1946"/>
                    <a:pt x="426" y="1977"/>
                    <a:pt x="487" y="2007"/>
                  </a:cubicBezTo>
                  <a:lnTo>
                    <a:pt x="518" y="1977"/>
                  </a:lnTo>
                  <a:lnTo>
                    <a:pt x="578" y="1673"/>
                  </a:lnTo>
                  <a:lnTo>
                    <a:pt x="548" y="1642"/>
                  </a:lnTo>
                  <a:lnTo>
                    <a:pt x="487" y="1581"/>
                  </a:lnTo>
                  <a:cubicBezTo>
                    <a:pt x="426" y="1551"/>
                    <a:pt x="396" y="1490"/>
                    <a:pt x="396" y="1369"/>
                  </a:cubicBezTo>
                  <a:lnTo>
                    <a:pt x="487" y="913"/>
                  </a:lnTo>
                  <a:lnTo>
                    <a:pt x="670" y="1004"/>
                  </a:lnTo>
                  <a:lnTo>
                    <a:pt x="700" y="1004"/>
                  </a:lnTo>
                  <a:lnTo>
                    <a:pt x="761" y="700"/>
                  </a:lnTo>
                  <a:lnTo>
                    <a:pt x="730" y="670"/>
                  </a:lnTo>
                  <a:lnTo>
                    <a:pt x="548" y="548"/>
                  </a:lnTo>
                  <a:lnTo>
                    <a:pt x="548" y="518"/>
                  </a:lnTo>
                  <a:lnTo>
                    <a:pt x="578" y="214"/>
                  </a:lnTo>
                  <a:lnTo>
                    <a:pt x="578" y="183"/>
                  </a:lnTo>
                  <a:lnTo>
                    <a:pt x="578" y="153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7898155" y="2922110"/>
              <a:ext cx="32624" cy="54349"/>
            </a:xfrm>
            <a:custGeom>
              <a:avLst/>
              <a:gdLst/>
              <a:ahLst/>
              <a:cxnLst/>
              <a:rect l="l" t="t" r="r" b="b"/>
              <a:pathLst>
                <a:path w="913" h="1521" extrusionOk="0">
                  <a:moveTo>
                    <a:pt x="213" y="1"/>
                  </a:moveTo>
                  <a:lnTo>
                    <a:pt x="183" y="31"/>
                  </a:lnTo>
                  <a:lnTo>
                    <a:pt x="1" y="1308"/>
                  </a:lnTo>
                  <a:lnTo>
                    <a:pt x="1" y="1338"/>
                  </a:lnTo>
                  <a:lnTo>
                    <a:pt x="1" y="1369"/>
                  </a:lnTo>
                  <a:lnTo>
                    <a:pt x="305" y="1521"/>
                  </a:lnTo>
                  <a:lnTo>
                    <a:pt x="335" y="1521"/>
                  </a:lnTo>
                  <a:lnTo>
                    <a:pt x="457" y="822"/>
                  </a:lnTo>
                  <a:cubicBezTo>
                    <a:pt x="457" y="761"/>
                    <a:pt x="487" y="730"/>
                    <a:pt x="517" y="730"/>
                  </a:cubicBezTo>
                  <a:cubicBezTo>
                    <a:pt x="533" y="715"/>
                    <a:pt x="555" y="708"/>
                    <a:pt x="578" y="708"/>
                  </a:cubicBezTo>
                  <a:cubicBezTo>
                    <a:pt x="601" y="708"/>
                    <a:pt x="624" y="715"/>
                    <a:pt x="639" y="730"/>
                  </a:cubicBezTo>
                  <a:lnTo>
                    <a:pt x="700" y="730"/>
                  </a:lnTo>
                  <a:cubicBezTo>
                    <a:pt x="730" y="761"/>
                    <a:pt x="730" y="761"/>
                    <a:pt x="761" y="791"/>
                  </a:cubicBezTo>
                  <a:lnTo>
                    <a:pt x="791" y="791"/>
                  </a:lnTo>
                  <a:lnTo>
                    <a:pt x="913" y="457"/>
                  </a:lnTo>
                  <a:lnTo>
                    <a:pt x="913" y="396"/>
                  </a:lnTo>
                  <a:cubicBezTo>
                    <a:pt x="882" y="366"/>
                    <a:pt x="821" y="335"/>
                    <a:pt x="791" y="305"/>
                  </a:cubicBezTo>
                  <a:cubicBezTo>
                    <a:pt x="756" y="282"/>
                    <a:pt x="721" y="272"/>
                    <a:pt x="688" y="272"/>
                  </a:cubicBezTo>
                  <a:cubicBezTo>
                    <a:pt x="635" y="272"/>
                    <a:pt x="585" y="298"/>
                    <a:pt x="548" y="335"/>
                  </a:cubicBezTo>
                  <a:lnTo>
                    <a:pt x="517" y="305"/>
                  </a:lnTo>
                  <a:lnTo>
                    <a:pt x="548" y="244"/>
                  </a:lnTo>
                  <a:lnTo>
                    <a:pt x="548" y="214"/>
                  </a:lnTo>
                  <a:lnTo>
                    <a:pt x="517" y="183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7856885" y="2903672"/>
              <a:ext cx="40235" cy="63032"/>
            </a:xfrm>
            <a:custGeom>
              <a:avLst/>
              <a:gdLst/>
              <a:ahLst/>
              <a:cxnLst/>
              <a:rect l="l" t="t" r="r" b="b"/>
              <a:pathLst>
                <a:path w="1126" h="1764" extrusionOk="0">
                  <a:moveTo>
                    <a:pt x="426" y="882"/>
                  </a:moveTo>
                  <a:cubicBezTo>
                    <a:pt x="457" y="882"/>
                    <a:pt x="517" y="912"/>
                    <a:pt x="548" y="943"/>
                  </a:cubicBezTo>
                  <a:lnTo>
                    <a:pt x="700" y="1003"/>
                  </a:lnTo>
                  <a:lnTo>
                    <a:pt x="700" y="1034"/>
                  </a:lnTo>
                  <a:lnTo>
                    <a:pt x="700" y="1094"/>
                  </a:lnTo>
                  <a:cubicBezTo>
                    <a:pt x="669" y="1125"/>
                    <a:pt x="639" y="1186"/>
                    <a:pt x="609" y="1186"/>
                  </a:cubicBezTo>
                  <a:cubicBezTo>
                    <a:pt x="600" y="1195"/>
                    <a:pt x="588" y="1198"/>
                    <a:pt x="575" y="1198"/>
                  </a:cubicBezTo>
                  <a:cubicBezTo>
                    <a:pt x="543" y="1198"/>
                    <a:pt x="500" y="1177"/>
                    <a:pt x="457" y="1155"/>
                  </a:cubicBezTo>
                  <a:cubicBezTo>
                    <a:pt x="426" y="1155"/>
                    <a:pt x="396" y="1125"/>
                    <a:pt x="396" y="1094"/>
                  </a:cubicBezTo>
                  <a:cubicBezTo>
                    <a:pt x="365" y="1034"/>
                    <a:pt x="365" y="1003"/>
                    <a:pt x="365" y="973"/>
                  </a:cubicBezTo>
                  <a:cubicBezTo>
                    <a:pt x="365" y="912"/>
                    <a:pt x="396" y="912"/>
                    <a:pt x="426" y="882"/>
                  </a:cubicBezTo>
                  <a:close/>
                  <a:moveTo>
                    <a:pt x="426" y="0"/>
                  </a:moveTo>
                  <a:cubicBezTo>
                    <a:pt x="365" y="0"/>
                    <a:pt x="274" y="31"/>
                    <a:pt x="244" y="61"/>
                  </a:cubicBezTo>
                  <a:cubicBezTo>
                    <a:pt x="183" y="91"/>
                    <a:pt x="153" y="152"/>
                    <a:pt x="122" y="213"/>
                  </a:cubicBezTo>
                  <a:lnTo>
                    <a:pt x="153" y="274"/>
                  </a:lnTo>
                  <a:lnTo>
                    <a:pt x="457" y="487"/>
                  </a:lnTo>
                  <a:lnTo>
                    <a:pt x="487" y="487"/>
                  </a:lnTo>
                  <a:cubicBezTo>
                    <a:pt x="487" y="456"/>
                    <a:pt x="517" y="456"/>
                    <a:pt x="548" y="456"/>
                  </a:cubicBezTo>
                  <a:cubicBezTo>
                    <a:pt x="578" y="456"/>
                    <a:pt x="609" y="456"/>
                    <a:pt x="639" y="487"/>
                  </a:cubicBezTo>
                  <a:cubicBezTo>
                    <a:pt x="669" y="487"/>
                    <a:pt x="700" y="547"/>
                    <a:pt x="730" y="578"/>
                  </a:cubicBezTo>
                  <a:cubicBezTo>
                    <a:pt x="761" y="608"/>
                    <a:pt x="761" y="669"/>
                    <a:pt x="761" y="699"/>
                  </a:cubicBezTo>
                  <a:lnTo>
                    <a:pt x="730" y="760"/>
                  </a:lnTo>
                  <a:lnTo>
                    <a:pt x="517" y="639"/>
                  </a:lnTo>
                  <a:cubicBezTo>
                    <a:pt x="440" y="581"/>
                    <a:pt x="363" y="560"/>
                    <a:pt x="294" y="560"/>
                  </a:cubicBezTo>
                  <a:cubicBezTo>
                    <a:pt x="254" y="560"/>
                    <a:pt x="216" y="567"/>
                    <a:pt x="183" y="578"/>
                  </a:cubicBezTo>
                  <a:cubicBezTo>
                    <a:pt x="92" y="608"/>
                    <a:pt x="31" y="669"/>
                    <a:pt x="31" y="821"/>
                  </a:cubicBezTo>
                  <a:cubicBezTo>
                    <a:pt x="1" y="943"/>
                    <a:pt x="31" y="1064"/>
                    <a:pt x="92" y="1155"/>
                  </a:cubicBezTo>
                  <a:cubicBezTo>
                    <a:pt x="122" y="1246"/>
                    <a:pt x="213" y="1338"/>
                    <a:pt x="335" y="1429"/>
                  </a:cubicBezTo>
                  <a:cubicBezTo>
                    <a:pt x="396" y="1459"/>
                    <a:pt x="457" y="1474"/>
                    <a:pt x="510" y="1474"/>
                  </a:cubicBezTo>
                  <a:cubicBezTo>
                    <a:pt x="563" y="1474"/>
                    <a:pt x="609" y="1459"/>
                    <a:pt x="639" y="1429"/>
                  </a:cubicBezTo>
                  <a:lnTo>
                    <a:pt x="639" y="1520"/>
                  </a:lnTo>
                  <a:lnTo>
                    <a:pt x="639" y="1550"/>
                  </a:lnTo>
                  <a:lnTo>
                    <a:pt x="639" y="1581"/>
                  </a:lnTo>
                  <a:lnTo>
                    <a:pt x="943" y="1763"/>
                  </a:lnTo>
                  <a:lnTo>
                    <a:pt x="973" y="1763"/>
                  </a:lnTo>
                  <a:lnTo>
                    <a:pt x="973" y="1733"/>
                  </a:lnTo>
                  <a:lnTo>
                    <a:pt x="1125" y="851"/>
                  </a:lnTo>
                  <a:cubicBezTo>
                    <a:pt x="1125" y="760"/>
                    <a:pt x="1125" y="669"/>
                    <a:pt x="1095" y="578"/>
                  </a:cubicBezTo>
                  <a:cubicBezTo>
                    <a:pt x="1065" y="487"/>
                    <a:pt x="1004" y="395"/>
                    <a:pt x="913" y="304"/>
                  </a:cubicBezTo>
                  <a:cubicBezTo>
                    <a:pt x="852" y="213"/>
                    <a:pt x="791" y="152"/>
                    <a:pt x="669" y="91"/>
                  </a:cubicBezTo>
                  <a:cubicBezTo>
                    <a:pt x="578" y="61"/>
                    <a:pt x="517" y="31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7817794" y="2881518"/>
              <a:ext cx="39127" cy="55850"/>
            </a:xfrm>
            <a:custGeom>
              <a:avLst/>
              <a:gdLst/>
              <a:ahLst/>
              <a:cxnLst/>
              <a:rect l="l" t="t" r="r" b="b"/>
              <a:pathLst>
                <a:path w="1095" h="1563" extrusionOk="0">
                  <a:moveTo>
                    <a:pt x="427" y="0"/>
                  </a:moveTo>
                  <a:cubicBezTo>
                    <a:pt x="398" y="0"/>
                    <a:pt x="367" y="4"/>
                    <a:pt x="335" y="12"/>
                  </a:cubicBezTo>
                  <a:cubicBezTo>
                    <a:pt x="244" y="12"/>
                    <a:pt x="183" y="73"/>
                    <a:pt x="122" y="195"/>
                  </a:cubicBezTo>
                  <a:cubicBezTo>
                    <a:pt x="61" y="256"/>
                    <a:pt x="61" y="347"/>
                    <a:pt x="31" y="468"/>
                  </a:cubicBezTo>
                  <a:cubicBezTo>
                    <a:pt x="0" y="590"/>
                    <a:pt x="0" y="681"/>
                    <a:pt x="31" y="803"/>
                  </a:cubicBezTo>
                  <a:cubicBezTo>
                    <a:pt x="31" y="924"/>
                    <a:pt x="92" y="1076"/>
                    <a:pt x="152" y="1198"/>
                  </a:cubicBezTo>
                  <a:cubicBezTo>
                    <a:pt x="244" y="1319"/>
                    <a:pt x="335" y="1411"/>
                    <a:pt x="456" y="1471"/>
                  </a:cubicBezTo>
                  <a:cubicBezTo>
                    <a:pt x="578" y="1563"/>
                    <a:pt x="669" y="1563"/>
                    <a:pt x="760" y="1563"/>
                  </a:cubicBezTo>
                  <a:cubicBezTo>
                    <a:pt x="882" y="1532"/>
                    <a:pt x="943" y="1471"/>
                    <a:pt x="1003" y="1380"/>
                  </a:cubicBezTo>
                  <a:cubicBezTo>
                    <a:pt x="1003" y="1350"/>
                    <a:pt x="1034" y="1319"/>
                    <a:pt x="1034" y="1289"/>
                  </a:cubicBezTo>
                  <a:lnTo>
                    <a:pt x="1003" y="1259"/>
                  </a:lnTo>
                  <a:lnTo>
                    <a:pt x="730" y="1015"/>
                  </a:lnTo>
                  <a:lnTo>
                    <a:pt x="700" y="1046"/>
                  </a:lnTo>
                  <a:lnTo>
                    <a:pt x="669" y="1076"/>
                  </a:lnTo>
                  <a:cubicBezTo>
                    <a:pt x="669" y="1107"/>
                    <a:pt x="639" y="1137"/>
                    <a:pt x="608" y="1137"/>
                  </a:cubicBezTo>
                  <a:cubicBezTo>
                    <a:pt x="578" y="1137"/>
                    <a:pt x="548" y="1137"/>
                    <a:pt x="517" y="1107"/>
                  </a:cubicBezTo>
                  <a:cubicBezTo>
                    <a:pt x="426" y="1076"/>
                    <a:pt x="396" y="985"/>
                    <a:pt x="365" y="894"/>
                  </a:cubicBezTo>
                  <a:cubicBezTo>
                    <a:pt x="365" y="833"/>
                    <a:pt x="365" y="772"/>
                    <a:pt x="396" y="681"/>
                  </a:cubicBezTo>
                  <a:cubicBezTo>
                    <a:pt x="396" y="590"/>
                    <a:pt x="426" y="529"/>
                    <a:pt x="456" y="499"/>
                  </a:cubicBezTo>
                  <a:cubicBezTo>
                    <a:pt x="475" y="461"/>
                    <a:pt x="506" y="435"/>
                    <a:pt x="540" y="435"/>
                  </a:cubicBezTo>
                  <a:cubicBezTo>
                    <a:pt x="562" y="435"/>
                    <a:pt x="585" y="445"/>
                    <a:pt x="608" y="468"/>
                  </a:cubicBezTo>
                  <a:cubicBezTo>
                    <a:pt x="639" y="468"/>
                    <a:pt x="669" y="499"/>
                    <a:pt x="700" y="559"/>
                  </a:cubicBezTo>
                  <a:cubicBezTo>
                    <a:pt x="730" y="590"/>
                    <a:pt x="730" y="620"/>
                    <a:pt x="730" y="651"/>
                  </a:cubicBezTo>
                  <a:lnTo>
                    <a:pt x="760" y="711"/>
                  </a:lnTo>
                  <a:lnTo>
                    <a:pt x="760" y="742"/>
                  </a:lnTo>
                  <a:lnTo>
                    <a:pt x="760" y="772"/>
                  </a:lnTo>
                  <a:lnTo>
                    <a:pt x="1064" y="894"/>
                  </a:lnTo>
                  <a:lnTo>
                    <a:pt x="1095" y="863"/>
                  </a:lnTo>
                  <a:cubicBezTo>
                    <a:pt x="1095" y="833"/>
                    <a:pt x="1095" y="803"/>
                    <a:pt x="1095" y="742"/>
                  </a:cubicBezTo>
                  <a:cubicBezTo>
                    <a:pt x="1095" y="620"/>
                    <a:pt x="1034" y="499"/>
                    <a:pt x="973" y="377"/>
                  </a:cubicBezTo>
                  <a:cubicBezTo>
                    <a:pt x="882" y="256"/>
                    <a:pt x="791" y="164"/>
                    <a:pt x="669" y="73"/>
                  </a:cubicBezTo>
                  <a:cubicBezTo>
                    <a:pt x="580" y="29"/>
                    <a:pt x="507" y="0"/>
                    <a:pt x="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7931815" y="2928649"/>
              <a:ext cx="27192" cy="71715"/>
            </a:xfrm>
            <a:custGeom>
              <a:avLst/>
              <a:gdLst/>
              <a:ahLst/>
              <a:cxnLst/>
              <a:rect l="l" t="t" r="r" b="b"/>
              <a:pathLst>
                <a:path w="761" h="2007" extrusionOk="0">
                  <a:moveTo>
                    <a:pt x="275" y="0"/>
                  </a:moveTo>
                  <a:lnTo>
                    <a:pt x="244" y="31"/>
                  </a:lnTo>
                  <a:lnTo>
                    <a:pt x="214" y="335"/>
                  </a:lnTo>
                  <a:lnTo>
                    <a:pt x="183" y="365"/>
                  </a:lnTo>
                  <a:lnTo>
                    <a:pt x="62" y="274"/>
                  </a:lnTo>
                  <a:lnTo>
                    <a:pt x="31" y="304"/>
                  </a:lnTo>
                  <a:lnTo>
                    <a:pt x="1" y="578"/>
                  </a:lnTo>
                  <a:lnTo>
                    <a:pt x="1" y="608"/>
                  </a:lnTo>
                  <a:lnTo>
                    <a:pt x="1" y="639"/>
                  </a:lnTo>
                  <a:lnTo>
                    <a:pt x="123" y="699"/>
                  </a:lnTo>
                  <a:lnTo>
                    <a:pt x="153" y="730"/>
                  </a:lnTo>
                  <a:lnTo>
                    <a:pt x="31" y="1368"/>
                  </a:lnTo>
                  <a:cubicBezTo>
                    <a:pt x="31" y="1520"/>
                    <a:pt x="31" y="1611"/>
                    <a:pt x="92" y="1703"/>
                  </a:cubicBezTo>
                  <a:cubicBezTo>
                    <a:pt x="153" y="1794"/>
                    <a:pt x="214" y="1854"/>
                    <a:pt x="335" y="1946"/>
                  </a:cubicBezTo>
                  <a:cubicBezTo>
                    <a:pt x="366" y="1946"/>
                    <a:pt x="426" y="1976"/>
                    <a:pt x="487" y="2006"/>
                  </a:cubicBezTo>
                  <a:lnTo>
                    <a:pt x="518" y="2006"/>
                  </a:lnTo>
                  <a:lnTo>
                    <a:pt x="578" y="1703"/>
                  </a:lnTo>
                  <a:lnTo>
                    <a:pt x="578" y="1672"/>
                  </a:lnTo>
                  <a:lnTo>
                    <a:pt x="548" y="1642"/>
                  </a:lnTo>
                  <a:lnTo>
                    <a:pt x="487" y="1611"/>
                  </a:lnTo>
                  <a:cubicBezTo>
                    <a:pt x="426" y="1551"/>
                    <a:pt x="396" y="1490"/>
                    <a:pt x="396" y="1399"/>
                  </a:cubicBezTo>
                  <a:lnTo>
                    <a:pt x="487" y="912"/>
                  </a:lnTo>
                  <a:lnTo>
                    <a:pt x="700" y="1003"/>
                  </a:lnTo>
                  <a:lnTo>
                    <a:pt x="730" y="1003"/>
                  </a:lnTo>
                  <a:lnTo>
                    <a:pt x="761" y="699"/>
                  </a:lnTo>
                  <a:lnTo>
                    <a:pt x="730" y="669"/>
                  </a:lnTo>
                  <a:lnTo>
                    <a:pt x="548" y="547"/>
                  </a:lnTo>
                  <a:lnTo>
                    <a:pt x="578" y="213"/>
                  </a:lnTo>
                  <a:lnTo>
                    <a:pt x="578" y="1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7648353" y="2105385"/>
              <a:ext cx="324773" cy="217254"/>
            </a:xfrm>
            <a:custGeom>
              <a:avLst/>
              <a:gdLst/>
              <a:ahLst/>
              <a:cxnLst/>
              <a:rect l="l" t="t" r="r" b="b"/>
              <a:pathLst>
                <a:path w="9089" h="6080" extrusionOk="0">
                  <a:moveTo>
                    <a:pt x="122" y="1"/>
                  </a:moveTo>
                  <a:lnTo>
                    <a:pt x="1" y="882"/>
                  </a:lnTo>
                  <a:lnTo>
                    <a:pt x="8937" y="6080"/>
                  </a:lnTo>
                  <a:lnTo>
                    <a:pt x="9089" y="5198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6593758" y="2205577"/>
              <a:ext cx="216182" cy="271603"/>
            </a:xfrm>
            <a:custGeom>
              <a:avLst/>
              <a:gdLst/>
              <a:ahLst/>
              <a:cxnLst/>
              <a:rect l="l" t="t" r="r" b="b"/>
              <a:pathLst>
                <a:path w="6050" h="7601" extrusionOk="0">
                  <a:moveTo>
                    <a:pt x="1415" y="1"/>
                  </a:moveTo>
                  <a:cubicBezTo>
                    <a:pt x="1162" y="1"/>
                    <a:pt x="949" y="198"/>
                    <a:pt x="882" y="510"/>
                  </a:cubicBezTo>
                  <a:lnTo>
                    <a:pt x="92" y="4157"/>
                  </a:lnTo>
                  <a:cubicBezTo>
                    <a:pt x="0" y="4613"/>
                    <a:pt x="213" y="5130"/>
                    <a:pt x="578" y="5343"/>
                  </a:cubicBezTo>
                  <a:lnTo>
                    <a:pt x="4347" y="7531"/>
                  </a:lnTo>
                  <a:cubicBezTo>
                    <a:pt x="4441" y="7578"/>
                    <a:pt x="4535" y="7601"/>
                    <a:pt x="4625" y="7601"/>
                  </a:cubicBezTo>
                  <a:cubicBezTo>
                    <a:pt x="4882" y="7601"/>
                    <a:pt x="5100" y="7413"/>
                    <a:pt x="5168" y="7075"/>
                  </a:cubicBezTo>
                  <a:lnTo>
                    <a:pt x="5958" y="3458"/>
                  </a:lnTo>
                  <a:cubicBezTo>
                    <a:pt x="6049" y="3002"/>
                    <a:pt x="5836" y="2485"/>
                    <a:pt x="5472" y="2273"/>
                  </a:cubicBezTo>
                  <a:lnTo>
                    <a:pt x="1703" y="84"/>
                  </a:lnTo>
                  <a:cubicBezTo>
                    <a:pt x="1605" y="27"/>
                    <a:pt x="1507" y="1"/>
                    <a:pt x="1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6374364" y="2078979"/>
              <a:ext cx="216182" cy="271817"/>
            </a:xfrm>
            <a:custGeom>
              <a:avLst/>
              <a:gdLst/>
              <a:ahLst/>
              <a:cxnLst/>
              <a:rect l="l" t="t" r="r" b="b"/>
              <a:pathLst>
                <a:path w="6050" h="7607" extrusionOk="0">
                  <a:moveTo>
                    <a:pt x="1425" y="1"/>
                  </a:moveTo>
                  <a:cubicBezTo>
                    <a:pt x="1168" y="1"/>
                    <a:pt x="950" y="189"/>
                    <a:pt x="882" y="527"/>
                  </a:cubicBezTo>
                  <a:lnTo>
                    <a:pt x="122" y="4144"/>
                  </a:lnTo>
                  <a:cubicBezTo>
                    <a:pt x="1" y="4600"/>
                    <a:pt x="213" y="5147"/>
                    <a:pt x="578" y="5329"/>
                  </a:cubicBezTo>
                  <a:lnTo>
                    <a:pt x="4378" y="7518"/>
                  </a:lnTo>
                  <a:cubicBezTo>
                    <a:pt x="4472" y="7578"/>
                    <a:pt x="4568" y="7606"/>
                    <a:pt x="4660" y="7606"/>
                  </a:cubicBezTo>
                  <a:cubicBezTo>
                    <a:pt x="4895" y="7606"/>
                    <a:pt x="5102" y="7420"/>
                    <a:pt x="5168" y="7092"/>
                  </a:cubicBezTo>
                  <a:lnTo>
                    <a:pt x="5958" y="3445"/>
                  </a:lnTo>
                  <a:cubicBezTo>
                    <a:pt x="6049" y="3019"/>
                    <a:pt x="5836" y="2472"/>
                    <a:pt x="5502" y="2259"/>
                  </a:cubicBezTo>
                  <a:lnTo>
                    <a:pt x="1703" y="71"/>
                  </a:lnTo>
                  <a:cubicBezTo>
                    <a:pt x="1608" y="24"/>
                    <a:pt x="1514" y="1"/>
                    <a:pt x="14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7032547" y="2458631"/>
              <a:ext cx="215074" cy="271638"/>
            </a:xfrm>
            <a:custGeom>
              <a:avLst/>
              <a:gdLst/>
              <a:ahLst/>
              <a:cxnLst/>
              <a:rect l="l" t="t" r="r" b="b"/>
              <a:pathLst>
                <a:path w="6019" h="7602" extrusionOk="0">
                  <a:moveTo>
                    <a:pt x="1402" y="1"/>
                  </a:moveTo>
                  <a:cubicBezTo>
                    <a:pt x="1160" y="1"/>
                    <a:pt x="940" y="198"/>
                    <a:pt x="851" y="510"/>
                  </a:cubicBezTo>
                  <a:lnTo>
                    <a:pt x="92" y="4157"/>
                  </a:lnTo>
                  <a:cubicBezTo>
                    <a:pt x="0" y="4613"/>
                    <a:pt x="213" y="5130"/>
                    <a:pt x="547" y="5343"/>
                  </a:cubicBezTo>
                  <a:lnTo>
                    <a:pt x="4347" y="7531"/>
                  </a:lnTo>
                  <a:cubicBezTo>
                    <a:pt x="4433" y="7578"/>
                    <a:pt x="4524" y="7601"/>
                    <a:pt x="4612" y="7601"/>
                  </a:cubicBezTo>
                  <a:cubicBezTo>
                    <a:pt x="4865" y="7601"/>
                    <a:pt x="5100" y="7413"/>
                    <a:pt x="5168" y="7075"/>
                  </a:cubicBezTo>
                  <a:lnTo>
                    <a:pt x="5927" y="3458"/>
                  </a:lnTo>
                  <a:cubicBezTo>
                    <a:pt x="6019" y="3002"/>
                    <a:pt x="5836" y="2486"/>
                    <a:pt x="5472" y="2273"/>
                  </a:cubicBezTo>
                  <a:lnTo>
                    <a:pt x="1672" y="84"/>
                  </a:lnTo>
                  <a:cubicBezTo>
                    <a:pt x="1582" y="27"/>
                    <a:pt x="1491" y="1"/>
                    <a:pt x="14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6813153" y="2332068"/>
              <a:ext cx="216182" cy="271603"/>
            </a:xfrm>
            <a:custGeom>
              <a:avLst/>
              <a:gdLst/>
              <a:ahLst/>
              <a:cxnLst/>
              <a:rect l="l" t="t" r="r" b="b"/>
              <a:pathLst>
                <a:path w="6050" h="7601" extrusionOk="0">
                  <a:moveTo>
                    <a:pt x="1425" y="0"/>
                  </a:moveTo>
                  <a:cubicBezTo>
                    <a:pt x="1168" y="0"/>
                    <a:pt x="949" y="188"/>
                    <a:pt x="882" y="526"/>
                  </a:cubicBezTo>
                  <a:lnTo>
                    <a:pt x="92" y="4143"/>
                  </a:lnTo>
                  <a:cubicBezTo>
                    <a:pt x="0" y="4599"/>
                    <a:pt x="213" y="5116"/>
                    <a:pt x="548" y="5328"/>
                  </a:cubicBezTo>
                  <a:lnTo>
                    <a:pt x="4347" y="7517"/>
                  </a:lnTo>
                  <a:cubicBezTo>
                    <a:pt x="4445" y="7574"/>
                    <a:pt x="4542" y="7600"/>
                    <a:pt x="4635" y="7600"/>
                  </a:cubicBezTo>
                  <a:cubicBezTo>
                    <a:pt x="4888" y="7600"/>
                    <a:pt x="5101" y="7403"/>
                    <a:pt x="5168" y="7091"/>
                  </a:cubicBezTo>
                  <a:lnTo>
                    <a:pt x="5928" y="3444"/>
                  </a:lnTo>
                  <a:cubicBezTo>
                    <a:pt x="6049" y="3018"/>
                    <a:pt x="5836" y="2471"/>
                    <a:pt x="5472" y="2258"/>
                  </a:cubicBezTo>
                  <a:lnTo>
                    <a:pt x="1703" y="70"/>
                  </a:lnTo>
                  <a:cubicBezTo>
                    <a:pt x="1608" y="23"/>
                    <a:pt x="1514" y="0"/>
                    <a:pt x="1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25"/>
          <p:cNvGrpSpPr/>
          <p:nvPr/>
        </p:nvGrpSpPr>
        <p:grpSpPr>
          <a:xfrm>
            <a:off x="4705404" y="1762155"/>
            <a:ext cx="1466742" cy="2305013"/>
            <a:chOff x="4743504" y="1647855"/>
            <a:chExt cx="1466742" cy="2305013"/>
          </a:xfrm>
        </p:grpSpPr>
        <p:grpSp>
          <p:nvGrpSpPr>
            <p:cNvPr id="344" name="Google Shape;344;p25"/>
            <p:cNvGrpSpPr/>
            <p:nvPr/>
          </p:nvGrpSpPr>
          <p:grpSpPr>
            <a:xfrm>
              <a:off x="4743504" y="1647855"/>
              <a:ext cx="1466742" cy="2305013"/>
              <a:chOff x="781050" y="1335020"/>
              <a:chExt cx="1338146" cy="2102730"/>
            </a:xfrm>
          </p:grpSpPr>
          <p:sp>
            <p:nvSpPr>
              <p:cNvPr id="345" name="Google Shape;345;p25"/>
              <p:cNvSpPr/>
              <p:nvPr/>
            </p:nvSpPr>
            <p:spPr>
              <a:xfrm>
                <a:off x="781050" y="2662248"/>
                <a:ext cx="1338146" cy="775502"/>
              </a:xfrm>
              <a:custGeom>
                <a:avLst/>
                <a:gdLst/>
                <a:ahLst/>
                <a:cxnLst/>
                <a:rect l="l" t="t" r="r" b="b"/>
                <a:pathLst>
                  <a:path w="37449" h="21703" extrusionOk="0">
                    <a:moveTo>
                      <a:pt x="25655" y="0"/>
                    </a:moveTo>
                    <a:lnTo>
                      <a:pt x="1" y="14864"/>
                    </a:lnTo>
                    <a:lnTo>
                      <a:pt x="11794" y="21703"/>
                    </a:lnTo>
                    <a:lnTo>
                      <a:pt x="37448" y="6870"/>
                    </a:lnTo>
                    <a:lnTo>
                      <a:pt x="256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5"/>
              <p:cNvSpPr/>
              <p:nvPr/>
            </p:nvSpPr>
            <p:spPr>
              <a:xfrm>
                <a:off x="1096028" y="1335020"/>
                <a:ext cx="404063" cy="699499"/>
              </a:xfrm>
              <a:custGeom>
                <a:avLst/>
                <a:gdLst/>
                <a:ahLst/>
                <a:cxnLst/>
                <a:rect l="l" t="t" r="r" b="b"/>
                <a:pathLst>
                  <a:path w="11308" h="19576" extrusionOk="0">
                    <a:moveTo>
                      <a:pt x="5624" y="1794"/>
                    </a:moveTo>
                    <a:cubicBezTo>
                      <a:pt x="8755" y="1"/>
                      <a:pt x="11277" y="1460"/>
                      <a:pt x="11308" y="5016"/>
                    </a:cubicBezTo>
                    <a:lnTo>
                      <a:pt x="11308" y="12646"/>
                    </a:lnTo>
                    <a:cubicBezTo>
                      <a:pt x="11308" y="12949"/>
                      <a:pt x="11126" y="13284"/>
                      <a:pt x="10852" y="13436"/>
                    </a:cubicBezTo>
                    <a:cubicBezTo>
                      <a:pt x="10578" y="13588"/>
                      <a:pt x="10366" y="13466"/>
                      <a:pt x="10366" y="13162"/>
                    </a:cubicBezTo>
                    <a:lnTo>
                      <a:pt x="10366" y="5563"/>
                    </a:lnTo>
                    <a:cubicBezTo>
                      <a:pt x="10335" y="2585"/>
                      <a:pt x="8238" y="1369"/>
                      <a:pt x="5624" y="2889"/>
                    </a:cubicBezTo>
                    <a:cubicBezTo>
                      <a:pt x="3040" y="4378"/>
                      <a:pt x="943" y="8025"/>
                      <a:pt x="943" y="11004"/>
                    </a:cubicBezTo>
                    <a:lnTo>
                      <a:pt x="973" y="18603"/>
                    </a:lnTo>
                    <a:cubicBezTo>
                      <a:pt x="973" y="18907"/>
                      <a:pt x="761" y="19272"/>
                      <a:pt x="517" y="19424"/>
                    </a:cubicBezTo>
                    <a:cubicBezTo>
                      <a:pt x="244" y="19576"/>
                      <a:pt x="31" y="19454"/>
                      <a:pt x="31" y="19150"/>
                    </a:cubicBezTo>
                    <a:lnTo>
                      <a:pt x="1" y="11521"/>
                    </a:lnTo>
                    <a:cubicBezTo>
                      <a:pt x="1" y="7965"/>
                      <a:pt x="2524" y="3588"/>
                      <a:pt x="5624" y="17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5"/>
              <p:cNvSpPr/>
              <p:nvPr/>
            </p:nvSpPr>
            <p:spPr>
              <a:xfrm>
                <a:off x="781050" y="1983448"/>
                <a:ext cx="426896" cy="1419581"/>
              </a:xfrm>
              <a:custGeom>
                <a:avLst/>
                <a:gdLst/>
                <a:ahLst/>
                <a:cxnLst/>
                <a:rect l="l" t="t" r="r" b="b"/>
                <a:pathLst>
                  <a:path w="11947" h="39728" extrusionOk="0">
                    <a:moveTo>
                      <a:pt x="5229" y="0"/>
                    </a:moveTo>
                    <a:lnTo>
                      <a:pt x="1" y="32888"/>
                    </a:lnTo>
                    <a:lnTo>
                      <a:pt x="11794" y="39727"/>
                    </a:lnTo>
                    <a:lnTo>
                      <a:pt x="11946" y="3891"/>
                    </a:lnTo>
                    <a:lnTo>
                      <a:pt x="52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5"/>
              <p:cNvSpPr/>
              <p:nvPr/>
            </p:nvSpPr>
            <p:spPr>
              <a:xfrm>
                <a:off x="1004804" y="2058378"/>
                <a:ext cx="203139" cy="134465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37631" extrusionOk="0">
                    <a:moveTo>
                      <a:pt x="2554" y="0"/>
                    </a:moveTo>
                    <a:lnTo>
                      <a:pt x="0" y="29545"/>
                    </a:lnTo>
                    <a:lnTo>
                      <a:pt x="5532" y="37630"/>
                    </a:lnTo>
                    <a:lnTo>
                      <a:pt x="5684" y="1794"/>
                    </a:lnTo>
                    <a:lnTo>
                      <a:pt x="255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5"/>
              <p:cNvSpPr/>
              <p:nvPr/>
            </p:nvSpPr>
            <p:spPr>
              <a:xfrm>
                <a:off x="781050" y="1983448"/>
                <a:ext cx="315018" cy="1175206"/>
              </a:xfrm>
              <a:custGeom>
                <a:avLst/>
                <a:gdLst/>
                <a:ahLst/>
                <a:cxnLst/>
                <a:rect l="l" t="t" r="r" b="b"/>
                <a:pathLst>
                  <a:path w="8816" h="32889" extrusionOk="0">
                    <a:moveTo>
                      <a:pt x="5229" y="0"/>
                    </a:moveTo>
                    <a:lnTo>
                      <a:pt x="1" y="32888"/>
                    </a:lnTo>
                    <a:lnTo>
                      <a:pt x="1" y="32888"/>
                    </a:lnTo>
                    <a:lnTo>
                      <a:pt x="6262" y="31642"/>
                    </a:lnTo>
                    <a:lnTo>
                      <a:pt x="8816" y="2097"/>
                    </a:lnTo>
                    <a:lnTo>
                      <a:pt x="52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5"/>
              <p:cNvSpPr/>
              <p:nvPr/>
            </p:nvSpPr>
            <p:spPr>
              <a:xfrm>
                <a:off x="967893" y="1568564"/>
                <a:ext cx="957953" cy="553925"/>
              </a:xfrm>
              <a:custGeom>
                <a:avLst/>
                <a:gdLst/>
                <a:ahLst/>
                <a:cxnLst/>
                <a:rect l="l" t="t" r="r" b="b"/>
                <a:pathLst>
                  <a:path w="26809" h="15502" extrusionOk="0">
                    <a:moveTo>
                      <a:pt x="20092" y="0"/>
                    </a:moveTo>
                    <a:lnTo>
                      <a:pt x="0" y="11611"/>
                    </a:lnTo>
                    <a:lnTo>
                      <a:pt x="6717" y="15502"/>
                    </a:lnTo>
                    <a:lnTo>
                      <a:pt x="26809" y="3921"/>
                    </a:lnTo>
                    <a:lnTo>
                      <a:pt x="200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5"/>
              <p:cNvSpPr/>
              <p:nvPr/>
            </p:nvSpPr>
            <p:spPr>
              <a:xfrm>
                <a:off x="967893" y="1568564"/>
                <a:ext cx="721189" cy="553925"/>
              </a:xfrm>
              <a:custGeom>
                <a:avLst/>
                <a:gdLst/>
                <a:ahLst/>
                <a:cxnLst/>
                <a:rect l="l" t="t" r="r" b="b"/>
                <a:pathLst>
                  <a:path w="20183" h="15502" extrusionOk="0">
                    <a:moveTo>
                      <a:pt x="20092" y="0"/>
                    </a:moveTo>
                    <a:lnTo>
                      <a:pt x="0" y="11611"/>
                    </a:lnTo>
                    <a:lnTo>
                      <a:pt x="6717" y="15502"/>
                    </a:lnTo>
                    <a:lnTo>
                      <a:pt x="20183" y="7720"/>
                    </a:lnTo>
                    <a:lnTo>
                      <a:pt x="200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5"/>
              <p:cNvSpPr/>
              <p:nvPr/>
            </p:nvSpPr>
            <p:spPr>
              <a:xfrm>
                <a:off x="1202473" y="1708669"/>
                <a:ext cx="916717" cy="1694364"/>
              </a:xfrm>
              <a:custGeom>
                <a:avLst/>
                <a:gdLst/>
                <a:ahLst/>
                <a:cxnLst/>
                <a:rect l="l" t="t" r="r" b="b"/>
                <a:pathLst>
                  <a:path w="25655" h="47418" extrusionOk="0">
                    <a:moveTo>
                      <a:pt x="20244" y="0"/>
                    </a:moveTo>
                    <a:lnTo>
                      <a:pt x="152" y="11581"/>
                    </a:lnTo>
                    <a:lnTo>
                      <a:pt x="0" y="47417"/>
                    </a:lnTo>
                    <a:lnTo>
                      <a:pt x="25654" y="32615"/>
                    </a:lnTo>
                    <a:lnTo>
                      <a:pt x="20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5"/>
              <p:cNvSpPr/>
              <p:nvPr/>
            </p:nvSpPr>
            <p:spPr>
              <a:xfrm>
                <a:off x="1392532" y="1507712"/>
                <a:ext cx="404063" cy="698427"/>
              </a:xfrm>
              <a:custGeom>
                <a:avLst/>
                <a:gdLst/>
                <a:ahLst/>
                <a:cxnLst/>
                <a:rect l="l" t="t" r="r" b="b"/>
                <a:pathLst>
                  <a:path w="11308" h="19546" extrusionOk="0">
                    <a:moveTo>
                      <a:pt x="5624" y="1794"/>
                    </a:moveTo>
                    <a:cubicBezTo>
                      <a:pt x="8755" y="1"/>
                      <a:pt x="11278" y="1460"/>
                      <a:pt x="11308" y="5016"/>
                    </a:cubicBezTo>
                    <a:lnTo>
                      <a:pt x="11308" y="12615"/>
                    </a:lnTo>
                    <a:cubicBezTo>
                      <a:pt x="11308" y="12919"/>
                      <a:pt x="11095" y="13284"/>
                      <a:pt x="10852" y="13436"/>
                    </a:cubicBezTo>
                    <a:cubicBezTo>
                      <a:pt x="10578" y="13588"/>
                      <a:pt x="10366" y="13466"/>
                      <a:pt x="10366" y="13162"/>
                    </a:cubicBezTo>
                    <a:lnTo>
                      <a:pt x="10366" y="5563"/>
                    </a:lnTo>
                    <a:cubicBezTo>
                      <a:pt x="10335" y="2584"/>
                      <a:pt x="8238" y="1369"/>
                      <a:pt x="5624" y="2858"/>
                    </a:cubicBezTo>
                    <a:cubicBezTo>
                      <a:pt x="3040" y="4378"/>
                      <a:pt x="943" y="7995"/>
                      <a:pt x="943" y="10974"/>
                    </a:cubicBezTo>
                    <a:lnTo>
                      <a:pt x="973" y="18603"/>
                    </a:lnTo>
                    <a:cubicBezTo>
                      <a:pt x="973" y="18907"/>
                      <a:pt x="761" y="19241"/>
                      <a:pt x="517" y="19393"/>
                    </a:cubicBezTo>
                    <a:cubicBezTo>
                      <a:pt x="244" y="19545"/>
                      <a:pt x="31" y="19424"/>
                      <a:pt x="31" y="19150"/>
                    </a:cubicBezTo>
                    <a:lnTo>
                      <a:pt x="1" y="11521"/>
                    </a:lnTo>
                    <a:cubicBezTo>
                      <a:pt x="1" y="7965"/>
                      <a:pt x="2524" y="3588"/>
                      <a:pt x="5624" y="17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4" name="Google Shape;354;p25"/>
            <p:cNvSpPr/>
            <p:nvPr/>
          </p:nvSpPr>
          <p:spPr>
            <a:xfrm>
              <a:off x="5717502" y="2945294"/>
              <a:ext cx="298767" cy="381227"/>
            </a:xfrm>
            <a:custGeom>
              <a:avLst/>
              <a:gdLst/>
              <a:ahLst/>
              <a:cxnLst/>
              <a:rect l="l" t="t" r="r" b="b"/>
              <a:pathLst>
                <a:path w="6779" h="8650" extrusionOk="0">
                  <a:moveTo>
                    <a:pt x="3956" y="2745"/>
                  </a:moveTo>
                  <a:cubicBezTo>
                    <a:pt x="4062" y="2745"/>
                    <a:pt x="4161" y="2772"/>
                    <a:pt x="4256" y="2831"/>
                  </a:cubicBezTo>
                  <a:cubicBezTo>
                    <a:pt x="4499" y="2953"/>
                    <a:pt x="4621" y="3257"/>
                    <a:pt x="4621" y="3622"/>
                  </a:cubicBezTo>
                  <a:cubicBezTo>
                    <a:pt x="4621" y="4017"/>
                    <a:pt x="4499" y="4412"/>
                    <a:pt x="4256" y="4838"/>
                  </a:cubicBezTo>
                  <a:cubicBezTo>
                    <a:pt x="4043" y="5263"/>
                    <a:pt x="3739" y="5537"/>
                    <a:pt x="3405" y="5719"/>
                  </a:cubicBezTo>
                  <a:cubicBezTo>
                    <a:pt x="3189" y="5837"/>
                    <a:pt x="2986" y="5904"/>
                    <a:pt x="2812" y="5904"/>
                  </a:cubicBezTo>
                  <a:cubicBezTo>
                    <a:pt x="2716" y="5904"/>
                    <a:pt x="2629" y="5884"/>
                    <a:pt x="2554" y="5841"/>
                  </a:cubicBezTo>
                  <a:cubicBezTo>
                    <a:pt x="2341" y="5689"/>
                    <a:pt x="2189" y="5415"/>
                    <a:pt x="2189" y="5020"/>
                  </a:cubicBezTo>
                  <a:cubicBezTo>
                    <a:pt x="2189" y="4625"/>
                    <a:pt x="2311" y="4230"/>
                    <a:pt x="2554" y="3804"/>
                  </a:cubicBezTo>
                  <a:cubicBezTo>
                    <a:pt x="2797" y="3409"/>
                    <a:pt x="3071" y="3105"/>
                    <a:pt x="3405" y="2923"/>
                  </a:cubicBezTo>
                  <a:cubicBezTo>
                    <a:pt x="3609" y="2811"/>
                    <a:pt x="3790" y="2745"/>
                    <a:pt x="3956" y="2745"/>
                  </a:cubicBezTo>
                  <a:close/>
                  <a:moveTo>
                    <a:pt x="4978" y="1"/>
                  </a:moveTo>
                  <a:cubicBezTo>
                    <a:pt x="4495" y="1"/>
                    <a:pt x="3963" y="156"/>
                    <a:pt x="3405" y="491"/>
                  </a:cubicBezTo>
                  <a:cubicBezTo>
                    <a:pt x="2797" y="825"/>
                    <a:pt x="2219" y="1312"/>
                    <a:pt x="1703" y="1980"/>
                  </a:cubicBezTo>
                  <a:cubicBezTo>
                    <a:pt x="1186" y="2588"/>
                    <a:pt x="791" y="3287"/>
                    <a:pt x="487" y="4078"/>
                  </a:cubicBezTo>
                  <a:cubicBezTo>
                    <a:pt x="183" y="4838"/>
                    <a:pt x="1" y="5597"/>
                    <a:pt x="31" y="6266"/>
                  </a:cubicBezTo>
                  <a:cubicBezTo>
                    <a:pt x="31" y="6965"/>
                    <a:pt x="183" y="7512"/>
                    <a:pt x="487" y="7938"/>
                  </a:cubicBezTo>
                  <a:cubicBezTo>
                    <a:pt x="791" y="8363"/>
                    <a:pt x="1216" y="8576"/>
                    <a:pt x="1733" y="8637"/>
                  </a:cubicBezTo>
                  <a:cubicBezTo>
                    <a:pt x="1807" y="8646"/>
                    <a:pt x="1881" y="8650"/>
                    <a:pt x="1957" y="8650"/>
                  </a:cubicBezTo>
                  <a:cubicBezTo>
                    <a:pt x="2407" y="8650"/>
                    <a:pt x="2884" y="8494"/>
                    <a:pt x="3405" y="8181"/>
                  </a:cubicBezTo>
                  <a:cubicBezTo>
                    <a:pt x="4043" y="7816"/>
                    <a:pt x="4590" y="7330"/>
                    <a:pt x="5137" y="6692"/>
                  </a:cubicBezTo>
                  <a:cubicBezTo>
                    <a:pt x="5624" y="6023"/>
                    <a:pt x="6049" y="5324"/>
                    <a:pt x="6353" y="4564"/>
                  </a:cubicBezTo>
                  <a:cubicBezTo>
                    <a:pt x="6657" y="3804"/>
                    <a:pt x="6779" y="3075"/>
                    <a:pt x="6779" y="2375"/>
                  </a:cubicBezTo>
                  <a:cubicBezTo>
                    <a:pt x="6779" y="1676"/>
                    <a:pt x="6627" y="1099"/>
                    <a:pt x="6323" y="704"/>
                  </a:cubicBezTo>
                  <a:cubicBezTo>
                    <a:pt x="6019" y="278"/>
                    <a:pt x="5593" y="35"/>
                    <a:pt x="5107" y="5"/>
                  </a:cubicBezTo>
                  <a:cubicBezTo>
                    <a:pt x="5064" y="2"/>
                    <a:pt x="5021" y="1"/>
                    <a:pt x="49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5365175" y="2766719"/>
              <a:ext cx="297445" cy="380302"/>
            </a:xfrm>
            <a:custGeom>
              <a:avLst/>
              <a:gdLst/>
              <a:ahLst/>
              <a:cxnLst/>
              <a:rect l="l" t="t" r="r" b="b"/>
              <a:pathLst>
                <a:path w="6749" h="8629" extrusionOk="0">
                  <a:moveTo>
                    <a:pt x="3916" y="2743"/>
                  </a:moveTo>
                  <a:cubicBezTo>
                    <a:pt x="4030" y="2743"/>
                    <a:pt x="4134" y="2775"/>
                    <a:pt x="4226" y="2841"/>
                  </a:cubicBezTo>
                  <a:cubicBezTo>
                    <a:pt x="4469" y="2962"/>
                    <a:pt x="4590" y="3236"/>
                    <a:pt x="4590" y="3601"/>
                  </a:cubicBezTo>
                  <a:cubicBezTo>
                    <a:pt x="4590" y="3996"/>
                    <a:pt x="4469" y="4391"/>
                    <a:pt x="4226" y="4847"/>
                  </a:cubicBezTo>
                  <a:cubicBezTo>
                    <a:pt x="4013" y="5242"/>
                    <a:pt x="3739" y="5516"/>
                    <a:pt x="3405" y="5728"/>
                  </a:cubicBezTo>
                  <a:cubicBezTo>
                    <a:pt x="3186" y="5838"/>
                    <a:pt x="3000" y="5893"/>
                    <a:pt x="2834" y="5893"/>
                  </a:cubicBezTo>
                  <a:cubicBezTo>
                    <a:pt x="2723" y="5893"/>
                    <a:pt x="2621" y="5868"/>
                    <a:pt x="2523" y="5820"/>
                  </a:cubicBezTo>
                  <a:cubicBezTo>
                    <a:pt x="2311" y="5668"/>
                    <a:pt x="2189" y="5394"/>
                    <a:pt x="2189" y="4999"/>
                  </a:cubicBezTo>
                  <a:cubicBezTo>
                    <a:pt x="2189" y="4604"/>
                    <a:pt x="2311" y="4209"/>
                    <a:pt x="2523" y="3813"/>
                  </a:cubicBezTo>
                  <a:cubicBezTo>
                    <a:pt x="2797" y="3388"/>
                    <a:pt x="3070" y="3114"/>
                    <a:pt x="3405" y="2902"/>
                  </a:cubicBezTo>
                  <a:cubicBezTo>
                    <a:pt x="3595" y="2798"/>
                    <a:pt x="3765" y="2743"/>
                    <a:pt x="3916" y="2743"/>
                  </a:cubicBezTo>
                  <a:close/>
                  <a:moveTo>
                    <a:pt x="4852" y="1"/>
                  </a:moveTo>
                  <a:cubicBezTo>
                    <a:pt x="4394" y="1"/>
                    <a:pt x="3896" y="157"/>
                    <a:pt x="3374" y="470"/>
                  </a:cubicBezTo>
                  <a:cubicBezTo>
                    <a:pt x="2767" y="804"/>
                    <a:pt x="2219" y="1321"/>
                    <a:pt x="1703" y="1959"/>
                  </a:cubicBezTo>
                  <a:cubicBezTo>
                    <a:pt x="1186" y="2567"/>
                    <a:pt x="760" y="3297"/>
                    <a:pt x="456" y="4057"/>
                  </a:cubicBezTo>
                  <a:cubicBezTo>
                    <a:pt x="153" y="4847"/>
                    <a:pt x="1" y="5576"/>
                    <a:pt x="1" y="6275"/>
                  </a:cubicBezTo>
                  <a:cubicBezTo>
                    <a:pt x="1" y="6944"/>
                    <a:pt x="153" y="7522"/>
                    <a:pt x="456" y="7917"/>
                  </a:cubicBezTo>
                  <a:cubicBezTo>
                    <a:pt x="791" y="8342"/>
                    <a:pt x="1216" y="8586"/>
                    <a:pt x="1733" y="8616"/>
                  </a:cubicBezTo>
                  <a:cubicBezTo>
                    <a:pt x="1807" y="8625"/>
                    <a:pt x="1881" y="8629"/>
                    <a:pt x="1956" y="8629"/>
                  </a:cubicBezTo>
                  <a:cubicBezTo>
                    <a:pt x="2407" y="8629"/>
                    <a:pt x="2884" y="8473"/>
                    <a:pt x="3405" y="8160"/>
                  </a:cubicBezTo>
                  <a:cubicBezTo>
                    <a:pt x="4013" y="7826"/>
                    <a:pt x="4590" y="7309"/>
                    <a:pt x="5107" y="6671"/>
                  </a:cubicBezTo>
                  <a:cubicBezTo>
                    <a:pt x="5624" y="6032"/>
                    <a:pt x="6049" y="5303"/>
                    <a:pt x="6323" y="4543"/>
                  </a:cubicBezTo>
                  <a:cubicBezTo>
                    <a:pt x="6627" y="3783"/>
                    <a:pt x="6748" y="3054"/>
                    <a:pt x="6748" y="2354"/>
                  </a:cubicBezTo>
                  <a:cubicBezTo>
                    <a:pt x="6748" y="1686"/>
                    <a:pt x="6596" y="1108"/>
                    <a:pt x="6292" y="683"/>
                  </a:cubicBezTo>
                  <a:cubicBezTo>
                    <a:pt x="5988" y="257"/>
                    <a:pt x="5593" y="44"/>
                    <a:pt x="5077" y="14"/>
                  </a:cubicBezTo>
                  <a:cubicBezTo>
                    <a:pt x="5003" y="5"/>
                    <a:pt x="4928" y="1"/>
                    <a:pt x="4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5464297" y="2571750"/>
              <a:ext cx="443457" cy="952495"/>
            </a:xfrm>
            <a:custGeom>
              <a:avLst/>
              <a:gdLst/>
              <a:ahLst/>
              <a:cxnLst/>
              <a:rect l="l" t="t" r="r" b="b"/>
              <a:pathLst>
                <a:path w="10062" h="21612" extrusionOk="0">
                  <a:moveTo>
                    <a:pt x="10001" y="0"/>
                  </a:moveTo>
                  <a:lnTo>
                    <a:pt x="9819" y="61"/>
                  </a:lnTo>
                  <a:lnTo>
                    <a:pt x="7813" y="1186"/>
                  </a:lnTo>
                  <a:lnTo>
                    <a:pt x="7448" y="1642"/>
                  </a:lnTo>
                  <a:lnTo>
                    <a:pt x="62" y="21338"/>
                  </a:lnTo>
                  <a:lnTo>
                    <a:pt x="1" y="21520"/>
                  </a:lnTo>
                  <a:lnTo>
                    <a:pt x="274" y="21612"/>
                  </a:lnTo>
                  <a:lnTo>
                    <a:pt x="2250" y="20487"/>
                  </a:lnTo>
                  <a:lnTo>
                    <a:pt x="2615" y="20001"/>
                  </a:lnTo>
                  <a:lnTo>
                    <a:pt x="10001" y="365"/>
                  </a:lnTo>
                  <a:lnTo>
                    <a:pt x="10062" y="91"/>
                  </a:lnTo>
                  <a:lnTo>
                    <a:pt x="10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>
            <a:spLocks noGrp="1"/>
          </p:cNvSpPr>
          <p:nvPr>
            <p:ph type="title" idx="3"/>
          </p:nvPr>
        </p:nvSpPr>
        <p:spPr>
          <a:xfrm>
            <a:off x="2406000" y="431775"/>
            <a:ext cx="433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69" name="Google Shape;369;p27"/>
          <p:cNvSpPr txBox="1">
            <a:spLocks noGrp="1"/>
          </p:cNvSpPr>
          <p:nvPr>
            <p:ph type="ctrTitle"/>
          </p:nvPr>
        </p:nvSpPr>
        <p:spPr>
          <a:xfrm>
            <a:off x="5505825" y="1337575"/>
            <a:ext cx="3428612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Conceptual Data Model </a:t>
            </a:r>
            <a:br>
              <a:rPr lang="en-US" dirty="0"/>
            </a:br>
            <a:r>
              <a:rPr lang="en-US" dirty="0"/>
              <a:t>Logical Data Model </a:t>
            </a:r>
            <a:endParaRPr dirty="0"/>
          </a:p>
        </p:txBody>
      </p:sp>
      <p:sp>
        <p:nvSpPr>
          <p:cNvPr id="371" name="Google Shape;371;p27"/>
          <p:cNvSpPr txBox="1">
            <a:spLocks noGrp="1"/>
          </p:cNvSpPr>
          <p:nvPr>
            <p:ph type="title" idx="2"/>
          </p:nvPr>
        </p:nvSpPr>
        <p:spPr>
          <a:xfrm>
            <a:off x="4379921" y="1337575"/>
            <a:ext cx="1049700" cy="731400"/>
          </a:xfrm>
          <a:prstGeom prst="rect">
            <a:avLst/>
          </a:prstGeom>
        </p:spPr>
        <p:txBody>
          <a:bodyPr spcFirstLastPara="1" wrap="square" lIns="91425" tIns="91425" rIns="926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2" name="Google Shape;372;p27"/>
          <p:cNvSpPr txBox="1">
            <a:spLocks noGrp="1"/>
          </p:cNvSpPr>
          <p:nvPr>
            <p:ph type="ctrTitle" idx="4"/>
          </p:nvPr>
        </p:nvSpPr>
        <p:spPr>
          <a:xfrm>
            <a:off x="5505825" y="2557625"/>
            <a:ext cx="2923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Website</a:t>
            </a:r>
            <a:endParaRPr dirty="0"/>
          </a:p>
        </p:txBody>
      </p:sp>
      <p:sp>
        <p:nvSpPr>
          <p:cNvPr id="374" name="Google Shape;374;p27"/>
          <p:cNvSpPr txBox="1">
            <a:spLocks noGrp="1"/>
          </p:cNvSpPr>
          <p:nvPr>
            <p:ph type="title" idx="6"/>
          </p:nvPr>
        </p:nvSpPr>
        <p:spPr>
          <a:xfrm>
            <a:off x="4379922" y="2557625"/>
            <a:ext cx="1049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5" name="Google Shape;375;p27"/>
          <p:cNvSpPr txBox="1">
            <a:spLocks noGrp="1"/>
          </p:cNvSpPr>
          <p:nvPr>
            <p:ph type="ctrTitle" idx="7"/>
          </p:nvPr>
        </p:nvSpPr>
        <p:spPr>
          <a:xfrm>
            <a:off x="5505825" y="3777700"/>
            <a:ext cx="3317444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 Connection </a:t>
            </a:r>
            <a:endParaRPr dirty="0"/>
          </a:p>
        </p:txBody>
      </p:sp>
      <p:sp>
        <p:nvSpPr>
          <p:cNvPr id="377" name="Google Shape;377;p27"/>
          <p:cNvSpPr txBox="1">
            <a:spLocks noGrp="1"/>
          </p:cNvSpPr>
          <p:nvPr>
            <p:ph type="title" idx="9"/>
          </p:nvPr>
        </p:nvSpPr>
        <p:spPr>
          <a:xfrm>
            <a:off x="4379922" y="3777663"/>
            <a:ext cx="1049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78" name="Google Shape;378;p27"/>
          <p:cNvGrpSpPr/>
          <p:nvPr/>
        </p:nvGrpSpPr>
        <p:grpSpPr>
          <a:xfrm rot="10800000" flipH="1">
            <a:off x="5437815" y="8564895"/>
            <a:ext cx="5156979" cy="3520181"/>
            <a:chOff x="2794450" y="2163225"/>
            <a:chExt cx="2018150" cy="1377600"/>
          </a:xfrm>
        </p:grpSpPr>
        <p:sp>
          <p:nvSpPr>
            <p:cNvPr id="379" name="Google Shape;379;p27"/>
            <p:cNvSpPr/>
            <p:nvPr/>
          </p:nvSpPr>
          <p:spPr>
            <a:xfrm>
              <a:off x="3796050" y="21632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3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71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200"/>
                    <a:pt x="597" y="438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3873125" y="22080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696"/>
                    <a:pt x="1" y="458"/>
                    <a:pt x="1" y="25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1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3949725" y="22522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4026800" y="22970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319" y="797"/>
                  </a:cubicBezTo>
                  <a:cubicBezTo>
                    <a:pt x="140" y="697"/>
                    <a:pt x="1" y="458"/>
                    <a:pt x="1" y="260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18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4103900" y="23412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4180975" y="238602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60"/>
                    <a:pt x="140" y="1"/>
                    <a:pt x="299" y="8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4258050" y="24303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4335150" y="24745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37"/>
                  </a:moveTo>
                  <a:cubicBezTo>
                    <a:pt x="597" y="816"/>
                    <a:pt x="478" y="896"/>
                    <a:pt x="299" y="796"/>
                  </a:cubicBezTo>
                  <a:cubicBezTo>
                    <a:pt x="139" y="717"/>
                    <a:pt x="0" y="478"/>
                    <a:pt x="0" y="279"/>
                  </a:cubicBezTo>
                  <a:cubicBezTo>
                    <a:pt x="0" y="80"/>
                    <a:pt x="139" y="1"/>
                    <a:pt x="299" y="100"/>
                  </a:cubicBezTo>
                  <a:cubicBezTo>
                    <a:pt x="478" y="200"/>
                    <a:pt x="597" y="438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4412225" y="251930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597" y="618"/>
                  </a:moveTo>
                  <a:cubicBezTo>
                    <a:pt x="597" y="817"/>
                    <a:pt x="458" y="896"/>
                    <a:pt x="299" y="797"/>
                  </a:cubicBezTo>
                  <a:cubicBezTo>
                    <a:pt x="140" y="697"/>
                    <a:pt x="1" y="458"/>
                    <a:pt x="1" y="260"/>
                  </a:cubicBezTo>
                  <a:cubicBezTo>
                    <a:pt x="1" y="81"/>
                    <a:pt x="140" y="1"/>
                    <a:pt x="299" y="100"/>
                  </a:cubicBezTo>
                  <a:cubicBezTo>
                    <a:pt x="458" y="200"/>
                    <a:pt x="597" y="419"/>
                    <a:pt x="59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4489300" y="25635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4565900" y="26083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4642975" y="26526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1" y="45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4720075" y="269735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0"/>
                    <a:pt x="139" y="1"/>
                    <a:pt x="318" y="8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4797150" y="27416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299" y="797"/>
                  </a:cubicBezTo>
                  <a:cubicBezTo>
                    <a:pt x="140" y="697"/>
                    <a:pt x="0" y="459"/>
                    <a:pt x="0" y="260"/>
                  </a:cubicBezTo>
                  <a:cubicBezTo>
                    <a:pt x="0" y="81"/>
                    <a:pt x="140" y="1"/>
                    <a:pt x="299" y="100"/>
                  </a:cubicBezTo>
                  <a:cubicBezTo>
                    <a:pt x="478" y="20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3796050" y="22338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3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71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199"/>
                    <a:pt x="597" y="438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3873125" y="227860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598" y="618"/>
                  </a:moveTo>
                  <a:cubicBezTo>
                    <a:pt x="598" y="816"/>
                    <a:pt x="458" y="896"/>
                    <a:pt x="299" y="797"/>
                  </a:cubicBezTo>
                  <a:cubicBezTo>
                    <a:pt x="120" y="697"/>
                    <a:pt x="1" y="45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19"/>
                    <a:pt x="598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3949725" y="23228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4026800" y="236762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31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60"/>
                    <a:pt x="140" y="1"/>
                    <a:pt x="319" y="8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4103900" y="24119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696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4180975" y="245665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796"/>
                    <a:pt x="478" y="87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60"/>
                    <a:pt x="140" y="0"/>
                    <a:pt x="299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4258050" y="25009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299" y="797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200"/>
                    <a:pt x="617" y="43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4335150" y="25451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37"/>
                  </a:moveTo>
                  <a:cubicBezTo>
                    <a:pt x="597" y="816"/>
                    <a:pt x="478" y="896"/>
                    <a:pt x="299" y="796"/>
                  </a:cubicBezTo>
                  <a:cubicBezTo>
                    <a:pt x="139" y="717"/>
                    <a:pt x="0" y="478"/>
                    <a:pt x="0" y="279"/>
                  </a:cubicBezTo>
                  <a:cubicBezTo>
                    <a:pt x="0" y="80"/>
                    <a:pt x="139" y="0"/>
                    <a:pt x="299" y="100"/>
                  </a:cubicBezTo>
                  <a:cubicBezTo>
                    <a:pt x="478" y="199"/>
                    <a:pt x="597" y="438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4412225" y="25899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20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4489300" y="26342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696"/>
                    <a:pt x="1" y="47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4565900" y="26789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4642975" y="27232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319" y="797"/>
                  </a:cubicBezTo>
                  <a:cubicBezTo>
                    <a:pt x="140" y="697"/>
                    <a:pt x="1" y="459"/>
                    <a:pt x="1" y="279"/>
                  </a:cubicBezTo>
                  <a:cubicBezTo>
                    <a:pt x="1" y="81"/>
                    <a:pt x="140" y="1"/>
                    <a:pt x="319" y="100"/>
                  </a:cubicBezTo>
                  <a:cubicBezTo>
                    <a:pt x="478" y="200"/>
                    <a:pt x="617" y="43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4720075" y="276797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0"/>
                    <a:pt x="139" y="0"/>
                    <a:pt x="318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4797150" y="28122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19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3796050" y="230497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7" y="617"/>
                  </a:moveTo>
                  <a:cubicBezTo>
                    <a:pt x="597" y="816"/>
                    <a:pt x="458" y="875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60"/>
                    <a:pt x="140" y="0"/>
                    <a:pt x="299" y="80"/>
                  </a:cubicBezTo>
                  <a:cubicBezTo>
                    <a:pt x="45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3873125" y="23492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58"/>
                    <a:pt x="1" y="25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1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3949725" y="23935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0" y="47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4026800" y="24382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4103900" y="2482500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617" y="618"/>
                  </a:moveTo>
                  <a:cubicBezTo>
                    <a:pt x="617" y="816"/>
                    <a:pt x="478" y="896"/>
                    <a:pt x="318" y="797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1"/>
                    <a:pt x="318" y="100"/>
                  </a:cubicBezTo>
                  <a:cubicBezTo>
                    <a:pt x="478" y="200"/>
                    <a:pt x="617" y="43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4180975" y="252727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796"/>
                    <a:pt x="478" y="876"/>
                    <a:pt x="299" y="796"/>
                  </a:cubicBezTo>
                  <a:cubicBezTo>
                    <a:pt x="140" y="696"/>
                    <a:pt x="0" y="458"/>
                    <a:pt x="0" y="259"/>
                  </a:cubicBezTo>
                  <a:cubicBezTo>
                    <a:pt x="0" y="60"/>
                    <a:pt x="140" y="0"/>
                    <a:pt x="299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4258050" y="25715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4335150" y="26158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37"/>
                  </a:moveTo>
                  <a:cubicBezTo>
                    <a:pt x="597" y="816"/>
                    <a:pt x="478" y="895"/>
                    <a:pt x="299" y="796"/>
                  </a:cubicBezTo>
                  <a:cubicBezTo>
                    <a:pt x="139" y="716"/>
                    <a:pt x="0" y="478"/>
                    <a:pt x="0" y="279"/>
                  </a:cubicBezTo>
                  <a:cubicBezTo>
                    <a:pt x="0" y="80"/>
                    <a:pt x="139" y="0"/>
                    <a:pt x="299" y="100"/>
                  </a:cubicBezTo>
                  <a:cubicBezTo>
                    <a:pt x="478" y="199"/>
                    <a:pt x="597" y="438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4412225" y="26605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4489300" y="270480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598" y="638"/>
                  </a:moveTo>
                  <a:cubicBezTo>
                    <a:pt x="598" y="817"/>
                    <a:pt x="458" y="896"/>
                    <a:pt x="299" y="797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1"/>
                    <a:pt x="120" y="1"/>
                    <a:pt x="299" y="100"/>
                  </a:cubicBezTo>
                  <a:cubicBezTo>
                    <a:pt x="458" y="200"/>
                    <a:pt x="598" y="439"/>
                    <a:pt x="598" y="63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4565900" y="27495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4642975" y="27938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4720075" y="283860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617" y="617"/>
                  </a:moveTo>
                  <a:cubicBezTo>
                    <a:pt x="617" y="796"/>
                    <a:pt x="478" y="875"/>
                    <a:pt x="318" y="776"/>
                  </a:cubicBezTo>
                  <a:cubicBezTo>
                    <a:pt x="139" y="696"/>
                    <a:pt x="0" y="458"/>
                    <a:pt x="0" y="259"/>
                  </a:cubicBezTo>
                  <a:cubicBezTo>
                    <a:pt x="0" y="60"/>
                    <a:pt x="139" y="0"/>
                    <a:pt x="318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4797150" y="28828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3796050" y="2375575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597" y="618"/>
                  </a:moveTo>
                  <a:cubicBezTo>
                    <a:pt x="597" y="817"/>
                    <a:pt x="458" y="876"/>
                    <a:pt x="299" y="797"/>
                  </a:cubicBezTo>
                  <a:cubicBezTo>
                    <a:pt x="140" y="697"/>
                    <a:pt x="1" y="458"/>
                    <a:pt x="1" y="260"/>
                  </a:cubicBezTo>
                  <a:cubicBezTo>
                    <a:pt x="1" y="61"/>
                    <a:pt x="140" y="1"/>
                    <a:pt x="299" y="81"/>
                  </a:cubicBezTo>
                  <a:cubicBezTo>
                    <a:pt x="458" y="180"/>
                    <a:pt x="597" y="419"/>
                    <a:pt x="59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3873125" y="24198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5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3949725" y="24641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717"/>
                    <a:pt x="0" y="478"/>
                    <a:pt x="0" y="27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4026800" y="25088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4103900" y="25531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1"/>
                    <a:pt x="318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4180975" y="25978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299" y="797"/>
                  </a:cubicBezTo>
                  <a:cubicBezTo>
                    <a:pt x="140" y="697"/>
                    <a:pt x="0" y="459"/>
                    <a:pt x="0" y="260"/>
                  </a:cubicBezTo>
                  <a:cubicBezTo>
                    <a:pt x="0" y="81"/>
                    <a:pt x="140" y="1"/>
                    <a:pt x="299" y="100"/>
                  </a:cubicBezTo>
                  <a:cubicBezTo>
                    <a:pt x="478" y="18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4258050" y="26421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4335150" y="2686400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597" y="637"/>
                  </a:moveTo>
                  <a:cubicBezTo>
                    <a:pt x="597" y="817"/>
                    <a:pt x="478" y="896"/>
                    <a:pt x="299" y="797"/>
                  </a:cubicBezTo>
                  <a:cubicBezTo>
                    <a:pt x="139" y="717"/>
                    <a:pt x="0" y="478"/>
                    <a:pt x="0" y="279"/>
                  </a:cubicBezTo>
                  <a:cubicBezTo>
                    <a:pt x="0" y="80"/>
                    <a:pt x="139" y="1"/>
                    <a:pt x="299" y="100"/>
                  </a:cubicBezTo>
                  <a:cubicBezTo>
                    <a:pt x="478" y="200"/>
                    <a:pt x="597" y="439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4412225" y="27311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4489300" y="27754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4565900" y="282020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816"/>
                    <a:pt x="478" y="875"/>
                    <a:pt x="319" y="796"/>
                  </a:cubicBezTo>
                  <a:cubicBezTo>
                    <a:pt x="140" y="696"/>
                    <a:pt x="0" y="458"/>
                    <a:pt x="0" y="25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4642975" y="28644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4720075" y="2909200"/>
              <a:ext cx="15425" cy="21925"/>
            </a:xfrm>
            <a:custGeom>
              <a:avLst/>
              <a:gdLst/>
              <a:ahLst/>
              <a:cxnLst/>
              <a:rect l="l" t="t" r="r" b="b"/>
              <a:pathLst>
                <a:path w="617" h="877" extrusionOk="0">
                  <a:moveTo>
                    <a:pt x="617" y="618"/>
                  </a:moveTo>
                  <a:cubicBezTo>
                    <a:pt x="617" y="797"/>
                    <a:pt x="478" y="876"/>
                    <a:pt x="318" y="797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1"/>
                    <a:pt x="139" y="1"/>
                    <a:pt x="318" y="80"/>
                  </a:cubicBezTo>
                  <a:cubicBezTo>
                    <a:pt x="478" y="18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4797150" y="29534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3796050" y="244620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7" y="617"/>
                  </a:moveTo>
                  <a:cubicBezTo>
                    <a:pt x="597" y="816"/>
                    <a:pt x="458" y="87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60"/>
                    <a:pt x="140" y="1"/>
                    <a:pt x="299" y="80"/>
                  </a:cubicBezTo>
                  <a:cubicBezTo>
                    <a:pt x="458" y="18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3873125" y="24904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696"/>
                    <a:pt x="1" y="45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3949725" y="25347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717"/>
                    <a:pt x="0" y="478"/>
                    <a:pt x="0" y="27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4026800" y="25794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319" y="797"/>
                  </a:cubicBezTo>
                  <a:cubicBezTo>
                    <a:pt x="140" y="697"/>
                    <a:pt x="1" y="459"/>
                    <a:pt x="1" y="260"/>
                  </a:cubicBezTo>
                  <a:cubicBezTo>
                    <a:pt x="1" y="81"/>
                    <a:pt x="140" y="1"/>
                    <a:pt x="319" y="100"/>
                  </a:cubicBezTo>
                  <a:cubicBezTo>
                    <a:pt x="478" y="20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4103900" y="26237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4180975" y="26685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180"/>
                    <a:pt x="617" y="419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4258050" y="27127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4335150" y="2757525"/>
              <a:ext cx="14925" cy="21900"/>
            </a:xfrm>
            <a:custGeom>
              <a:avLst/>
              <a:gdLst/>
              <a:ahLst/>
              <a:cxnLst/>
              <a:rect l="l" t="t" r="r" b="b"/>
              <a:pathLst>
                <a:path w="597" h="876" extrusionOk="0">
                  <a:moveTo>
                    <a:pt x="597" y="617"/>
                  </a:moveTo>
                  <a:cubicBezTo>
                    <a:pt x="597" y="816"/>
                    <a:pt x="478" y="876"/>
                    <a:pt x="299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0"/>
                    <a:pt x="139" y="1"/>
                    <a:pt x="299" y="80"/>
                  </a:cubicBezTo>
                  <a:cubicBezTo>
                    <a:pt x="478" y="18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4412225" y="28018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299" y="99"/>
                  </a:cubicBezTo>
                  <a:cubicBezTo>
                    <a:pt x="458" y="19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4489300" y="28460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4565900" y="28908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19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4642975" y="29350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4720075" y="297982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0"/>
                    <a:pt x="139" y="1"/>
                    <a:pt x="318" y="8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4797150" y="30241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0" y="45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3796050" y="251682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7" y="617"/>
                  </a:moveTo>
                  <a:cubicBezTo>
                    <a:pt x="597" y="796"/>
                    <a:pt x="458" y="87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60"/>
                    <a:pt x="140" y="0"/>
                    <a:pt x="299" y="80"/>
                  </a:cubicBezTo>
                  <a:cubicBezTo>
                    <a:pt x="458" y="18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3873125" y="25610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598" y="618"/>
                  </a:moveTo>
                  <a:cubicBezTo>
                    <a:pt x="598" y="817"/>
                    <a:pt x="458" y="896"/>
                    <a:pt x="299" y="797"/>
                  </a:cubicBezTo>
                  <a:cubicBezTo>
                    <a:pt x="120" y="697"/>
                    <a:pt x="1" y="458"/>
                    <a:pt x="1" y="279"/>
                  </a:cubicBezTo>
                  <a:cubicBezTo>
                    <a:pt x="1" y="81"/>
                    <a:pt x="120" y="1"/>
                    <a:pt x="299" y="100"/>
                  </a:cubicBezTo>
                  <a:cubicBezTo>
                    <a:pt x="458" y="200"/>
                    <a:pt x="598" y="439"/>
                    <a:pt x="598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3949725" y="26053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717"/>
                    <a:pt x="0" y="47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4026800" y="26501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4103900" y="26943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696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4180975" y="27391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4258050" y="27833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299" y="797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1"/>
                    <a:pt x="140" y="1"/>
                    <a:pt x="299" y="100"/>
                  </a:cubicBezTo>
                  <a:cubicBezTo>
                    <a:pt x="478" y="200"/>
                    <a:pt x="617" y="43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4335150" y="2828150"/>
              <a:ext cx="14925" cy="21900"/>
            </a:xfrm>
            <a:custGeom>
              <a:avLst/>
              <a:gdLst/>
              <a:ahLst/>
              <a:cxnLst/>
              <a:rect l="l" t="t" r="r" b="b"/>
              <a:pathLst>
                <a:path w="597" h="876" extrusionOk="0">
                  <a:moveTo>
                    <a:pt x="597" y="617"/>
                  </a:moveTo>
                  <a:cubicBezTo>
                    <a:pt x="597" y="816"/>
                    <a:pt x="478" y="876"/>
                    <a:pt x="299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0"/>
                    <a:pt x="139" y="0"/>
                    <a:pt x="299" y="80"/>
                  </a:cubicBezTo>
                  <a:cubicBezTo>
                    <a:pt x="47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4412225" y="28724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200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4489300" y="29166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716"/>
                    <a:pt x="1" y="47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4565900" y="29614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4642975" y="30057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1" y="477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4720075" y="30504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4797150" y="30947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6"/>
                    <a:pt x="478" y="896"/>
                    <a:pt x="299" y="797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3796050" y="258745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7" y="617"/>
                  </a:moveTo>
                  <a:cubicBezTo>
                    <a:pt x="597" y="816"/>
                    <a:pt x="458" y="876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3873125" y="26317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5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3949725" y="26759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716"/>
                    <a:pt x="0" y="47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4026800" y="27207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4103900" y="2764975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617" y="638"/>
                  </a:moveTo>
                  <a:cubicBezTo>
                    <a:pt x="617" y="817"/>
                    <a:pt x="478" y="896"/>
                    <a:pt x="318" y="797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1"/>
                    <a:pt x="139" y="1"/>
                    <a:pt x="318" y="100"/>
                  </a:cubicBezTo>
                  <a:cubicBezTo>
                    <a:pt x="478" y="200"/>
                    <a:pt x="617" y="439"/>
                    <a:pt x="617" y="63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4180975" y="280975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4258050" y="28540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4335150" y="2898775"/>
              <a:ext cx="14925" cy="21900"/>
            </a:xfrm>
            <a:custGeom>
              <a:avLst/>
              <a:gdLst/>
              <a:ahLst/>
              <a:cxnLst/>
              <a:rect l="l" t="t" r="r" b="b"/>
              <a:pathLst>
                <a:path w="597" h="876" extrusionOk="0">
                  <a:moveTo>
                    <a:pt x="597" y="617"/>
                  </a:moveTo>
                  <a:cubicBezTo>
                    <a:pt x="597" y="796"/>
                    <a:pt x="478" y="875"/>
                    <a:pt x="299" y="796"/>
                  </a:cubicBezTo>
                  <a:cubicBezTo>
                    <a:pt x="139" y="696"/>
                    <a:pt x="0" y="458"/>
                    <a:pt x="0" y="259"/>
                  </a:cubicBezTo>
                  <a:cubicBezTo>
                    <a:pt x="0" y="60"/>
                    <a:pt x="139" y="0"/>
                    <a:pt x="299" y="80"/>
                  </a:cubicBezTo>
                  <a:cubicBezTo>
                    <a:pt x="47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4412225" y="29430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199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4489300" y="29873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716"/>
                    <a:pt x="1" y="477"/>
                    <a:pt x="1" y="279"/>
                  </a:cubicBezTo>
                  <a:cubicBezTo>
                    <a:pt x="1" y="80"/>
                    <a:pt x="120" y="0"/>
                    <a:pt x="299" y="99"/>
                  </a:cubicBezTo>
                  <a:cubicBezTo>
                    <a:pt x="458" y="199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4565900" y="30320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4642975" y="30763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4720075" y="31210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696"/>
                    <a:pt x="0" y="458"/>
                    <a:pt x="0" y="25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4797150" y="31653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3796050" y="26580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299" y="99"/>
                  </a:cubicBezTo>
                  <a:cubicBezTo>
                    <a:pt x="45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3873125" y="27023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5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3949725" y="27465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37"/>
                  </a:moveTo>
                  <a:cubicBezTo>
                    <a:pt x="617" y="817"/>
                    <a:pt x="478" y="896"/>
                    <a:pt x="319" y="797"/>
                  </a:cubicBezTo>
                  <a:cubicBezTo>
                    <a:pt x="140" y="717"/>
                    <a:pt x="0" y="478"/>
                    <a:pt x="0" y="27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39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4026800" y="27913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4103900" y="28356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1"/>
                    <a:pt x="318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4180975" y="28803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0" y="458"/>
                    <a:pt x="0" y="25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4258050" y="29246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4335150" y="2969375"/>
              <a:ext cx="14925" cy="21925"/>
            </a:xfrm>
            <a:custGeom>
              <a:avLst/>
              <a:gdLst/>
              <a:ahLst/>
              <a:cxnLst/>
              <a:rect l="l" t="t" r="r" b="b"/>
              <a:pathLst>
                <a:path w="597" h="877" extrusionOk="0">
                  <a:moveTo>
                    <a:pt x="597" y="618"/>
                  </a:moveTo>
                  <a:cubicBezTo>
                    <a:pt x="597" y="816"/>
                    <a:pt x="478" y="876"/>
                    <a:pt x="299" y="797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1"/>
                    <a:pt x="139" y="1"/>
                    <a:pt x="299" y="80"/>
                  </a:cubicBezTo>
                  <a:cubicBezTo>
                    <a:pt x="478" y="180"/>
                    <a:pt x="597" y="419"/>
                    <a:pt x="59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4412225" y="30136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4489300" y="30579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717"/>
                    <a:pt x="1" y="47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4565900" y="31026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0" y="458"/>
                    <a:pt x="0" y="25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4642975" y="31469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4720075" y="3191675"/>
              <a:ext cx="15425" cy="21925"/>
            </a:xfrm>
            <a:custGeom>
              <a:avLst/>
              <a:gdLst/>
              <a:ahLst/>
              <a:cxnLst/>
              <a:rect l="l" t="t" r="r" b="b"/>
              <a:pathLst>
                <a:path w="617" h="877" extrusionOk="0">
                  <a:moveTo>
                    <a:pt x="617" y="618"/>
                  </a:moveTo>
                  <a:cubicBezTo>
                    <a:pt x="617" y="817"/>
                    <a:pt x="478" y="876"/>
                    <a:pt x="318" y="797"/>
                  </a:cubicBezTo>
                  <a:cubicBezTo>
                    <a:pt x="139" y="697"/>
                    <a:pt x="0" y="458"/>
                    <a:pt x="0" y="260"/>
                  </a:cubicBezTo>
                  <a:cubicBezTo>
                    <a:pt x="0" y="80"/>
                    <a:pt x="139" y="1"/>
                    <a:pt x="318" y="80"/>
                  </a:cubicBezTo>
                  <a:cubicBezTo>
                    <a:pt x="478" y="18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4797150" y="32359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3796050" y="27286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60"/>
                    <a:pt x="140" y="1"/>
                    <a:pt x="299" y="100"/>
                  </a:cubicBezTo>
                  <a:cubicBezTo>
                    <a:pt x="458" y="180"/>
                    <a:pt x="597" y="419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873125" y="27729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696"/>
                    <a:pt x="1" y="45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949725" y="281770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60"/>
                    <a:pt x="140" y="1"/>
                    <a:pt x="319" y="8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4026800" y="28619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1" y="45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4103900" y="29062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4180975" y="29509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6"/>
                    <a:pt x="478" y="896"/>
                    <a:pt x="299" y="797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4258050" y="29952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4335150" y="30400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17"/>
                  </a:moveTo>
                  <a:cubicBezTo>
                    <a:pt x="597" y="816"/>
                    <a:pt x="478" y="896"/>
                    <a:pt x="299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80"/>
                    <a:pt x="139" y="1"/>
                    <a:pt x="299" y="100"/>
                  </a:cubicBezTo>
                  <a:cubicBezTo>
                    <a:pt x="478" y="18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4412225" y="30842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6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4489300" y="31285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717"/>
                    <a:pt x="1" y="47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199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4565900" y="31732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4642975" y="32175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4720075" y="32623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80"/>
                    <a:pt x="139" y="1"/>
                    <a:pt x="318" y="10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4797150" y="33065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0" y="47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3796050" y="27993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18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3873125" y="28435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696"/>
                    <a:pt x="1" y="477"/>
                    <a:pt x="1" y="279"/>
                  </a:cubicBezTo>
                  <a:cubicBezTo>
                    <a:pt x="1" y="80"/>
                    <a:pt x="120" y="0"/>
                    <a:pt x="299" y="99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3949725" y="288832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796"/>
                    <a:pt x="478" y="876"/>
                    <a:pt x="319" y="77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60"/>
                    <a:pt x="140" y="0"/>
                    <a:pt x="319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4026800" y="29325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4103900" y="29768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716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4180975" y="30216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4258050" y="30658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1" y="477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4335150" y="311062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17"/>
                  </a:moveTo>
                  <a:cubicBezTo>
                    <a:pt x="597" y="816"/>
                    <a:pt x="478" y="896"/>
                    <a:pt x="299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80"/>
                    <a:pt x="139" y="0"/>
                    <a:pt x="299" y="100"/>
                  </a:cubicBezTo>
                  <a:cubicBezTo>
                    <a:pt x="47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4412225" y="31548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597" y="618"/>
                  </a:moveTo>
                  <a:cubicBezTo>
                    <a:pt x="597" y="816"/>
                    <a:pt x="458" y="896"/>
                    <a:pt x="299" y="797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200"/>
                    <a:pt x="597" y="438"/>
                    <a:pt x="59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4489300" y="319965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8" y="617"/>
                  </a:moveTo>
                  <a:cubicBezTo>
                    <a:pt x="598" y="816"/>
                    <a:pt x="458" y="875"/>
                    <a:pt x="299" y="796"/>
                  </a:cubicBezTo>
                  <a:cubicBezTo>
                    <a:pt x="120" y="696"/>
                    <a:pt x="1" y="458"/>
                    <a:pt x="1" y="259"/>
                  </a:cubicBezTo>
                  <a:cubicBezTo>
                    <a:pt x="1" y="60"/>
                    <a:pt x="120" y="0"/>
                    <a:pt x="299" y="80"/>
                  </a:cubicBezTo>
                  <a:cubicBezTo>
                    <a:pt x="458" y="179"/>
                    <a:pt x="598" y="41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4565900" y="32439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4642975" y="32881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1" y="47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4720075" y="33329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4797150" y="33771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299" y="797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3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3796050" y="286992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7" y="617"/>
                  </a:moveTo>
                  <a:cubicBezTo>
                    <a:pt x="597" y="816"/>
                    <a:pt x="458" y="87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60"/>
                    <a:pt x="140" y="0"/>
                    <a:pt x="299" y="100"/>
                  </a:cubicBezTo>
                  <a:cubicBezTo>
                    <a:pt x="45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3873125" y="29141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3949725" y="295895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796"/>
                    <a:pt x="478" y="875"/>
                    <a:pt x="319" y="796"/>
                  </a:cubicBezTo>
                  <a:cubicBezTo>
                    <a:pt x="140" y="696"/>
                    <a:pt x="0" y="458"/>
                    <a:pt x="0" y="259"/>
                  </a:cubicBezTo>
                  <a:cubicBezTo>
                    <a:pt x="0" y="60"/>
                    <a:pt x="140" y="0"/>
                    <a:pt x="319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4026800" y="30032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4103900" y="30474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716"/>
                    <a:pt x="0" y="477"/>
                    <a:pt x="0" y="279"/>
                  </a:cubicBezTo>
                  <a:cubicBezTo>
                    <a:pt x="0" y="80"/>
                    <a:pt x="139" y="0"/>
                    <a:pt x="318" y="99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4180975" y="30922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4258050" y="31364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299" y="797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4335150" y="31812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17"/>
                  </a:moveTo>
                  <a:cubicBezTo>
                    <a:pt x="597" y="816"/>
                    <a:pt x="478" y="895"/>
                    <a:pt x="299" y="796"/>
                  </a:cubicBezTo>
                  <a:cubicBezTo>
                    <a:pt x="139" y="696"/>
                    <a:pt x="0" y="458"/>
                    <a:pt x="0" y="259"/>
                  </a:cubicBezTo>
                  <a:cubicBezTo>
                    <a:pt x="0" y="80"/>
                    <a:pt x="139" y="0"/>
                    <a:pt x="299" y="100"/>
                  </a:cubicBezTo>
                  <a:cubicBezTo>
                    <a:pt x="47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4412225" y="32255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200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4489300" y="3270250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598" y="618"/>
                  </a:moveTo>
                  <a:cubicBezTo>
                    <a:pt x="598" y="817"/>
                    <a:pt x="458" y="876"/>
                    <a:pt x="299" y="797"/>
                  </a:cubicBezTo>
                  <a:cubicBezTo>
                    <a:pt x="120" y="697"/>
                    <a:pt x="1" y="459"/>
                    <a:pt x="1" y="260"/>
                  </a:cubicBezTo>
                  <a:cubicBezTo>
                    <a:pt x="1" y="61"/>
                    <a:pt x="120" y="1"/>
                    <a:pt x="299" y="81"/>
                  </a:cubicBezTo>
                  <a:cubicBezTo>
                    <a:pt x="458" y="180"/>
                    <a:pt x="598" y="419"/>
                    <a:pt x="598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4565900" y="33145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4642975" y="33587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71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9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4720075" y="34035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696"/>
                    <a:pt x="0" y="458"/>
                    <a:pt x="0" y="25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4797150" y="34478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3796050" y="29405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3873125" y="29848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3949725" y="3029550"/>
              <a:ext cx="15450" cy="21925"/>
            </a:xfrm>
            <a:custGeom>
              <a:avLst/>
              <a:gdLst/>
              <a:ahLst/>
              <a:cxnLst/>
              <a:rect l="l" t="t" r="r" b="b"/>
              <a:pathLst>
                <a:path w="618" h="877" extrusionOk="0">
                  <a:moveTo>
                    <a:pt x="617" y="618"/>
                  </a:moveTo>
                  <a:cubicBezTo>
                    <a:pt x="617" y="816"/>
                    <a:pt x="478" y="876"/>
                    <a:pt x="319" y="797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61"/>
                    <a:pt x="140" y="1"/>
                    <a:pt x="319" y="80"/>
                  </a:cubicBezTo>
                  <a:cubicBezTo>
                    <a:pt x="478" y="18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4026800" y="30738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4103900" y="31180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8" y="797"/>
                  </a:cubicBezTo>
                  <a:cubicBezTo>
                    <a:pt x="139" y="717"/>
                    <a:pt x="0" y="478"/>
                    <a:pt x="0" y="279"/>
                  </a:cubicBezTo>
                  <a:cubicBezTo>
                    <a:pt x="0" y="80"/>
                    <a:pt x="139" y="1"/>
                    <a:pt x="318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4180975" y="31628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0" y="45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4258050" y="32071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4335150" y="3251850"/>
              <a:ext cx="14925" cy="21925"/>
            </a:xfrm>
            <a:custGeom>
              <a:avLst/>
              <a:gdLst/>
              <a:ahLst/>
              <a:cxnLst/>
              <a:rect l="l" t="t" r="r" b="b"/>
              <a:pathLst>
                <a:path w="597" h="877" extrusionOk="0">
                  <a:moveTo>
                    <a:pt x="597" y="618"/>
                  </a:moveTo>
                  <a:cubicBezTo>
                    <a:pt x="597" y="817"/>
                    <a:pt x="478" y="876"/>
                    <a:pt x="299" y="797"/>
                  </a:cubicBezTo>
                  <a:cubicBezTo>
                    <a:pt x="139" y="697"/>
                    <a:pt x="0" y="458"/>
                    <a:pt x="0" y="260"/>
                  </a:cubicBezTo>
                  <a:cubicBezTo>
                    <a:pt x="0" y="81"/>
                    <a:pt x="139" y="1"/>
                    <a:pt x="299" y="100"/>
                  </a:cubicBezTo>
                  <a:cubicBezTo>
                    <a:pt x="478" y="180"/>
                    <a:pt x="597" y="419"/>
                    <a:pt x="59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4412225" y="32961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4489300" y="3340875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598" y="617"/>
                  </a:moveTo>
                  <a:cubicBezTo>
                    <a:pt x="598" y="796"/>
                    <a:pt x="458" y="876"/>
                    <a:pt x="299" y="796"/>
                  </a:cubicBezTo>
                  <a:cubicBezTo>
                    <a:pt x="120" y="697"/>
                    <a:pt x="1" y="458"/>
                    <a:pt x="1" y="259"/>
                  </a:cubicBezTo>
                  <a:cubicBezTo>
                    <a:pt x="1" y="60"/>
                    <a:pt x="120" y="1"/>
                    <a:pt x="299" y="80"/>
                  </a:cubicBezTo>
                  <a:cubicBezTo>
                    <a:pt x="458" y="180"/>
                    <a:pt x="598" y="41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4565900" y="33851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0" y="45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4642975" y="34294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71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4720075" y="3474150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318" y="797"/>
                  </a:cubicBezTo>
                  <a:cubicBezTo>
                    <a:pt x="139" y="697"/>
                    <a:pt x="0" y="459"/>
                    <a:pt x="0" y="260"/>
                  </a:cubicBezTo>
                  <a:cubicBezTo>
                    <a:pt x="0" y="81"/>
                    <a:pt x="139" y="1"/>
                    <a:pt x="318" y="100"/>
                  </a:cubicBezTo>
                  <a:cubicBezTo>
                    <a:pt x="478" y="20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4797150" y="35184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3718475" y="22005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37"/>
                  </a:moveTo>
                  <a:cubicBezTo>
                    <a:pt x="0" y="816"/>
                    <a:pt x="140" y="896"/>
                    <a:pt x="319" y="796"/>
                  </a:cubicBezTo>
                  <a:cubicBezTo>
                    <a:pt x="478" y="717"/>
                    <a:pt x="617" y="478"/>
                    <a:pt x="617" y="279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3641875" y="22453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5"/>
                    <a:pt x="299" y="796"/>
                  </a:cubicBezTo>
                  <a:cubicBezTo>
                    <a:pt x="458" y="696"/>
                    <a:pt x="598" y="458"/>
                    <a:pt x="598" y="25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3564800" y="22895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3487725" y="2334300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0" y="618"/>
                  </a:moveTo>
                  <a:cubicBezTo>
                    <a:pt x="0" y="816"/>
                    <a:pt x="139" y="896"/>
                    <a:pt x="298" y="797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18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3410625" y="23785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3333550" y="242332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1"/>
                    <a:pt x="299" y="8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3256450" y="24676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618" y="458"/>
                    <a:pt x="618" y="279"/>
                  </a:cubicBezTo>
                  <a:cubicBezTo>
                    <a:pt x="618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3179375" y="25118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37"/>
                  </a:moveTo>
                  <a:cubicBezTo>
                    <a:pt x="1" y="816"/>
                    <a:pt x="140" y="896"/>
                    <a:pt x="319" y="796"/>
                  </a:cubicBezTo>
                  <a:cubicBezTo>
                    <a:pt x="478" y="717"/>
                    <a:pt x="617" y="478"/>
                    <a:pt x="617" y="279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3102300" y="2556600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0" y="618"/>
                  </a:moveTo>
                  <a:cubicBezTo>
                    <a:pt x="0" y="817"/>
                    <a:pt x="139" y="896"/>
                    <a:pt x="318" y="797"/>
                  </a:cubicBezTo>
                  <a:cubicBezTo>
                    <a:pt x="478" y="697"/>
                    <a:pt x="617" y="458"/>
                    <a:pt x="617" y="260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20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3025700" y="26008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2948625" y="26456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2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2871550" y="26899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6"/>
                    <a:pt x="597" y="45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2794450" y="273465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816"/>
                    <a:pt x="140" y="87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1"/>
                    <a:pt x="299" y="80"/>
                  </a:cubicBezTo>
                  <a:cubicBezTo>
                    <a:pt x="14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3718475" y="22711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37"/>
                  </a:moveTo>
                  <a:cubicBezTo>
                    <a:pt x="0" y="816"/>
                    <a:pt x="140" y="896"/>
                    <a:pt x="319" y="796"/>
                  </a:cubicBezTo>
                  <a:cubicBezTo>
                    <a:pt x="478" y="717"/>
                    <a:pt x="617" y="478"/>
                    <a:pt x="617" y="27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3641875" y="23159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7"/>
                  </a:cubicBezTo>
                  <a:cubicBezTo>
                    <a:pt x="458" y="697"/>
                    <a:pt x="598" y="45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19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3564800" y="23601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3487725" y="2404925"/>
              <a:ext cx="14925" cy="21900"/>
            </a:xfrm>
            <a:custGeom>
              <a:avLst/>
              <a:gdLst/>
              <a:ahLst/>
              <a:cxnLst/>
              <a:rect l="l" t="t" r="r" b="b"/>
              <a:pathLst>
                <a:path w="597" h="876" extrusionOk="0">
                  <a:moveTo>
                    <a:pt x="0" y="617"/>
                  </a:moveTo>
                  <a:cubicBezTo>
                    <a:pt x="0" y="816"/>
                    <a:pt x="139" y="876"/>
                    <a:pt x="298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1"/>
                    <a:pt x="298" y="80"/>
                  </a:cubicBezTo>
                  <a:cubicBezTo>
                    <a:pt x="139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3410625" y="24492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597" y="477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3333550" y="249395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796"/>
                    <a:pt x="140" y="87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0"/>
                    <a:pt x="29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3256450" y="25382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1" y="618"/>
                  </a:moveTo>
                  <a:cubicBezTo>
                    <a:pt x="1" y="816"/>
                    <a:pt x="140" y="896"/>
                    <a:pt x="299" y="797"/>
                  </a:cubicBezTo>
                  <a:cubicBezTo>
                    <a:pt x="478" y="697"/>
                    <a:pt x="618" y="458"/>
                    <a:pt x="618" y="279"/>
                  </a:cubicBezTo>
                  <a:cubicBezTo>
                    <a:pt x="618" y="80"/>
                    <a:pt x="478" y="1"/>
                    <a:pt x="299" y="100"/>
                  </a:cubicBezTo>
                  <a:cubicBezTo>
                    <a:pt x="140" y="200"/>
                    <a:pt x="1" y="43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3179375" y="25824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37"/>
                  </a:moveTo>
                  <a:cubicBezTo>
                    <a:pt x="1" y="816"/>
                    <a:pt x="140" y="895"/>
                    <a:pt x="319" y="796"/>
                  </a:cubicBezTo>
                  <a:cubicBezTo>
                    <a:pt x="478" y="716"/>
                    <a:pt x="617" y="478"/>
                    <a:pt x="617" y="27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3102300" y="26272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20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3025700" y="26715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5"/>
                    <a:pt x="299" y="796"/>
                  </a:cubicBezTo>
                  <a:cubicBezTo>
                    <a:pt x="458" y="696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2948625" y="27162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2871550" y="2760500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0" y="618"/>
                  </a:moveTo>
                  <a:cubicBezTo>
                    <a:pt x="0" y="817"/>
                    <a:pt x="139" y="896"/>
                    <a:pt x="298" y="797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2794450" y="280527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816"/>
                    <a:pt x="140" y="87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0"/>
                    <a:pt x="299" y="8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3718475" y="234227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5"/>
                    <a:pt x="31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60"/>
                    <a:pt x="478" y="0"/>
                    <a:pt x="31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3641875" y="23865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58"/>
                    <a:pt x="598" y="25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3564800" y="24308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6"/>
                    <a:pt x="597" y="477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3487725" y="24755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3410625" y="251980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18"/>
                  </a:moveTo>
                  <a:cubicBezTo>
                    <a:pt x="1" y="816"/>
                    <a:pt x="140" y="896"/>
                    <a:pt x="299" y="797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3333550" y="256457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796"/>
                    <a:pt x="140" y="875"/>
                    <a:pt x="29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60"/>
                    <a:pt x="478" y="0"/>
                    <a:pt x="29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3256450" y="26088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58"/>
                    <a:pt x="618" y="279"/>
                  </a:cubicBezTo>
                  <a:cubicBezTo>
                    <a:pt x="618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3179375" y="26531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37"/>
                  </a:moveTo>
                  <a:cubicBezTo>
                    <a:pt x="1" y="816"/>
                    <a:pt x="140" y="895"/>
                    <a:pt x="319" y="796"/>
                  </a:cubicBezTo>
                  <a:cubicBezTo>
                    <a:pt x="478" y="716"/>
                    <a:pt x="617" y="478"/>
                    <a:pt x="617" y="27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3102300" y="26978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0"/>
                    <a:pt x="31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3025700" y="274210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37"/>
                  </a:moveTo>
                  <a:cubicBezTo>
                    <a:pt x="1" y="816"/>
                    <a:pt x="120" y="896"/>
                    <a:pt x="299" y="797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9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2948625" y="27868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2871550" y="283112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2794450" y="287590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796"/>
                    <a:pt x="140" y="875"/>
                    <a:pt x="299" y="77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60"/>
                    <a:pt x="458" y="0"/>
                    <a:pt x="299" y="8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3718475" y="2412875"/>
              <a:ext cx="15425" cy="21925"/>
            </a:xfrm>
            <a:custGeom>
              <a:avLst/>
              <a:gdLst/>
              <a:ahLst/>
              <a:cxnLst/>
              <a:rect l="l" t="t" r="r" b="b"/>
              <a:pathLst>
                <a:path w="617" h="877" extrusionOk="0">
                  <a:moveTo>
                    <a:pt x="0" y="618"/>
                  </a:moveTo>
                  <a:cubicBezTo>
                    <a:pt x="0" y="817"/>
                    <a:pt x="140" y="876"/>
                    <a:pt x="319" y="797"/>
                  </a:cubicBezTo>
                  <a:cubicBezTo>
                    <a:pt x="478" y="697"/>
                    <a:pt x="617" y="458"/>
                    <a:pt x="617" y="260"/>
                  </a:cubicBezTo>
                  <a:cubicBezTo>
                    <a:pt x="617" y="61"/>
                    <a:pt x="478" y="1"/>
                    <a:pt x="319" y="80"/>
                  </a:cubicBezTo>
                  <a:cubicBezTo>
                    <a:pt x="140" y="18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3641875" y="24571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5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3564800" y="25014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6"/>
                    <a:pt x="299" y="797"/>
                  </a:cubicBezTo>
                  <a:cubicBezTo>
                    <a:pt x="458" y="717"/>
                    <a:pt x="597" y="478"/>
                    <a:pt x="597" y="27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40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3487725" y="25461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3410625" y="25904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3333550" y="2635175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0" y="618"/>
                  </a:moveTo>
                  <a:cubicBezTo>
                    <a:pt x="0" y="817"/>
                    <a:pt x="140" y="896"/>
                    <a:pt x="299" y="797"/>
                  </a:cubicBezTo>
                  <a:cubicBezTo>
                    <a:pt x="478" y="697"/>
                    <a:pt x="617" y="458"/>
                    <a:pt x="617" y="260"/>
                  </a:cubicBezTo>
                  <a:cubicBezTo>
                    <a:pt x="617" y="81"/>
                    <a:pt x="478" y="1"/>
                    <a:pt x="299" y="100"/>
                  </a:cubicBezTo>
                  <a:cubicBezTo>
                    <a:pt x="140" y="18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3256450" y="26794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58"/>
                    <a:pt x="618" y="279"/>
                  </a:cubicBezTo>
                  <a:cubicBezTo>
                    <a:pt x="618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3179375" y="27237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1" y="637"/>
                  </a:moveTo>
                  <a:cubicBezTo>
                    <a:pt x="1" y="816"/>
                    <a:pt x="140" y="896"/>
                    <a:pt x="319" y="797"/>
                  </a:cubicBezTo>
                  <a:cubicBezTo>
                    <a:pt x="478" y="717"/>
                    <a:pt x="617" y="478"/>
                    <a:pt x="617" y="279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200"/>
                    <a:pt x="1" y="439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3102300" y="27684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5"/>
                    <a:pt x="318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80"/>
                    <a:pt x="478" y="0"/>
                    <a:pt x="31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3025700" y="28127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2948625" y="285750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0" y="617"/>
                  </a:moveTo>
                  <a:cubicBezTo>
                    <a:pt x="0" y="816"/>
                    <a:pt x="140" y="87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99"/>
                  </a:cubicBezTo>
                  <a:cubicBezTo>
                    <a:pt x="12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2871550" y="29017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2794450" y="2946500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1" y="617"/>
                  </a:moveTo>
                  <a:cubicBezTo>
                    <a:pt x="1" y="797"/>
                    <a:pt x="140" y="876"/>
                    <a:pt x="299" y="797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1"/>
                    <a:pt x="299" y="80"/>
                  </a:cubicBezTo>
                  <a:cubicBezTo>
                    <a:pt x="140" y="180"/>
                    <a:pt x="1" y="419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3718475" y="248350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1"/>
                    <a:pt x="319" y="8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3641875" y="25277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5"/>
                    <a:pt x="299" y="796"/>
                  </a:cubicBezTo>
                  <a:cubicBezTo>
                    <a:pt x="458" y="696"/>
                    <a:pt x="598" y="45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3564800" y="25720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717"/>
                    <a:pt x="597" y="478"/>
                    <a:pt x="597" y="27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40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3487725" y="2616775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0" y="618"/>
                  </a:moveTo>
                  <a:cubicBezTo>
                    <a:pt x="0" y="817"/>
                    <a:pt x="139" y="896"/>
                    <a:pt x="298" y="797"/>
                  </a:cubicBezTo>
                  <a:cubicBezTo>
                    <a:pt x="458" y="697"/>
                    <a:pt x="597" y="458"/>
                    <a:pt x="597" y="260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3410625" y="26610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3333550" y="27058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299" y="10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3256450" y="27500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618" y="458"/>
                    <a:pt x="618" y="279"/>
                  </a:cubicBezTo>
                  <a:cubicBezTo>
                    <a:pt x="618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3179375" y="279482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1" y="617"/>
                  </a:moveTo>
                  <a:cubicBezTo>
                    <a:pt x="1" y="816"/>
                    <a:pt x="140" y="87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1"/>
                    <a:pt x="319" y="80"/>
                  </a:cubicBezTo>
                  <a:cubicBezTo>
                    <a:pt x="14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3102300" y="2839075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0" y="618"/>
                  </a:moveTo>
                  <a:cubicBezTo>
                    <a:pt x="0" y="817"/>
                    <a:pt x="139" y="896"/>
                    <a:pt x="318" y="797"/>
                  </a:cubicBezTo>
                  <a:cubicBezTo>
                    <a:pt x="478" y="697"/>
                    <a:pt x="617" y="459"/>
                    <a:pt x="617" y="260"/>
                  </a:cubicBezTo>
                  <a:cubicBezTo>
                    <a:pt x="617" y="81"/>
                    <a:pt x="478" y="1"/>
                    <a:pt x="318" y="100"/>
                  </a:cubicBezTo>
                  <a:cubicBezTo>
                    <a:pt x="139" y="20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3025700" y="28833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2948625" y="29281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20" y="200"/>
                    <a:pt x="0" y="419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2871550" y="29723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6"/>
                    <a:pt x="597" y="47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2794450" y="301712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816"/>
                    <a:pt x="140" y="87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1"/>
                    <a:pt x="299" y="80"/>
                  </a:cubicBezTo>
                  <a:cubicBezTo>
                    <a:pt x="14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3718475" y="255412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796"/>
                    <a:pt x="140" y="87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0"/>
                    <a:pt x="31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3641875" y="25983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18"/>
                  </a:moveTo>
                  <a:cubicBezTo>
                    <a:pt x="1" y="816"/>
                    <a:pt x="120" y="896"/>
                    <a:pt x="299" y="797"/>
                  </a:cubicBezTo>
                  <a:cubicBezTo>
                    <a:pt x="458" y="697"/>
                    <a:pt x="598" y="45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3564800" y="26426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716"/>
                    <a:pt x="597" y="478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3487725" y="26874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3410625" y="27316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597" y="478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3333550" y="27764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0"/>
                    <a:pt x="299" y="10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3256450" y="28206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1" y="618"/>
                  </a:moveTo>
                  <a:cubicBezTo>
                    <a:pt x="1" y="817"/>
                    <a:pt x="140" y="896"/>
                    <a:pt x="299" y="797"/>
                  </a:cubicBezTo>
                  <a:cubicBezTo>
                    <a:pt x="478" y="697"/>
                    <a:pt x="618" y="478"/>
                    <a:pt x="618" y="279"/>
                  </a:cubicBezTo>
                  <a:cubicBezTo>
                    <a:pt x="618" y="81"/>
                    <a:pt x="478" y="1"/>
                    <a:pt x="299" y="100"/>
                  </a:cubicBezTo>
                  <a:cubicBezTo>
                    <a:pt x="140" y="200"/>
                    <a:pt x="1" y="43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3179375" y="286545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1" y="617"/>
                  </a:moveTo>
                  <a:cubicBezTo>
                    <a:pt x="1" y="816"/>
                    <a:pt x="140" y="87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0"/>
                    <a:pt x="319" y="8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3102300" y="29097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200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3025700" y="29539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5"/>
                    <a:pt x="299" y="796"/>
                  </a:cubicBezTo>
                  <a:cubicBezTo>
                    <a:pt x="458" y="716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2948625" y="29987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2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2871550" y="3042975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0" y="618"/>
                  </a:moveTo>
                  <a:cubicBezTo>
                    <a:pt x="0" y="817"/>
                    <a:pt x="139" y="896"/>
                    <a:pt x="298" y="797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1"/>
                    <a:pt x="458" y="1"/>
                    <a:pt x="298" y="100"/>
                  </a:cubicBezTo>
                  <a:cubicBezTo>
                    <a:pt x="139" y="200"/>
                    <a:pt x="0" y="43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2794450" y="30877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3718475" y="262475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5"/>
                    <a:pt x="31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3641875" y="26690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5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3564800" y="27132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716"/>
                    <a:pt x="597" y="478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3487725" y="275802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3410625" y="28022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37"/>
                  </a:moveTo>
                  <a:cubicBezTo>
                    <a:pt x="1" y="817"/>
                    <a:pt x="140" y="896"/>
                    <a:pt x="299" y="797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1"/>
                    <a:pt x="299" y="100"/>
                  </a:cubicBezTo>
                  <a:cubicBezTo>
                    <a:pt x="140" y="200"/>
                    <a:pt x="1" y="439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3333550" y="284705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0"/>
                    <a:pt x="299" y="10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3256450" y="28913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78"/>
                    <a:pt x="618" y="279"/>
                  </a:cubicBezTo>
                  <a:cubicBezTo>
                    <a:pt x="618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3179375" y="293607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1" y="617"/>
                  </a:moveTo>
                  <a:cubicBezTo>
                    <a:pt x="1" y="796"/>
                    <a:pt x="140" y="875"/>
                    <a:pt x="31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60"/>
                    <a:pt x="478" y="0"/>
                    <a:pt x="319" y="8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3102300" y="29803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3025700" y="30245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38"/>
                  </a:moveTo>
                  <a:cubicBezTo>
                    <a:pt x="1" y="817"/>
                    <a:pt x="120" y="896"/>
                    <a:pt x="299" y="797"/>
                  </a:cubicBezTo>
                  <a:cubicBezTo>
                    <a:pt x="458" y="717"/>
                    <a:pt x="598" y="478"/>
                    <a:pt x="598" y="279"/>
                  </a:cubicBezTo>
                  <a:cubicBezTo>
                    <a:pt x="598" y="81"/>
                    <a:pt x="458" y="1"/>
                    <a:pt x="299" y="100"/>
                  </a:cubicBezTo>
                  <a:cubicBezTo>
                    <a:pt x="120" y="200"/>
                    <a:pt x="1" y="439"/>
                    <a:pt x="1" y="63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2948625" y="30693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2871550" y="31136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2794450" y="31583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3718475" y="2695350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0" y="618"/>
                  </a:moveTo>
                  <a:cubicBezTo>
                    <a:pt x="0" y="817"/>
                    <a:pt x="140" y="896"/>
                    <a:pt x="319" y="797"/>
                  </a:cubicBezTo>
                  <a:cubicBezTo>
                    <a:pt x="478" y="697"/>
                    <a:pt x="617" y="459"/>
                    <a:pt x="617" y="260"/>
                  </a:cubicBezTo>
                  <a:cubicBezTo>
                    <a:pt x="617" y="81"/>
                    <a:pt x="478" y="1"/>
                    <a:pt x="319" y="100"/>
                  </a:cubicBezTo>
                  <a:cubicBezTo>
                    <a:pt x="140" y="18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3641875" y="27396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5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3564800" y="27838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0" y="637"/>
                  </a:moveTo>
                  <a:cubicBezTo>
                    <a:pt x="0" y="816"/>
                    <a:pt x="140" y="896"/>
                    <a:pt x="299" y="797"/>
                  </a:cubicBezTo>
                  <a:cubicBezTo>
                    <a:pt x="458" y="717"/>
                    <a:pt x="597" y="478"/>
                    <a:pt x="597" y="27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40" y="200"/>
                    <a:pt x="0" y="439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3487725" y="28286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3410625" y="28729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3333550" y="29176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80"/>
                    <a:pt x="478" y="0"/>
                    <a:pt x="299" y="99"/>
                  </a:cubicBezTo>
                  <a:cubicBezTo>
                    <a:pt x="14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3256450" y="29619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78"/>
                    <a:pt x="618" y="279"/>
                  </a:cubicBezTo>
                  <a:cubicBezTo>
                    <a:pt x="618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3179375" y="3006675"/>
              <a:ext cx="15450" cy="21925"/>
            </a:xfrm>
            <a:custGeom>
              <a:avLst/>
              <a:gdLst/>
              <a:ahLst/>
              <a:cxnLst/>
              <a:rect l="l" t="t" r="r" b="b"/>
              <a:pathLst>
                <a:path w="618" h="877" extrusionOk="0">
                  <a:moveTo>
                    <a:pt x="1" y="617"/>
                  </a:moveTo>
                  <a:cubicBezTo>
                    <a:pt x="1" y="816"/>
                    <a:pt x="140" y="876"/>
                    <a:pt x="319" y="797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1"/>
                    <a:pt x="478" y="1"/>
                    <a:pt x="319" y="80"/>
                  </a:cubicBezTo>
                  <a:cubicBezTo>
                    <a:pt x="140" y="180"/>
                    <a:pt x="1" y="419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3102300" y="30509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5"/>
                    <a:pt x="318" y="796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0"/>
                    <a:pt x="31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3025700" y="30952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717"/>
                    <a:pt x="598" y="47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2948625" y="31399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2871550" y="318422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2794450" y="3228975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1" y="618"/>
                  </a:moveTo>
                  <a:cubicBezTo>
                    <a:pt x="1" y="816"/>
                    <a:pt x="140" y="876"/>
                    <a:pt x="299" y="797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80"/>
                  </a:cubicBezTo>
                  <a:cubicBezTo>
                    <a:pt x="140" y="180"/>
                    <a:pt x="1" y="41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3718475" y="27659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1"/>
                    <a:pt x="319" y="10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3641875" y="28102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5"/>
                    <a:pt x="299" y="796"/>
                  </a:cubicBezTo>
                  <a:cubicBezTo>
                    <a:pt x="458" y="696"/>
                    <a:pt x="598" y="45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3564800" y="285500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0" y="617"/>
                  </a:moveTo>
                  <a:cubicBezTo>
                    <a:pt x="0" y="816"/>
                    <a:pt x="140" y="87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1"/>
                    <a:pt x="299" y="8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3487725" y="2899250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0" y="618"/>
                  </a:moveTo>
                  <a:cubicBezTo>
                    <a:pt x="0" y="817"/>
                    <a:pt x="139" y="896"/>
                    <a:pt x="298" y="797"/>
                  </a:cubicBezTo>
                  <a:cubicBezTo>
                    <a:pt x="458" y="697"/>
                    <a:pt x="597" y="459"/>
                    <a:pt x="597" y="279"/>
                  </a:cubicBezTo>
                  <a:cubicBezTo>
                    <a:pt x="597" y="81"/>
                    <a:pt x="458" y="1"/>
                    <a:pt x="298" y="100"/>
                  </a:cubicBezTo>
                  <a:cubicBezTo>
                    <a:pt x="139" y="20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3410625" y="29435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3333550" y="29882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7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299" y="100"/>
                  </a:cubicBezTo>
                  <a:cubicBezTo>
                    <a:pt x="140" y="200"/>
                    <a:pt x="0" y="419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3256450" y="30325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618" y="478"/>
                    <a:pt x="618" y="279"/>
                  </a:cubicBezTo>
                  <a:cubicBezTo>
                    <a:pt x="618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3179375" y="30773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3102300" y="31215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5"/>
                    <a:pt x="318" y="796"/>
                  </a:cubicBezTo>
                  <a:cubicBezTo>
                    <a:pt x="478" y="696"/>
                    <a:pt x="617" y="458"/>
                    <a:pt x="617" y="279"/>
                  </a:cubicBezTo>
                  <a:cubicBezTo>
                    <a:pt x="617" y="80"/>
                    <a:pt x="478" y="0"/>
                    <a:pt x="31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3025700" y="31658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717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2948625" y="32105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0" y="618"/>
                  </a:moveTo>
                  <a:cubicBezTo>
                    <a:pt x="0" y="816"/>
                    <a:pt x="140" y="896"/>
                    <a:pt x="299" y="797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20" y="20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2871550" y="32548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2794450" y="32996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4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3718475" y="28366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3641875" y="288085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18"/>
                  </a:moveTo>
                  <a:cubicBezTo>
                    <a:pt x="1" y="817"/>
                    <a:pt x="120" y="896"/>
                    <a:pt x="299" y="797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1"/>
                    <a:pt x="458" y="1"/>
                    <a:pt x="299" y="100"/>
                  </a:cubicBezTo>
                  <a:cubicBezTo>
                    <a:pt x="120" y="200"/>
                    <a:pt x="1" y="43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3564800" y="292562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0" y="617"/>
                  </a:moveTo>
                  <a:cubicBezTo>
                    <a:pt x="0" y="796"/>
                    <a:pt x="140" y="876"/>
                    <a:pt x="299" y="77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0"/>
                    <a:pt x="29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3487725" y="29698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410625" y="30141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716"/>
                    <a:pt x="597" y="478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3333550" y="30589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299" y="100"/>
                  </a:cubicBezTo>
                  <a:cubicBezTo>
                    <a:pt x="14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3256450" y="31031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618" y="477"/>
                    <a:pt x="618" y="279"/>
                  </a:cubicBezTo>
                  <a:cubicBezTo>
                    <a:pt x="618" y="80"/>
                    <a:pt x="478" y="0"/>
                    <a:pt x="299" y="99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3179375" y="31479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3102300" y="31921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7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200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3025700" y="323695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816"/>
                    <a:pt x="120" y="875"/>
                    <a:pt x="299" y="796"/>
                  </a:cubicBezTo>
                  <a:cubicBezTo>
                    <a:pt x="458" y="696"/>
                    <a:pt x="598" y="458"/>
                    <a:pt x="598" y="259"/>
                  </a:cubicBezTo>
                  <a:cubicBezTo>
                    <a:pt x="598" y="60"/>
                    <a:pt x="458" y="0"/>
                    <a:pt x="299" y="80"/>
                  </a:cubicBezTo>
                  <a:cubicBezTo>
                    <a:pt x="12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2948625" y="32812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20" y="20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2871550" y="33254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6"/>
                    <a:pt x="597" y="477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2794450" y="33702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3718475" y="290722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0"/>
                    <a:pt x="319" y="10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3641875" y="29514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3564800" y="299625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0" y="617"/>
                  </a:moveTo>
                  <a:cubicBezTo>
                    <a:pt x="0" y="796"/>
                    <a:pt x="140" y="87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60"/>
                    <a:pt x="458" y="0"/>
                    <a:pt x="29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3487725" y="30405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3410625" y="308475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38"/>
                  </a:moveTo>
                  <a:cubicBezTo>
                    <a:pt x="1" y="817"/>
                    <a:pt x="140" y="896"/>
                    <a:pt x="299" y="797"/>
                  </a:cubicBezTo>
                  <a:cubicBezTo>
                    <a:pt x="478" y="717"/>
                    <a:pt x="597" y="478"/>
                    <a:pt x="597" y="279"/>
                  </a:cubicBezTo>
                  <a:cubicBezTo>
                    <a:pt x="597" y="81"/>
                    <a:pt x="478" y="1"/>
                    <a:pt x="299" y="100"/>
                  </a:cubicBezTo>
                  <a:cubicBezTo>
                    <a:pt x="140" y="200"/>
                    <a:pt x="1" y="439"/>
                    <a:pt x="1" y="63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3333550" y="31295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0"/>
                    <a:pt x="299" y="100"/>
                  </a:cubicBezTo>
                  <a:cubicBezTo>
                    <a:pt x="14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3256450" y="31737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78"/>
                    <a:pt x="618" y="279"/>
                  </a:cubicBezTo>
                  <a:cubicBezTo>
                    <a:pt x="618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3179375" y="32185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5"/>
                    <a:pt x="31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3102300" y="32628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200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3025700" y="3307550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1" y="618"/>
                  </a:moveTo>
                  <a:cubicBezTo>
                    <a:pt x="1" y="817"/>
                    <a:pt x="120" y="876"/>
                    <a:pt x="299" y="797"/>
                  </a:cubicBezTo>
                  <a:cubicBezTo>
                    <a:pt x="458" y="697"/>
                    <a:pt x="598" y="458"/>
                    <a:pt x="598" y="260"/>
                  </a:cubicBezTo>
                  <a:cubicBezTo>
                    <a:pt x="598" y="61"/>
                    <a:pt x="458" y="1"/>
                    <a:pt x="299" y="80"/>
                  </a:cubicBezTo>
                  <a:cubicBezTo>
                    <a:pt x="120" y="180"/>
                    <a:pt x="1" y="41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2948625" y="33518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2871550" y="33960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6"/>
                    <a:pt x="298" y="797"/>
                  </a:cubicBezTo>
                  <a:cubicBezTo>
                    <a:pt x="458" y="717"/>
                    <a:pt x="597" y="47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2794450" y="34408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3718475" y="29778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5"/>
                    <a:pt x="31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3641875" y="30221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3564800" y="3066850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0" y="618"/>
                  </a:moveTo>
                  <a:cubicBezTo>
                    <a:pt x="0" y="816"/>
                    <a:pt x="140" y="876"/>
                    <a:pt x="299" y="797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1"/>
                    <a:pt x="458" y="1"/>
                    <a:pt x="299" y="80"/>
                  </a:cubicBezTo>
                  <a:cubicBezTo>
                    <a:pt x="140" y="18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3487725" y="311112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3410625" y="31553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717"/>
                    <a:pt x="597" y="478"/>
                    <a:pt x="597" y="279"/>
                  </a:cubicBezTo>
                  <a:cubicBezTo>
                    <a:pt x="597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3333550" y="32001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78" y="696"/>
                    <a:pt x="617" y="458"/>
                    <a:pt x="617" y="279"/>
                  </a:cubicBezTo>
                  <a:cubicBezTo>
                    <a:pt x="617" y="80"/>
                    <a:pt x="478" y="0"/>
                    <a:pt x="299" y="100"/>
                  </a:cubicBezTo>
                  <a:cubicBezTo>
                    <a:pt x="14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3256450" y="32444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78"/>
                    <a:pt x="618" y="279"/>
                  </a:cubicBezTo>
                  <a:cubicBezTo>
                    <a:pt x="618" y="80"/>
                    <a:pt x="478" y="1"/>
                    <a:pt x="29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3179375" y="3289150"/>
              <a:ext cx="15450" cy="21925"/>
            </a:xfrm>
            <a:custGeom>
              <a:avLst/>
              <a:gdLst/>
              <a:ahLst/>
              <a:cxnLst/>
              <a:rect l="l" t="t" r="r" b="b"/>
              <a:pathLst>
                <a:path w="618" h="877" extrusionOk="0">
                  <a:moveTo>
                    <a:pt x="1" y="618"/>
                  </a:moveTo>
                  <a:cubicBezTo>
                    <a:pt x="1" y="816"/>
                    <a:pt x="140" y="876"/>
                    <a:pt x="319" y="797"/>
                  </a:cubicBezTo>
                  <a:cubicBezTo>
                    <a:pt x="478" y="697"/>
                    <a:pt x="617" y="458"/>
                    <a:pt x="617" y="260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180"/>
                    <a:pt x="1" y="41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3102300" y="33334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78"/>
                    <a:pt x="617" y="279"/>
                  </a:cubicBezTo>
                  <a:cubicBezTo>
                    <a:pt x="617" y="80"/>
                    <a:pt x="478" y="0"/>
                    <a:pt x="31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3025700" y="337817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796"/>
                    <a:pt x="120" y="876"/>
                    <a:pt x="299" y="796"/>
                  </a:cubicBezTo>
                  <a:cubicBezTo>
                    <a:pt x="458" y="697"/>
                    <a:pt x="598" y="458"/>
                    <a:pt x="598" y="259"/>
                  </a:cubicBezTo>
                  <a:cubicBezTo>
                    <a:pt x="598" y="60"/>
                    <a:pt x="458" y="1"/>
                    <a:pt x="299" y="80"/>
                  </a:cubicBezTo>
                  <a:cubicBezTo>
                    <a:pt x="12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2948625" y="34224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6"/>
                    <a:pt x="597" y="458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2871550" y="34667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717"/>
                    <a:pt x="597" y="47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2794450" y="351145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18"/>
                  </a:moveTo>
                  <a:cubicBezTo>
                    <a:pt x="1" y="817"/>
                    <a:pt x="140" y="896"/>
                    <a:pt x="299" y="797"/>
                  </a:cubicBezTo>
                  <a:cubicBezTo>
                    <a:pt x="458" y="697"/>
                    <a:pt x="597" y="458"/>
                    <a:pt x="597" y="260"/>
                  </a:cubicBezTo>
                  <a:cubicBezTo>
                    <a:pt x="597" y="81"/>
                    <a:pt x="458" y="1"/>
                    <a:pt x="299" y="100"/>
                  </a:cubicBezTo>
                  <a:cubicBezTo>
                    <a:pt x="140" y="200"/>
                    <a:pt x="1" y="41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27"/>
          <p:cNvGrpSpPr/>
          <p:nvPr/>
        </p:nvGrpSpPr>
        <p:grpSpPr>
          <a:xfrm>
            <a:off x="-12850185" y="106695"/>
            <a:ext cx="5156979" cy="3520181"/>
            <a:chOff x="2794450" y="2163225"/>
            <a:chExt cx="2018150" cy="1377600"/>
          </a:xfrm>
        </p:grpSpPr>
        <p:sp>
          <p:nvSpPr>
            <p:cNvPr id="704" name="Google Shape;704;p27"/>
            <p:cNvSpPr/>
            <p:nvPr/>
          </p:nvSpPr>
          <p:spPr>
            <a:xfrm>
              <a:off x="3796050" y="21632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3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71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200"/>
                    <a:pt x="597" y="438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3873125" y="22080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696"/>
                    <a:pt x="1" y="458"/>
                    <a:pt x="1" y="25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1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3949725" y="22522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4026800" y="22970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319" y="797"/>
                  </a:cubicBezTo>
                  <a:cubicBezTo>
                    <a:pt x="140" y="697"/>
                    <a:pt x="1" y="458"/>
                    <a:pt x="1" y="260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18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4103900" y="23412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4180975" y="238602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60"/>
                    <a:pt x="140" y="1"/>
                    <a:pt x="299" y="8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4258050" y="24303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4335150" y="24745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37"/>
                  </a:moveTo>
                  <a:cubicBezTo>
                    <a:pt x="597" y="816"/>
                    <a:pt x="478" y="896"/>
                    <a:pt x="299" y="796"/>
                  </a:cubicBezTo>
                  <a:cubicBezTo>
                    <a:pt x="139" y="717"/>
                    <a:pt x="0" y="478"/>
                    <a:pt x="0" y="279"/>
                  </a:cubicBezTo>
                  <a:cubicBezTo>
                    <a:pt x="0" y="80"/>
                    <a:pt x="139" y="1"/>
                    <a:pt x="299" y="100"/>
                  </a:cubicBezTo>
                  <a:cubicBezTo>
                    <a:pt x="478" y="200"/>
                    <a:pt x="597" y="438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4412225" y="251930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597" y="618"/>
                  </a:moveTo>
                  <a:cubicBezTo>
                    <a:pt x="597" y="817"/>
                    <a:pt x="458" y="896"/>
                    <a:pt x="299" y="797"/>
                  </a:cubicBezTo>
                  <a:cubicBezTo>
                    <a:pt x="140" y="697"/>
                    <a:pt x="1" y="458"/>
                    <a:pt x="1" y="260"/>
                  </a:cubicBezTo>
                  <a:cubicBezTo>
                    <a:pt x="1" y="81"/>
                    <a:pt x="140" y="1"/>
                    <a:pt x="299" y="100"/>
                  </a:cubicBezTo>
                  <a:cubicBezTo>
                    <a:pt x="458" y="200"/>
                    <a:pt x="597" y="419"/>
                    <a:pt x="59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4489300" y="25635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4565900" y="26083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4642975" y="26526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1" y="45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4720075" y="269735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0"/>
                    <a:pt x="139" y="1"/>
                    <a:pt x="318" y="8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4797150" y="27416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299" y="797"/>
                  </a:cubicBezTo>
                  <a:cubicBezTo>
                    <a:pt x="140" y="697"/>
                    <a:pt x="0" y="459"/>
                    <a:pt x="0" y="260"/>
                  </a:cubicBezTo>
                  <a:cubicBezTo>
                    <a:pt x="0" y="81"/>
                    <a:pt x="140" y="1"/>
                    <a:pt x="299" y="100"/>
                  </a:cubicBezTo>
                  <a:cubicBezTo>
                    <a:pt x="478" y="20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3796050" y="22338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3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71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199"/>
                    <a:pt x="597" y="438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3873125" y="227860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598" y="618"/>
                  </a:moveTo>
                  <a:cubicBezTo>
                    <a:pt x="598" y="816"/>
                    <a:pt x="458" y="896"/>
                    <a:pt x="299" y="797"/>
                  </a:cubicBezTo>
                  <a:cubicBezTo>
                    <a:pt x="120" y="697"/>
                    <a:pt x="1" y="45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19"/>
                    <a:pt x="598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3949725" y="23228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4026800" y="236762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31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60"/>
                    <a:pt x="140" y="1"/>
                    <a:pt x="319" y="8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4103900" y="24119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696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4180975" y="245665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796"/>
                    <a:pt x="478" y="87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60"/>
                    <a:pt x="140" y="0"/>
                    <a:pt x="299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4258050" y="25009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299" y="797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200"/>
                    <a:pt x="617" y="43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4335150" y="25451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37"/>
                  </a:moveTo>
                  <a:cubicBezTo>
                    <a:pt x="597" y="816"/>
                    <a:pt x="478" y="896"/>
                    <a:pt x="299" y="796"/>
                  </a:cubicBezTo>
                  <a:cubicBezTo>
                    <a:pt x="139" y="717"/>
                    <a:pt x="0" y="478"/>
                    <a:pt x="0" y="279"/>
                  </a:cubicBezTo>
                  <a:cubicBezTo>
                    <a:pt x="0" y="80"/>
                    <a:pt x="139" y="0"/>
                    <a:pt x="299" y="100"/>
                  </a:cubicBezTo>
                  <a:cubicBezTo>
                    <a:pt x="478" y="199"/>
                    <a:pt x="597" y="438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4412225" y="25899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20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4489300" y="26342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696"/>
                    <a:pt x="1" y="47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4565900" y="26789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4642975" y="27232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319" y="797"/>
                  </a:cubicBezTo>
                  <a:cubicBezTo>
                    <a:pt x="140" y="697"/>
                    <a:pt x="1" y="459"/>
                    <a:pt x="1" y="279"/>
                  </a:cubicBezTo>
                  <a:cubicBezTo>
                    <a:pt x="1" y="81"/>
                    <a:pt x="140" y="1"/>
                    <a:pt x="319" y="100"/>
                  </a:cubicBezTo>
                  <a:cubicBezTo>
                    <a:pt x="478" y="200"/>
                    <a:pt x="617" y="43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4720075" y="276797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0"/>
                    <a:pt x="139" y="0"/>
                    <a:pt x="318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4797150" y="28122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19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3796050" y="230497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7" y="617"/>
                  </a:moveTo>
                  <a:cubicBezTo>
                    <a:pt x="597" y="816"/>
                    <a:pt x="458" y="875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60"/>
                    <a:pt x="140" y="0"/>
                    <a:pt x="299" y="80"/>
                  </a:cubicBezTo>
                  <a:cubicBezTo>
                    <a:pt x="45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3873125" y="23492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58"/>
                    <a:pt x="1" y="25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1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3949725" y="23935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0" y="47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4026800" y="24382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4103900" y="2482500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617" y="618"/>
                  </a:moveTo>
                  <a:cubicBezTo>
                    <a:pt x="617" y="816"/>
                    <a:pt x="478" y="896"/>
                    <a:pt x="318" y="797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1"/>
                    <a:pt x="318" y="100"/>
                  </a:cubicBezTo>
                  <a:cubicBezTo>
                    <a:pt x="478" y="200"/>
                    <a:pt x="617" y="43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4180975" y="252727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796"/>
                    <a:pt x="478" y="876"/>
                    <a:pt x="299" y="796"/>
                  </a:cubicBezTo>
                  <a:cubicBezTo>
                    <a:pt x="140" y="696"/>
                    <a:pt x="0" y="458"/>
                    <a:pt x="0" y="259"/>
                  </a:cubicBezTo>
                  <a:cubicBezTo>
                    <a:pt x="0" y="60"/>
                    <a:pt x="140" y="0"/>
                    <a:pt x="299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4258050" y="25715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4335150" y="26158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37"/>
                  </a:moveTo>
                  <a:cubicBezTo>
                    <a:pt x="597" y="816"/>
                    <a:pt x="478" y="895"/>
                    <a:pt x="299" y="796"/>
                  </a:cubicBezTo>
                  <a:cubicBezTo>
                    <a:pt x="139" y="716"/>
                    <a:pt x="0" y="478"/>
                    <a:pt x="0" y="279"/>
                  </a:cubicBezTo>
                  <a:cubicBezTo>
                    <a:pt x="0" y="80"/>
                    <a:pt x="139" y="0"/>
                    <a:pt x="299" y="100"/>
                  </a:cubicBezTo>
                  <a:cubicBezTo>
                    <a:pt x="478" y="199"/>
                    <a:pt x="597" y="438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4412225" y="26605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4489300" y="270480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598" y="638"/>
                  </a:moveTo>
                  <a:cubicBezTo>
                    <a:pt x="598" y="817"/>
                    <a:pt x="458" y="896"/>
                    <a:pt x="299" y="797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1"/>
                    <a:pt x="120" y="1"/>
                    <a:pt x="299" y="100"/>
                  </a:cubicBezTo>
                  <a:cubicBezTo>
                    <a:pt x="458" y="200"/>
                    <a:pt x="598" y="439"/>
                    <a:pt x="598" y="63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4565900" y="27495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4642975" y="27938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4720075" y="283860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617" y="617"/>
                  </a:moveTo>
                  <a:cubicBezTo>
                    <a:pt x="617" y="796"/>
                    <a:pt x="478" y="875"/>
                    <a:pt x="318" y="776"/>
                  </a:cubicBezTo>
                  <a:cubicBezTo>
                    <a:pt x="139" y="696"/>
                    <a:pt x="0" y="458"/>
                    <a:pt x="0" y="259"/>
                  </a:cubicBezTo>
                  <a:cubicBezTo>
                    <a:pt x="0" y="60"/>
                    <a:pt x="139" y="0"/>
                    <a:pt x="318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4797150" y="28828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3796050" y="2375575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597" y="618"/>
                  </a:moveTo>
                  <a:cubicBezTo>
                    <a:pt x="597" y="817"/>
                    <a:pt x="458" y="876"/>
                    <a:pt x="299" y="797"/>
                  </a:cubicBezTo>
                  <a:cubicBezTo>
                    <a:pt x="140" y="697"/>
                    <a:pt x="1" y="458"/>
                    <a:pt x="1" y="260"/>
                  </a:cubicBezTo>
                  <a:cubicBezTo>
                    <a:pt x="1" y="61"/>
                    <a:pt x="140" y="1"/>
                    <a:pt x="299" y="81"/>
                  </a:cubicBezTo>
                  <a:cubicBezTo>
                    <a:pt x="458" y="180"/>
                    <a:pt x="597" y="419"/>
                    <a:pt x="59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3873125" y="24198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5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3949725" y="24641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717"/>
                    <a:pt x="0" y="478"/>
                    <a:pt x="0" y="27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4026800" y="25088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4103900" y="25531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1"/>
                    <a:pt x="318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4180975" y="25978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299" y="797"/>
                  </a:cubicBezTo>
                  <a:cubicBezTo>
                    <a:pt x="140" y="697"/>
                    <a:pt x="0" y="459"/>
                    <a:pt x="0" y="260"/>
                  </a:cubicBezTo>
                  <a:cubicBezTo>
                    <a:pt x="0" y="81"/>
                    <a:pt x="140" y="1"/>
                    <a:pt x="299" y="100"/>
                  </a:cubicBezTo>
                  <a:cubicBezTo>
                    <a:pt x="478" y="18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7"/>
            <p:cNvSpPr/>
            <p:nvPr/>
          </p:nvSpPr>
          <p:spPr>
            <a:xfrm>
              <a:off x="4258050" y="26421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4335150" y="2686400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597" y="637"/>
                  </a:moveTo>
                  <a:cubicBezTo>
                    <a:pt x="597" y="817"/>
                    <a:pt x="478" y="896"/>
                    <a:pt x="299" y="797"/>
                  </a:cubicBezTo>
                  <a:cubicBezTo>
                    <a:pt x="139" y="717"/>
                    <a:pt x="0" y="478"/>
                    <a:pt x="0" y="279"/>
                  </a:cubicBezTo>
                  <a:cubicBezTo>
                    <a:pt x="0" y="80"/>
                    <a:pt x="139" y="1"/>
                    <a:pt x="299" y="100"/>
                  </a:cubicBezTo>
                  <a:cubicBezTo>
                    <a:pt x="478" y="200"/>
                    <a:pt x="597" y="439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4412225" y="27311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4489300" y="27754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4565900" y="282020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816"/>
                    <a:pt x="478" y="875"/>
                    <a:pt x="319" y="796"/>
                  </a:cubicBezTo>
                  <a:cubicBezTo>
                    <a:pt x="140" y="696"/>
                    <a:pt x="0" y="458"/>
                    <a:pt x="0" y="25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4642975" y="28644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4720075" y="2909200"/>
              <a:ext cx="15425" cy="21925"/>
            </a:xfrm>
            <a:custGeom>
              <a:avLst/>
              <a:gdLst/>
              <a:ahLst/>
              <a:cxnLst/>
              <a:rect l="l" t="t" r="r" b="b"/>
              <a:pathLst>
                <a:path w="617" h="877" extrusionOk="0">
                  <a:moveTo>
                    <a:pt x="617" y="618"/>
                  </a:moveTo>
                  <a:cubicBezTo>
                    <a:pt x="617" y="797"/>
                    <a:pt x="478" y="876"/>
                    <a:pt x="318" y="797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1"/>
                    <a:pt x="139" y="1"/>
                    <a:pt x="318" y="80"/>
                  </a:cubicBezTo>
                  <a:cubicBezTo>
                    <a:pt x="478" y="18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4797150" y="29534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3796050" y="244620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7" y="617"/>
                  </a:moveTo>
                  <a:cubicBezTo>
                    <a:pt x="597" y="816"/>
                    <a:pt x="458" y="87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60"/>
                    <a:pt x="140" y="1"/>
                    <a:pt x="299" y="80"/>
                  </a:cubicBezTo>
                  <a:cubicBezTo>
                    <a:pt x="458" y="18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3873125" y="24904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696"/>
                    <a:pt x="1" y="45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3949725" y="25347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717"/>
                    <a:pt x="0" y="478"/>
                    <a:pt x="0" y="27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4026800" y="25794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319" y="797"/>
                  </a:cubicBezTo>
                  <a:cubicBezTo>
                    <a:pt x="140" y="697"/>
                    <a:pt x="1" y="459"/>
                    <a:pt x="1" y="260"/>
                  </a:cubicBezTo>
                  <a:cubicBezTo>
                    <a:pt x="1" y="81"/>
                    <a:pt x="140" y="1"/>
                    <a:pt x="319" y="100"/>
                  </a:cubicBezTo>
                  <a:cubicBezTo>
                    <a:pt x="478" y="20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4103900" y="26237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4180975" y="26685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180"/>
                    <a:pt x="617" y="419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4258050" y="27127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4335150" y="2757525"/>
              <a:ext cx="14925" cy="21900"/>
            </a:xfrm>
            <a:custGeom>
              <a:avLst/>
              <a:gdLst/>
              <a:ahLst/>
              <a:cxnLst/>
              <a:rect l="l" t="t" r="r" b="b"/>
              <a:pathLst>
                <a:path w="597" h="876" extrusionOk="0">
                  <a:moveTo>
                    <a:pt x="597" y="617"/>
                  </a:moveTo>
                  <a:cubicBezTo>
                    <a:pt x="597" y="816"/>
                    <a:pt x="478" y="876"/>
                    <a:pt x="299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0"/>
                    <a:pt x="139" y="1"/>
                    <a:pt x="299" y="80"/>
                  </a:cubicBezTo>
                  <a:cubicBezTo>
                    <a:pt x="478" y="18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4412225" y="28018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299" y="99"/>
                  </a:cubicBezTo>
                  <a:cubicBezTo>
                    <a:pt x="458" y="19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4489300" y="28460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4565900" y="28908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19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4642975" y="29350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4720075" y="297982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0"/>
                    <a:pt x="139" y="1"/>
                    <a:pt x="318" y="8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4797150" y="30241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0" y="45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3796050" y="251682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7" y="617"/>
                  </a:moveTo>
                  <a:cubicBezTo>
                    <a:pt x="597" y="796"/>
                    <a:pt x="458" y="87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60"/>
                    <a:pt x="140" y="0"/>
                    <a:pt x="299" y="80"/>
                  </a:cubicBezTo>
                  <a:cubicBezTo>
                    <a:pt x="458" y="18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3873125" y="25610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598" y="618"/>
                  </a:moveTo>
                  <a:cubicBezTo>
                    <a:pt x="598" y="817"/>
                    <a:pt x="458" y="896"/>
                    <a:pt x="299" y="797"/>
                  </a:cubicBezTo>
                  <a:cubicBezTo>
                    <a:pt x="120" y="697"/>
                    <a:pt x="1" y="458"/>
                    <a:pt x="1" y="279"/>
                  </a:cubicBezTo>
                  <a:cubicBezTo>
                    <a:pt x="1" y="81"/>
                    <a:pt x="120" y="1"/>
                    <a:pt x="299" y="100"/>
                  </a:cubicBezTo>
                  <a:cubicBezTo>
                    <a:pt x="458" y="200"/>
                    <a:pt x="598" y="439"/>
                    <a:pt x="598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3949725" y="26053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717"/>
                    <a:pt x="0" y="47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4026800" y="26501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4103900" y="26943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696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4180975" y="27391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4258050" y="27833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299" y="797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1"/>
                    <a:pt x="140" y="1"/>
                    <a:pt x="299" y="100"/>
                  </a:cubicBezTo>
                  <a:cubicBezTo>
                    <a:pt x="478" y="200"/>
                    <a:pt x="617" y="43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4335150" y="2828150"/>
              <a:ext cx="14925" cy="21900"/>
            </a:xfrm>
            <a:custGeom>
              <a:avLst/>
              <a:gdLst/>
              <a:ahLst/>
              <a:cxnLst/>
              <a:rect l="l" t="t" r="r" b="b"/>
              <a:pathLst>
                <a:path w="597" h="876" extrusionOk="0">
                  <a:moveTo>
                    <a:pt x="597" y="617"/>
                  </a:moveTo>
                  <a:cubicBezTo>
                    <a:pt x="597" y="816"/>
                    <a:pt x="478" y="876"/>
                    <a:pt x="299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0"/>
                    <a:pt x="139" y="0"/>
                    <a:pt x="299" y="80"/>
                  </a:cubicBezTo>
                  <a:cubicBezTo>
                    <a:pt x="47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4412225" y="28724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200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4489300" y="29166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716"/>
                    <a:pt x="1" y="47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4565900" y="29614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4642975" y="30057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1" y="477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4720075" y="30504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4797150" y="30947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6"/>
                    <a:pt x="478" y="896"/>
                    <a:pt x="299" y="797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3796050" y="258745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7" y="617"/>
                  </a:moveTo>
                  <a:cubicBezTo>
                    <a:pt x="597" y="816"/>
                    <a:pt x="458" y="876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3873125" y="26317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5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3949725" y="26759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716"/>
                    <a:pt x="0" y="47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4026800" y="27207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4103900" y="2764975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617" y="638"/>
                  </a:moveTo>
                  <a:cubicBezTo>
                    <a:pt x="617" y="817"/>
                    <a:pt x="478" y="896"/>
                    <a:pt x="318" y="797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1"/>
                    <a:pt x="139" y="1"/>
                    <a:pt x="318" y="100"/>
                  </a:cubicBezTo>
                  <a:cubicBezTo>
                    <a:pt x="478" y="200"/>
                    <a:pt x="617" y="439"/>
                    <a:pt x="617" y="63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4180975" y="280975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4258050" y="28540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4335150" y="2898775"/>
              <a:ext cx="14925" cy="21900"/>
            </a:xfrm>
            <a:custGeom>
              <a:avLst/>
              <a:gdLst/>
              <a:ahLst/>
              <a:cxnLst/>
              <a:rect l="l" t="t" r="r" b="b"/>
              <a:pathLst>
                <a:path w="597" h="876" extrusionOk="0">
                  <a:moveTo>
                    <a:pt x="597" y="617"/>
                  </a:moveTo>
                  <a:cubicBezTo>
                    <a:pt x="597" y="796"/>
                    <a:pt x="478" y="875"/>
                    <a:pt x="299" y="796"/>
                  </a:cubicBezTo>
                  <a:cubicBezTo>
                    <a:pt x="139" y="696"/>
                    <a:pt x="0" y="458"/>
                    <a:pt x="0" y="259"/>
                  </a:cubicBezTo>
                  <a:cubicBezTo>
                    <a:pt x="0" y="60"/>
                    <a:pt x="139" y="0"/>
                    <a:pt x="299" y="80"/>
                  </a:cubicBezTo>
                  <a:cubicBezTo>
                    <a:pt x="47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4412225" y="29430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199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4489300" y="29873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716"/>
                    <a:pt x="1" y="477"/>
                    <a:pt x="1" y="279"/>
                  </a:cubicBezTo>
                  <a:cubicBezTo>
                    <a:pt x="1" y="80"/>
                    <a:pt x="120" y="0"/>
                    <a:pt x="299" y="99"/>
                  </a:cubicBezTo>
                  <a:cubicBezTo>
                    <a:pt x="458" y="199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4565900" y="30320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4642975" y="30763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4720075" y="31210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696"/>
                    <a:pt x="0" y="458"/>
                    <a:pt x="0" y="25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4797150" y="31653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3796050" y="26580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299" y="99"/>
                  </a:cubicBezTo>
                  <a:cubicBezTo>
                    <a:pt x="45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3873125" y="27023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5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3949725" y="27465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37"/>
                  </a:moveTo>
                  <a:cubicBezTo>
                    <a:pt x="617" y="817"/>
                    <a:pt x="478" y="896"/>
                    <a:pt x="319" y="797"/>
                  </a:cubicBezTo>
                  <a:cubicBezTo>
                    <a:pt x="140" y="717"/>
                    <a:pt x="0" y="478"/>
                    <a:pt x="0" y="27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39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4026800" y="27913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4103900" y="28356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1"/>
                    <a:pt x="318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4180975" y="28803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0" y="458"/>
                    <a:pt x="0" y="25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4258050" y="29246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4335150" y="2969375"/>
              <a:ext cx="14925" cy="21925"/>
            </a:xfrm>
            <a:custGeom>
              <a:avLst/>
              <a:gdLst/>
              <a:ahLst/>
              <a:cxnLst/>
              <a:rect l="l" t="t" r="r" b="b"/>
              <a:pathLst>
                <a:path w="597" h="877" extrusionOk="0">
                  <a:moveTo>
                    <a:pt x="597" y="618"/>
                  </a:moveTo>
                  <a:cubicBezTo>
                    <a:pt x="597" y="816"/>
                    <a:pt x="478" y="876"/>
                    <a:pt x="299" y="797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1"/>
                    <a:pt x="139" y="1"/>
                    <a:pt x="299" y="80"/>
                  </a:cubicBezTo>
                  <a:cubicBezTo>
                    <a:pt x="478" y="180"/>
                    <a:pt x="597" y="419"/>
                    <a:pt x="59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4412225" y="30136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4489300" y="30579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717"/>
                    <a:pt x="1" y="47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4565900" y="31026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0" y="458"/>
                    <a:pt x="0" y="25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4642975" y="31469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4720075" y="3191675"/>
              <a:ext cx="15425" cy="21925"/>
            </a:xfrm>
            <a:custGeom>
              <a:avLst/>
              <a:gdLst/>
              <a:ahLst/>
              <a:cxnLst/>
              <a:rect l="l" t="t" r="r" b="b"/>
              <a:pathLst>
                <a:path w="617" h="877" extrusionOk="0">
                  <a:moveTo>
                    <a:pt x="617" y="618"/>
                  </a:moveTo>
                  <a:cubicBezTo>
                    <a:pt x="617" y="817"/>
                    <a:pt x="478" y="876"/>
                    <a:pt x="318" y="797"/>
                  </a:cubicBezTo>
                  <a:cubicBezTo>
                    <a:pt x="139" y="697"/>
                    <a:pt x="0" y="458"/>
                    <a:pt x="0" y="260"/>
                  </a:cubicBezTo>
                  <a:cubicBezTo>
                    <a:pt x="0" y="80"/>
                    <a:pt x="139" y="1"/>
                    <a:pt x="318" y="80"/>
                  </a:cubicBezTo>
                  <a:cubicBezTo>
                    <a:pt x="478" y="18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4797150" y="32359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3796050" y="27286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60"/>
                    <a:pt x="140" y="1"/>
                    <a:pt x="299" y="100"/>
                  </a:cubicBezTo>
                  <a:cubicBezTo>
                    <a:pt x="458" y="180"/>
                    <a:pt x="597" y="419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3873125" y="27729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696"/>
                    <a:pt x="1" y="45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3949725" y="281770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60"/>
                    <a:pt x="140" y="1"/>
                    <a:pt x="319" y="8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4026800" y="28619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1" y="45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4103900" y="29062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4180975" y="29509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6"/>
                    <a:pt x="478" y="896"/>
                    <a:pt x="299" y="797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7"/>
            <p:cNvSpPr/>
            <p:nvPr/>
          </p:nvSpPr>
          <p:spPr>
            <a:xfrm>
              <a:off x="4258050" y="29952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7"/>
            <p:cNvSpPr/>
            <p:nvPr/>
          </p:nvSpPr>
          <p:spPr>
            <a:xfrm>
              <a:off x="4335150" y="30400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17"/>
                  </a:moveTo>
                  <a:cubicBezTo>
                    <a:pt x="597" y="816"/>
                    <a:pt x="478" y="896"/>
                    <a:pt x="299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80"/>
                    <a:pt x="139" y="1"/>
                    <a:pt x="299" y="100"/>
                  </a:cubicBezTo>
                  <a:cubicBezTo>
                    <a:pt x="478" y="18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4412225" y="30842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6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7"/>
            <p:cNvSpPr/>
            <p:nvPr/>
          </p:nvSpPr>
          <p:spPr>
            <a:xfrm>
              <a:off x="4489300" y="31285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717"/>
                    <a:pt x="1" y="47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199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7"/>
            <p:cNvSpPr/>
            <p:nvPr/>
          </p:nvSpPr>
          <p:spPr>
            <a:xfrm>
              <a:off x="4565900" y="31732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7"/>
            <p:cNvSpPr/>
            <p:nvPr/>
          </p:nvSpPr>
          <p:spPr>
            <a:xfrm>
              <a:off x="4642975" y="32175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4720075" y="32623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80"/>
                    <a:pt x="139" y="1"/>
                    <a:pt x="318" y="10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4797150" y="33065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0" y="47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3796050" y="27993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18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3873125" y="28435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696"/>
                    <a:pt x="1" y="477"/>
                    <a:pt x="1" y="279"/>
                  </a:cubicBezTo>
                  <a:cubicBezTo>
                    <a:pt x="1" y="80"/>
                    <a:pt x="120" y="0"/>
                    <a:pt x="299" y="99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3949725" y="288832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796"/>
                    <a:pt x="478" y="876"/>
                    <a:pt x="319" y="77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60"/>
                    <a:pt x="140" y="0"/>
                    <a:pt x="319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4026800" y="29325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4103900" y="29768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716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4180975" y="30216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4258050" y="30658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1" y="477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4335150" y="311062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17"/>
                  </a:moveTo>
                  <a:cubicBezTo>
                    <a:pt x="597" y="816"/>
                    <a:pt x="478" y="896"/>
                    <a:pt x="299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80"/>
                    <a:pt x="139" y="0"/>
                    <a:pt x="299" y="100"/>
                  </a:cubicBezTo>
                  <a:cubicBezTo>
                    <a:pt x="47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4412225" y="31548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597" y="618"/>
                  </a:moveTo>
                  <a:cubicBezTo>
                    <a:pt x="597" y="816"/>
                    <a:pt x="458" y="896"/>
                    <a:pt x="299" y="797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200"/>
                    <a:pt x="597" y="438"/>
                    <a:pt x="59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7"/>
            <p:cNvSpPr/>
            <p:nvPr/>
          </p:nvSpPr>
          <p:spPr>
            <a:xfrm>
              <a:off x="4489300" y="319965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8" y="617"/>
                  </a:moveTo>
                  <a:cubicBezTo>
                    <a:pt x="598" y="816"/>
                    <a:pt x="458" y="875"/>
                    <a:pt x="299" y="796"/>
                  </a:cubicBezTo>
                  <a:cubicBezTo>
                    <a:pt x="120" y="696"/>
                    <a:pt x="1" y="458"/>
                    <a:pt x="1" y="259"/>
                  </a:cubicBezTo>
                  <a:cubicBezTo>
                    <a:pt x="1" y="60"/>
                    <a:pt x="120" y="0"/>
                    <a:pt x="299" y="80"/>
                  </a:cubicBezTo>
                  <a:cubicBezTo>
                    <a:pt x="458" y="179"/>
                    <a:pt x="598" y="41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4565900" y="32439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4642975" y="32881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1" y="47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4720075" y="33329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4797150" y="33771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299" y="797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3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3796050" y="286992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7" y="617"/>
                  </a:moveTo>
                  <a:cubicBezTo>
                    <a:pt x="597" y="816"/>
                    <a:pt x="458" y="87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60"/>
                    <a:pt x="140" y="0"/>
                    <a:pt x="299" y="100"/>
                  </a:cubicBezTo>
                  <a:cubicBezTo>
                    <a:pt x="45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7"/>
            <p:cNvSpPr/>
            <p:nvPr/>
          </p:nvSpPr>
          <p:spPr>
            <a:xfrm>
              <a:off x="3873125" y="29141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7"/>
            <p:cNvSpPr/>
            <p:nvPr/>
          </p:nvSpPr>
          <p:spPr>
            <a:xfrm>
              <a:off x="3949725" y="295895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796"/>
                    <a:pt x="478" y="875"/>
                    <a:pt x="319" y="796"/>
                  </a:cubicBezTo>
                  <a:cubicBezTo>
                    <a:pt x="140" y="696"/>
                    <a:pt x="0" y="458"/>
                    <a:pt x="0" y="259"/>
                  </a:cubicBezTo>
                  <a:cubicBezTo>
                    <a:pt x="0" y="60"/>
                    <a:pt x="140" y="0"/>
                    <a:pt x="319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7"/>
            <p:cNvSpPr/>
            <p:nvPr/>
          </p:nvSpPr>
          <p:spPr>
            <a:xfrm>
              <a:off x="4026800" y="30032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7"/>
            <p:cNvSpPr/>
            <p:nvPr/>
          </p:nvSpPr>
          <p:spPr>
            <a:xfrm>
              <a:off x="4103900" y="30474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716"/>
                    <a:pt x="0" y="477"/>
                    <a:pt x="0" y="279"/>
                  </a:cubicBezTo>
                  <a:cubicBezTo>
                    <a:pt x="0" y="80"/>
                    <a:pt x="139" y="0"/>
                    <a:pt x="318" y="99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4180975" y="30922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7"/>
            <p:cNvSpPr/>
            <p:nvPr/>
          </p:nvSpPr>
          <p:spPr>
            <a:xfrm>
              <a:off x="4258050" y="31364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299" y="797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4335150" y="31812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17"/>
                  </a:moveTo>
                  <a:cubicBezTo>
                    <a:pt x="597" y="816"/>
                    <a:pt x="478" y="895"/>
                    <a:pt x="299" y="796"/>
                  </a:cubicBezTo>
                  <a:cubicBezTo>
                    <a:pt x="139" y="696"/>
                    <a:pt x="0" y="458"/>
                    <a:pt x="0" y="259"/>
                  </a:cubicBezTo>
                  <a:cubicBezTo>
                    <a:pt x="0" y="80"/>
                    <a:pt x="139" y="0"/>
                    <a:pt x="299" y="100"/>
                  </a:cubicBezTo>
                  <a:cubicBezTo>
                    <a:pt x="47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4412225" y="32255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200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7"/>
            <p:cNvSpPr/>
            <p:nvPr/>
          </p:nvSpPr>
          <p:spPr>
            <a:xfrm>
              <a:off x="4489300" y="3270250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598" y="618"/>
                  </a:moveTo>
                  <a:cubicBezTo>
                    <a:pt x="598" y="817"/>
                    <a:pt x="458" y="876"/>
                    <a:pt x="299" y="797"/>
                  </a:cubicBezTo>
                  <a:cubicBezTo>
                    <a:pt x="120" y="697"/>
                    <a:pt x="1" y="459"/>
                    <a:pt x="1" y="260"/>
                  </a:cubicBezTo>
                  <a:cubicBezTo>
                    <a:pt x="1" y="61"/>
                    <a:pt x="120" y="1"/>
                    <a:pt x="299" y="81"/>
                  </a:cubicBezTo>
                  <a:cubicBezTo>
                    <a:pt x="458" y="180"/>
                    <a:pt x="598" y="419"/>
                    <a:pt x="598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7"/>
            <p:cNvSpPr/>
            <p:nvPr/>
          </p:nvSpPr>
          <p:spPr>
            <a:xfrm>
              <a:off x="4565900" y="33145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4642975" y="33587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71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9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4720075" y="34035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696"/>
                    <a:pt x="0" y="458"/>
                    <a:pt x="0" y="25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4797150" y="34478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3796050" y="29405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3873125" y="29848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3949725" y="3029550"/>
              <a:ext cx="15450" cy="21925"/>
            </a:xfrm>
            <a:custGeom>
              <a:avLst/>
              <a:gdLst/>
              <a:ahLst/>
              <a:cxnLst/>
              <a:rect l="l" t="t" r="r" b="b"/>
              <a:pathLst>
                <a:path w="618" h="877" extrusionOk="0">
                  <a:moveTo>
                    <a:pt x="617" y="618"/>
                  </a:moveTo>
                  <a:cubicBezTo>
                    <a:pt x="617" y="816"/>
                    <a:pt x="478" y="876"/>
                    <a:pt x="319" y="797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61"/>
                    <a:pt x="140" y="1"/>
                    <a:pt x="319" y="80"/>
                  </a:cubicBezTo>
                  <a:cubicBezTo>
                    <a:pt x="478" y="18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7"/>
            <p:cNvSpPr/>
            <p:nvPr/>
          </p:nvSpPr>
          <p:spPr>
            <a:xfrm>
              <a:off x="4026800" y="30738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7"/>
            <p:cNvSpPr/>
            <p:nvPr/>
          </p:nvSpPr>
          <p:spPr>
            <a:xfrm>
              <a:off x="4103900" y="31180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8" y="797"/>
                  </a:cubicBezTo>
                  <a:cubicBezTo>
                    <a:pt x="139" y="717"/>
                    <a:pt x="0" y="478"/>
                    <a:pt x="0" y="279"/>
                  </a:cubicBezTo>
                  <a:cubicBezTo>
                    <a:pt x="0" y="80"/>
                    <a:pt x="139" y="1"/>
                    <a:pt x="318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7"/>
            <p:cNvSpPr/>
            <p:nvPr/>
          </p:nvSpPr>
          <p:spPr>
            <a:xfrm>
              <a:off x="4180975" y="31628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0" y="45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7"/>
            <p:cNvSpPr/>
            <p:nvPr/>
          </p:nvSpPr>
          <p:spPr>
            <a:xfrm>
              <a:off x="4258050" y="32071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7"/>
            <p:cNvSpPr/>
            <p:nvPr/>
          </p:nvSpPr>
          <p:spPr>
            <a:xfrm>
              <a:off x="4335150" y="3251850"/>
              <a:ext cx="14925" cy="21925"/>
            </a:xfrm>
            <a:custGeom>
              <a:avLst/>
              <a:gdLst/>
              <a:ahLst/>
              <a:cxnLst/>
              <a:rect l="l" t="t" r="r" b="b"/>
              <a:pathLst>
                <a:path w="597" h="877" extrusionOk="0">
                  <a:moveTo>
                    <a:pt x="597" y="618"/>
                  </a:moveTo>
                  <a:cubicBezTo>
                    <a:pt x="597" y="817"/>
                    <a:pt x="478" y="876"/>
                    <a:pt x="299" y="797"/>
                  </a:cubicBezTo>
                  <a:cubicBezTo>
                    <a:pt x="139" y="697"/>
                    <a:pt x="0" y="458"/>
                    <a:pt x="0" y="260"/>
                  </a:cubicBezTo>
                  <a:cubicBezTo>
                    <a:pt x="0" y="81"/>
                    <a:pt x="139" y="1"/>
                    <a:pt x="299" y="100"/>
                  </a:cubicBezTo>
                  <a:cubicBezTo>
                    <a:pt x="478" y="180"/>
                    <a:pt x="597" y="419"/>
                    <a:pt x="59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7"/>
            <p:cNvSpPr/>
            <p:nvPr/>
          </p:nvSpPr>
          <p:spPr>
            <a:xfrm>
              <a:off x="4412225" y="32961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4489300" y="3340875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598" y="617"/>
                  </a:moveTo>
                  <a:cubicBezTo>
                    <a:pt x="598" y="796"/>
                    <a:pt x="458" y="876"/>
                    <a:pt x="299" y="796"/>
                  </a:cubicBezTo>
                  <a:cubicBezTo>
                    <a:pt x="120" y="697"/>
                    <a:pt x="1" y="458"/>
                    <a:pt x="1" y="259"/>
                  </a:cubicBezTo>
                  <a:cubicBezTo>
                    <a:pt x="1" y="60"/>
                    <a:pt x="120" y="1"/>
                    <a:pt x="299" y="80"/>
                  </a:cubicBezTo>
                  <a:cubicBezTo>
                    <a:pt x="458" y="180"/>
                    <a:pt x="598" y="41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4565900" y="33851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0" y="45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4642975" y="34294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71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4720075" y="3474150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318" y="797"/>
                  </a:cubicBezTo>
                  <a:cubicBezTo>
                    <a:pt x="139" y="697"/>
                    <a:pt x="0" y="459"/>
                    <a:pt x="0" y="260"/>
                  </a:cubicBezTo>
                  <a:cubicBezTo>
                    <a:pt x="0" y="81"/>
                    <a:pt x="139" y="1"/>
                    <a:pt x="318" y="100"/>
                  </a:cubicBezTo>
                  <a:cubicBezTo>
                    <a:pt x="478" y="20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4797150" y="35184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3718475" y="22005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37"/>
                  </a:moveTo>
                  <a:cubicBezTo>
                    <a:pt x="0" y="816"/>
                    <a:pt x="140" y="896"/>
                    <a:pt x="319" y="796"/>
                  </a:cubicBezTo>
                  <a:cubicBezTo>
                    <a:pt x="478" y="717"/>
                    <a:pt x="617" y="478"/>
                    <a:pt x="617" y="279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3641875" y="22453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5"/>
                    <a:pt x="299" y="796"/>
                  </a:cubicBezTo>
                  <a:cubicBezTo>
                    <a:pt x="458" y="696"/>
                    <a:pt x="598" y="458"/>
                    <a:pt x="598" y="25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3564800" y="22895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3487725" y="2334300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0" y="618"/>
                  </a:moveTo>
                  <a:cubicBezTo>
                    <a:pt x="0" y="816"/>
                    <a:pt x="139" y="896"/>
                    <a:pt x="298" y="797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18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3410625" y="23785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3333550" y="242332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1"/>
                    <a:pt x="299" y="8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3256450" y="24676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618" y="458"/>
                    <a:pt x="618" y="279"/>
                  </a:cubicBezTo>
                  <a:cubicBezTo>
                    <a:pt x="618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3179375" y="25118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37"/>
                  </a:moveTo>
                  <a:cubicBezTo>
                    <a:pt x="1" y="816"/>
                    <a:pt x="140" y="896"/>
                    <a:pt x="319" y="796"/>
                  </a:cubicBezTo>
                  <a:cubicBezTo>
                    <a:pt x="478" y="717"/>
                    <a:pt x="617" y="478"/>
                    <a:pt x="617" y="279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3102300" y="2556600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0" y="618"/>
                  </a:moveTo>
                  <a:cubicBezTo>
                    <a:pt x="0" y="817"/>
                    <a:pt x="139" y="896"/>
                    <a:pt x="318" y="797"/>
                  </a:cubicBezTo>
                  <a:cubicBezTo>
                    <a:pt x="478" y="697"/>
                    <a:pt x="617" y="458"/>
                    <a:pt x="617" y="260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20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3025700" y="26008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2948625" y="26456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2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2871550" y="26899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6"/>
                    <a:pt x="597" y="45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2794450" y="273465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816"/>
                    <a:pt x="140" y="87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1"/>
                    <a:pt x="299" y="80"/>
                  </a:cubicBezTo>
                  <a:cubicBezTo>
                    <a:pt x="14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3718475" y="22711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37"/>
                  </a:moveTo>
                  <a:cubicBezTo>
                    <a:pt x="0" y="816"/>
                    <a:pt x="140" y="896"/>
                    <a:pt x="319" y="796"/>
                  </a:cubicBezTo>
                  <a:cubicBezTo>
                    <a:pt x="478" y="717"/>
                    <a:pt x="617" y="478"/>
                    <a:pt x="617" y="27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3641875" y="23159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7"/>
                  </a:cubicBezTo>
                  <a:cubicBezTo>
                    <a:pt x="458" y="697"/>
                    <a:pt x="598" y="45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19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3564800" y="23601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3487725" y="2404925"/>
              <a:ext cx="14925" cy="21900"/>
            </a:xfrm>
            <a:custGeom>
              <a:avLst/>
              <a:gdLst/>
              <a:ahLst/>
              <a:cxnLst/>
              <a:rect l="l" t="t" r="r" b="b"/>
              <a:pathLst>
                <a:path w="597" h="876" extrusionOk="0">
                  <a:moveTo>
                    <a:pt x="0" y="617"/>
                  </a:moveTo>
                  <a:cubicBezTo>
                    <a:pt x="0" y="816"/>
                    <a:pt x="139" y="876"/>
                    <a:pt x="298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1"/>
                    <a:pt x="298" y="80"/>
                  </a:cubicBezTo>
                  <a:cubicBezTo>
                    <a:pt x="139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3410625" y="24492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597" y="477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3333550" y="249395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796"/>
                    <a:pt x="140" y="87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0"/>
                    <a:pt x="29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3256450" y="25382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1" y="618"/>
                  </a:moveTo>
                  <a:cubicBezTo>
                    <a:pt x="1" y="816"/>
                    <a:pt x="140" y="896"/>
                    <a:pt x="299" y="797"/>
                  </a:cubicBezTo>
                  <a:cubicBezTo>
                    <a:pt x="478" y="697"/>
                    <a:pt x="618" y="458"/>
                    <a:pt x="618" y="279"/>
                  </a:cubicBezTo>
                  <a:cubicBezTo>
                    <a:pt x="618" y="80"/>
                    <a:pt x="478" y="1"/>
                    <a:pt x="299" y="100"/>
                  </a:cubicBezTo>
                  <a:cubicBezTo>
                    <a:pt x="140" y="200"/>
                    <a:pt x="1" y="43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3179375" y="25824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37"/>
                  </a:moveTo>
                  <a:cubicBezTo>
                    <a:pt x="1" y="816"/>
                    <a:pt x="140" y="895"/>
                    <a:pt x="319" y="796"/>
                  </a:cubicBezTo>
                  <a:cubicBezTo>
                    <a:pt x="478" y="716"/>
                    <a:pt x="617" y="478"/>
                    <a:pt x="617" y="27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3102300" y="26272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20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3025700" y="26715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5"/>
                    <a:pt x="299" y="796"/>
                  </a:cubicBezTo>
                  <a:cubicBezTo>
                    <a:pt x="458" y="696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2948625" y="27162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2871550" y="2760500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0" y="618"/>
                  </a:moveTo>
                  <a:cubicBezTo>
                    <a:pt x="0" y="817"/>
                    <a:pt x="139" y="896"/>
                    <a:pt x="298" y="797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2794450" y="280527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816"/>
                    <a:pt x="140" y="87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0"/>
                    <a:pt x="299" y="8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3718475" y="234227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5"/>
                    <a:pt x="31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60"/>
                    <a:pt x="478" y="0"/>
                    <a:pt x="31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3641875" y="23865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58"/>
                    <a:pt x="598" y="25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3564800" y="24308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6"/>
                    <a:pt x="597" y="477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3487725" y="24755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3410625" y="251980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18"/>
                  </a:moveTo>
                  <a:cubicBezTo>
                    <a:pt x="1" y="816"/>
                    <a:pt x="140" y="896"/>
                    <a:pt x="299" y="797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3333550" y="256457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796"/>
                    <a:pt x="140" y="875"/>
                    <a:pt x="29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60"/>
                    <a:pt x="478" y="0"/>
                    <a:pt x="29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3256450" y="26088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58"/>
                    <a:pt x="618" y="279"/>
                  </a:cubicBezTo>
                  <a:cubicBezTo>
                    <a:pt x="618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3179375" y="26531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37"/>
                  </a:moveTo>
                  <a:cubicBezTo>
                    <a:pt x="1" y="816"/>
                    <a:pt x="140" y="895"/>
                    <a:pt x="319" y="796"/>
                  </a:cubicBezTo>
                  <a:cubicBezTo>
                    <a:pt x="478" y="716"/>
                    <a:pt x="617" y="478"/>
                    <a:pt x="617" y="27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3102300" y="26978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0"/>
                    <a:pt x="31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3025700" y="274210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37"/>
                  </a:moveTo>
                  <a:cubicBezTo>
                    <a:pt x="1" y="816"/>
                    <a:pt x="120" y="896"/>
                    <a:pt x="299" y="797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9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2948625" y="27868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2871550" y="283112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2794450" y="287590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796"/>
                    <a:pt x="140" y="875"/>
                    <a:pt x="299" y="77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60"/>
                    <a:pt x="458" y="0"/>
                    <a:pt x="299" y="8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3718475" y="2412875"/>
              <a:ext cx="15425" cy="21925"/>
            </a:xfrm>
            <a:custGeom>
              <a:avLst/>
              <a:gdLst/>
              <a:ahLst/>
              <a:cxnLst/>
              <a:rect l="l" t="t" r="r" b="b"/>
              <a:pathLst>
                <a:path w="617" h="877" extrusionOk="0">
                  <a:moveTo>
                    <a:pt x="0" y="618"/>
                  </a:moveTo>
                  <a:cubicBezTo>
                    <a:pt x="0" y="817"/>
                    <a:pt x="140" y="876"/>
                    <a:pt x="319" y="797"/>
                  </a:cubicBezTo>
                  <a:cubicBezTo>
                    <a:pt x="478" y="697"/>
                    <a:pt x="617" y="458"/>
                    <a:pt x="617" y="260"/>
                  </a:cubicBezTo>
                  <a:cubicBezTo>
                    <a:pt x="617" y="61"/>
                    <a:pt x="478" y="1"/>
                    <a:pt x="319" y="80"/>
                  </a:cubicBezTo>
                  <a:cubicBezTo>
                    <a:pt x="140" y="18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3641875" y="24571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5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3564800" y="25014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6"/>
                    <a:pt x="299" y="797"/>
                  </a:cubicBezTo>
                  <a:cubicBezTo>
                    <a:pt x="458" y="717"/>
                    <a:pt x="597" y="478"/>
                    <a:pt x="597" y="27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40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3487725" y="25461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3410625" y="25904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3333550" y="2635175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0" y="618"/>
                  </a:moveTo>
                  <a:cubicBezTo>
                    <a:pt x="0" y="817"/>
                    <a:pt x="140" y="896"/>
                    <a:pt x="299" y="797"/>
                  </a:cubicBezTo>
                  <a:cubicBezTo>
                    <a:pt x="478" y="697"/>
                    <a:pt x="617" y="458"/>
                    <a:pt x="617" y="260"/>
                  </a:cubicBezTo>
                  <a:cubicBezTo>
                    <a:pt x="617" y="81"/>
                    <a:pt x="478" y="1"/>
                    <a:pt x="299" y="100"/>
                  </a:cubicBezTo>
                  <a:cubicBezTo>
                    <a:pt x="140" y="18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3256450" y="26794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58"/>
                    <a:pt x="618" y="279"/>
                  </a:cubicBezTo>
                  <a:cubicBezTo>
                    <a:pt x="618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3179375" y="27237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1" y="637"/>
                  </a:moveTo>
                  <a:cubicBezTo>
                    <a:pt x="1" y="816"/>
                    <a:pt x="140" y="896"/>
                    <a:pt x="319" y="797"/>
                  </a:cubicBezTo>
                  <a:cubicBezTo>
                    <a:pt x="478" y="717"/>
                    <a:pt x="617" y="478"/>
                    <a:pt x="617" y="279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200"/>
                    <a:pt x="1" y="439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3102300" y="27684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5"/>
                    <a:pt x="318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80"/>
                    <a:pt x="478" y="0"/>
                    <a:pt x="31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3025700" y="28127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2948625" y="285750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0" y="617"/>
                  </a:moveTo>
                  <a:cubicBezTo>
                    <a:pt x="0" y="816"/>
                    <a:pt x="140" y="87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99"/>
                  </a:cubicBezTo>
                  <a:cubicBezTo>
                    <a:pt x="12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2871550" y="29017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2794450" y="2946500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1" y="617"/>
                  </a:moveTo>
                  <a:cubicBezTo>
                    <a:pt x="1" y="797"/>
                    <a:pt x="140" y="876"/>
                    <a:pt x="299" y="797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1"/>
                    <a:pt x="299" y="80"/>
                  </a:cubicBezTo>
                  <a:cubicBezTo>
                    <a:pt x="140" y="180"/>
                    <a:pt x="1" y="419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3718475" y="248350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1"/>
                    <a:pt x="319" y="8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3641875" y="25277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5"/>
                    <a:pt x="299" y="796"/>
                  </a:cubicBezTo>
                  <a:cubicBezTo>
                    <a:pt x="458" y="696"/>
                    <a:pt x="598" y="45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7"/>
            <p:cNvSpPr/>
            <p:nvPr/>
          </p:nvSpPr>
          <p:spPr>
            <a:xfrm>
              <a:off x="3564800" y="25720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717"/>
                    <a:pt x="597" y="478"/>
                    <a:pt x="597" y="27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40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7"/>
            <p:cNvSpPr/>
            <p:nvPr/>
          </p:nvSpPr>
          <p:spPr>
            <a:xfrm>
              <a:off x="3487725" y="2616775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0" y="618"/>
                  </a:moveTo>
                  <a:cubicBezTo>
                    <a:pt x="0" y="817"/>
                    <a:pt x="139" y="896"/>
                    <a:pt x="298" y="797"/>
                  </a:cubicBezTo>
                  <a:cubicBezTo>
                    <a:pt x="458" y="697"/>
                    <a:pt x="597" y="458"/>
                    <a:pt x="597" y="260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7"/>
            <p:cNvSpPr/>
            <p:nvPr/>
          </p:nvSpPr>
          <p:spPr>
            <a:xfrm>
              <a:off x="3410625" y="26610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7"/>
            <p:cNvSpPr/>
            <p:nvPr/>
          </p:nvSpPr>
          <p:spPr>
            <a:xfrm>
              <a:off x="3333550" y="27058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299" y="10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7"/>
            <p:cNvSpPr/>
            <p:nvPr/>
          </p:nvSpPr>
          <p:spPr>
            <a:xfrm>
              <a:off x="3256450" y="27500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618" y="458"/>
                    <a:pt x="618" y="279"/>
                  </a:cubicBezTo>
                  <a:cubicBezTo>
                    <a:pt x="618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7"/>
            <p:cNvSpPr/>
            <p:nvPr/>
          </p:nvSpPr>
          <p:spPr>
            <a:xfrm>
              <a:off x="3179375" y="279482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1" y="617"/>
                  </a:moveTo>
                  <a:cubicBezTo>
                    <a:pt x="1" y="816"/>
                    <a:pt x="140" y="87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1"/>
                    <a:pt x="319" y="80"/>
                  </a:cubicBezTo>
                  <a:cubicBezTo>
                    <a:pt x="14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7"/>
            <p:cNvSpPr/>
            <p:nvPr/>
          </p:nvSpPr>
          <p:spPr>
            <a:xfrm>
              <a:off x="3102300" y="2839075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0" y="618"/>
                  </a:moveTo>
                  <a:cubicBezTo>
                    <a:pt x="0" y="817"/>
                    <a:pt x="139" y="896"/>
                    <a:pt x="318" y="797"/>
                  </a:cubicBezTo>
                  <a:cubicBezTo>
                    <a:pt x="478" y="697"/>
                    <a:pt x="617" y="459"/>
                    <a:pt x="617" y="260"/>
                  </a:cubicBezTo>
                  <a:cubicBezTo>
                    <a:pt x="617" y="81"/>
                    <a:pt x="478" y="1"/>
                    <a:pt x="318" y="100"/>
                  </a:cubicBezTo>
                  <a:cubicBezTo>
                    <a:pt x="139" y="20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7"/>
            <p:cNvSpPr/>
            <p:nvPr/>
          </p:nvSpPr>
          <p:spPr>
            <a:xfrm>
              <a:off x="3025700" y="28833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7"/>
            <p:cNvSpPr/>
            <p:nvPr/>
          </p:nvSpPr>
          <p:spPr>
            <a:xfrm>
              <a:off x="2948625" y="29281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20" y="200"/>
                    <a:pt x="0" y="419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7"/>
            <p:cNvSpPr/>
            <p:nvPr/>
          </p:nvSpPr>
          <p:spPr>
            <a:xfrm>
              <a:off x="2871550" y="29723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6"/>
                    <a:pt x="597" y="47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7"/>
            <p:cNvSpPr/>
            <p:nvPr/>
          </p:nvSpPr>
          <p:spPr>
            <a:xfrm>
              <a:off x="2794450" y="301712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816"/>
                    <a:pt x="140" y="87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1"/>
                    <a:pt x="299" y="80"/>
                  </a:cubicBezTo>
                  <a:cubicBezTo>
                    <a:pt x="14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7"/>
            <p:cNvSpPr/>
            <p:nvPr/>
          </p:nvSpPr>
          <p:spPr>
            <a:xfrm>
              <a:off x="3718475" y="255412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796"/>
                    <a:pt x="140" y="87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0"/>
                    <a:pt x="31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7"/>
            <p:cNvSpPr/>
            <p:nvPr/>
          </p:nvSpPr>
          <p:spPr>
            <a:xfrm>
              <a:off x="3641875" y="25983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18"/>
                  </a:moveTo>
                  <a:cubicBezTo>
                    <a:pt x="1" y="816"/>
                    <a:pt x="120" y="896"/>
                    <a:pt x="299" y="797"/>
                  </a:cubicBezTo>
                  <a:cubicBezTo>
                    <a:pt x="458" y="697"/>
                    <a:pt x="598" y="45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7"/>
            <p:cNvSpPr/>
            <p:nvPr/>
          </p:nvSpPr>
          <p:spPr>
            <a:xfrm>
              <a:off x="3564800" y="26426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716"/>
                    <a:pt x="597" y="478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7"/>
            <p:cNvSpPr/>
            <p:nvPr/>
          </p:nvSpPr>
          <p:spPr>
            <a:xfrm>
              <a:off x="3487725" y="26874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7"/>
            <p:cNvSpPr/>
            <p:nvPr/>
          </p:nvSpPr>
          <p:spPr>
            <a:xfrm>
              <a:off x="3410625" y="27316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597" y="478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7"/>
            <p:cNvSpPr/>
            <p:nvPr/>
          </p:nvSpPr>
          <p:spPr>
            <a:xfrm>
              <a:off x="3333550" y="27764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0"/>
                    <a:pt x="299" y="10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7"/>
            <p:cNvSpPr/>
            <p:nvPr/>
          </p:nvSpPr>
          <p:spPr>
            <a:xfrm>
              <a:off x="3256450" y="28206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1" y="618"/>
                  </a:moveTo>
                  <a:cubicBezTo>
                    <a:pt x="1" y="817"/>
                    <a:pt x="140" y="896"/>
                    <a:pt x="299" y="797"/>
                  </a:cubicBezTo>
                  <a:cubicBezTo>
                    <a:pt x="478" y="697"/>
                    <a:pt x="618" y="478"/>
                    <a:pt x="618" y="279"/>
                  </a:cubicBezTo>
                  <a:cubicBezTo>
                    <a:pt x="618" y="81"/>
                    <a:pt x="478" y="1"/>
                    <a:pt x="299" y="100"/>
                  </a:cubicBezTo>
                  <a:cubicBezTo>
                    <a:pt x="140" y="200"/>
                    <a:pt x="1" y="43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7"/>
            <p:cNvSpPr/>
            <p:nvPr/>
          </p:nvSpPr>
          <p:spPr>
            <a:xfrm>
              <a:off x="3179375" y="286545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1" y="617"/>
                  </a:moveTo>
                  <a:cubicBezTo>
                    <a:pt x="1" y="816"/>
                    <a:pt x="140" y="87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0"/>
                    <a:pt x="319" y="8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7"/>
            <p:cNvSpPr/>
            <p:nvPr/>
          </p:nvSpPr>
          <p:spPr>
            <a:xfrm>
              <a:off x="3102300" y="29097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200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7"/>
            <p:cNvSpPr/>
            <p:nvPr/>
          </p:nvSpPr>
          <p:spPr>
            <a:xfrm>
              <a:off x="3025700" y="29539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5"/>
                    <a:pt x="299" y="796"/>
                  </a:cubicBezTo>
                  <a:cubicBezTo>
                    <a:pt x="458" y="716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7"/>
            <p:cNvSpPr/>
            <p:nvPr/>
          </p:nvSpPr>
          <p:spPr>
            <a:xfrm>
              <a:off x="2948625" y="29987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2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7"/>
            <p:cNvSpPr/>
            <p:nvPr/>
          </p:nvSpPr>
          <p:spPr>
            <a:xfrm>
              <a:off x="2871550" y="3042975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0" y="618"/>
                  </a:moveTo>
                  <a:cubicBezTo>
                    <a:pt x="0" y="817"/>
                    <a:pt x="139" y="896"/>
                    <a:pt x="298" y="797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1"/>
                    <a:pt x="458" y="1"/>
                    <a:pt x="298" y="100"/>
                  </a:cubicBezTo>
                  <a:cubicBezTo>
                    <a:pt x="139" y="200"/>
                    <a:pt x="0" y="43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7"/>
            <p:cNvSpPr/>
            <p:nvPr/>
          </p:nvSpPr>
          <p:spPr>
            <a:xfrm>
              <a:off x="2794450" y="30877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>
              <a:off x="3718475" y="262475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5"/>
                    <a:pt x="31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>
              <a:off x="3641875" y="26690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5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7"/>
            <p:cNvSpPr/>
            <p:nvPr/>
          </p:nvSpPr>
          <p:spPr>
            <a:xfrm>
              <a:off x="3564800" y="27132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716"/>
                    <a:pt x="597" y="478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7"/>
            <p:cNvSpPr/>
            <p:nvPr/>
          </p:nvSpPr>
          <p:spPr>
            <a:xfrm>
              <a:off x="3487725" y="275802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7"/>
            <p:cNvSpPr/>
            <p:nvPr/>
          </p:nvSpPr>
          <p:spPr>
            <a:xfrm>
              <a:off x="3410625" y="28022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37"/>
                  </a:moveTo>
                  <a:cubicBezTo>
                    <a:pt x="1" y="817"/>
                    <a:pt x="140" y="896"/>
                    <a:pt x="299" y="797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1"/>
                    <a:pt x="299" y="100"/>
                  </a:cubicBezTo>
                  <a:cubicBezTo>
                    <a:pt x="140" y="200"/>
                    <a:pt x="1" y="439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>
              <a:off x="3333550" y="284705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0"/>
                    <a:pt x="299" y="10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>
              <a:off x="3256450" y="28913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78"/>
                    <a:pt x="618" y="279"/>
                  </a:cubicBezTo>
                  <a:cubicBezTo>
                    <a:pt x="618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>
              <a:off x="3179375" y="293607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1" y="617"/>
                  </a:moveTo>
                  <a:cubicBezTo>
                    <a:pt x="1" y="796"/>
                    <a:pt x="140" y="875"/>
                    <a:pt x="31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60"/>
                    <a:pt x="478" y="0"/>
                    <a:pt x="319" y="8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>
              <a:off x="3102300" y="29803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3025700" y="30245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38"/>
                  </a:moveTo>
                  <a:cubicBezTo>
                    <a:pt x="1" y="817"/>
                    <a:pt x="120" y="896"/>
                    <a:pt x="299" y="797"/>
                  </a:cubicBezTo>
                  <a:cubicBezTo>
                    <a:pt x="458" y="717"/>
                    <a:pt x="598" y="478"/>
                    <a:pt x="598" y="279"/>
                  </a:cubicBezTo>
                  <a:cubicBezTo>
                    <a:pt x="598" y="81"/>
                    <a:pt x="458" y="1"/>
                    <a:pt x="299" y="100"/>
                  </a:cubicBezTo>
                  <a:cubicBezTo>
                    <a:pt x="120" y="200"/>
                    <a:pt x="1" y="439"/>
                    <a:pt x="1" y="63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7"/>
            <p:cNvSpPr/>
            <p:nvPr/>
          </p:nvSpPr>
          <p:spPr>
            <a:xfrm>
              <a:off x="2948625" y="30693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7"/>
            <p:cNvSpPr/>
            <p:nvPr/>
          </p:nvSpPr>
          <p:spPr>
            <a:xfrm>
              <a:off x="2871550" y="31136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>
              <a:off x="2794450" y="31583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>
              <a:off x="3718475" y="2695350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0" y="618"/>
                  </a:moveTo>
                  <a:cubicBezTo>
                    <a:pt x="0" y="817"/>
                    <a:pt x="140" y="896"/>
                    <a:pt x="319" y="797"/>
                  </a:cubicBezTo>
                  <a:cubicBezTo>
                    <a:pt x="478" y="697"/>
                    <a:pt x="617" y="459"/>
                    <a:pt x="617" y="260"/>
                  </a:cubicBezTo>
                  <a:cubicBezTo>
                    <a:pt x="617" y="81"/>
                    <a:pt x="478" y="1"/>
                    <a:pt x="319" y="100"/>
                  </a:cubicBezTo>
                  <a:cubicBezTo>
                    <a:pt x="140" y="18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>
              <a:off x="3641875" y="27396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5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>
              <a:off x="3564800" y="27838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0" y="637"/>
                  </a:moveTo>
                  <a:cubicBezTo>
                    <a:pt x="0" y="816"/>
                    <a:pt x="140" y="896"/>
                    <a:pt x="299" y="797"/>
                  </a:cubicBezTo>
                  <a:cubicBezTo>
                    <a:pt x="458" y="717"/>
                    <a:pt x="597" y="478"/>
                    <a:pt x="597" y="27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40" y="200"/>
                    <a:pt x="0" y="439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>
              <a:off x="3487725" y="28286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>
              <a:off x="3410625" y="28729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>
              <a:off x="3333550" y="29176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80"/>
                    <a:pt x="478" y="0"/>
                    <a:pt x="299" y="99"/>
                  </a:cubicBezTo>
                  <a:cubicBezTo>
                    <a:pt x="14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>
              <a:off x="3256450" y="29619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78"/>
                    <a:pt x="618" y="279"/>
                  </a:cubicBezTo>
                  <a:cubicBezTo>
                    <a:pt x="618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7"/>
            <p:cNvSpPr/>
            <p:nvPr/>
          </p:nvSpPr>
          <p:spPr>
            <a:xfrm>
              <a:off x="3179375" y="3006675"/>
              <a:ext cx="15450" cy="21925"/>
            </a:xfrm>
            <a:custGeom>
              <a:avLst/>
              <a:gdLst/>
              <a:ahLst/>
              <a:cxnLst/>
              <a:rect l="l" t="t" r="r" b="b"/>
              <a:pathLst>
                <a:path w="618" h="877" extrusionOk="0">
                  <a:moveTo>
                    <a:pt x="1" y="617"/>
                  </a:moveTo>
                  <a:cubicBezTo>
                    <a:pt x="1" y="816"/>
                    <a:pt x="140" y="876"/>
                    <a:pt x="319" y="797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1"/>
                    <a:pt x="478" y="1"/>
                    <a:pt x="319" y="80"/>
                  </a:cubicBezTo>
                  <a:cubicBezTo>
                    <a:pt x="140" y="180"/>
                    <a:pt x="1" y="419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3102300" y="30509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5"/>
                    <a:pt x="318" y="796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0"/>
                    <a:pt x="31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7"/>
            <p:cNvSpPr/>
            <p:nvPr/>
          </p:nvSpPr>
          <p:spPr>
            <a:xfrm>
              <a:off x="3025700" y="30952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717"/>
                    <a:pt x="598" y="47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7"/>
            <p:cNvSpPr/>
            <p:nvPr/>
          </p:nvSpPr>
          <p:spPr>
            <a:xfrm>
              <a:off x="2948625" y="31399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7"/>
            <p:cNvSpPr/>
            <p:nvPr/>
          </p:nvSpPr>
          <p:spPr>
            <a:xfrm>
              <a:off x="2871550" y="318422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7"/>
            <p:cNvSpPr/>
            <p:nvPr/>
          </p:nvSpPr>
          <p:spPr>
            <a:xfrm>
              <a:off x="2794450" y="3228975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1" y="618"/>
                  </a:moveTo>
                  <a:cubicBezTo>
                    <a:pt x="1" y="816"/>
                    <a:pt x="140" y="876"/>
                    <a:pt x="299" y="797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80"/>
                  </a:cubicBezTo>
                  <a:cubicBezTo>
                    <a:pt x="140" y="180"/>
                    <a:pt x="1" y="41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7"/>
            <p:cNvSpPr/>
            <p:nvPr/>
          </p:nvSpPr>
          <p:spPr>
            <a:xfrm>
              <a:off x="3718475" y="27659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1"/>
                    <a:pt x="319" y="10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7"/>
            <p:cNvSpPr/>
            <p:nvPr/>
          </p:nvSpPr>
          <p:spPr>
            <a:xfrm>
              <a:off x="3641875" y="28102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5"/>
                    <a:pt x="299" y="796"/>
                  </a:cubicBezTo>
                  <a:cubicBezTo>
                    <a:pt x="458" y="696"/>
                    <a:pt x="598" y="45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7"/>
            <p:cNvSpPr/>
            <p:nvPr/>
          </p:nvSpPr>
          <p:spPr>
            <a:xfrm>
              <a:off x="3564800" y="285500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0" y="617"/>
                  </a:moveTo>
                  <a:cubicBezTo>
                    <a:pt x="0" y="816"/>
                    <a:pt x="140" y="87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1"/>
                    <a:pt x="299" y="8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7"/>
            <p:cNvSpPr/>
            <p:nvPr/>
          </p:nvSpPr>
          <p:spPr>
            <a:xfrm>
              <a:off x="3487725" y="2899250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0" y="618"/>
                  </a:moveTo>
                  <a:cubicBezTo>
                    <a:pt x="0" y="817"/>
                    <a:pt x="139" y="896"/>
                    <a:pt x="298" y="797"/>
                  </a:cubicBezTo>
                  <a:cubicBezTo>
                    <a:pt x="458" y="697"/>
                    <a:pt x="597" y="459"/>
                    <a:pt x="597" y="279"/>
                  </a:cubicBezTo>
                  <a:cubicBezTo>
                    <a:pt x="597" y="81"/>
                    <a:pt x="458" y="1"/>
                    <a:pt x="298" y="100"/>
                  </a:cubicBezTo>
                  <a:cubicBezTo>
                    <a:pt x="139" y="20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7"/>
            <p:cNvSpPr/>
            <p:nvPr/>
          </p:nvSpPr>
          <p:spPr>
            <a:xfrm>
              <a:off x="3410625" y="29435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7"/>
            <p:cNvSpPr/>
            <p:nvPr/>
          </p:nvSpPr>
          <p:spPr>
            <a:xfrm>
              <a:off x="3333550" y="29882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7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299" y="100"/>
                  </a:cubicBezTo>
                  <a:cubicBezTo>
                    <a:pt x="140" y="200"/>
                    <a:pt x="0" y="419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7"/>
            <p:cNvSpPr/>
            <p:nvPr/>
          </p:nvSpPr>
          <p:spPr>
            <a:xfrm>
              <a:off x="3256450" y="30325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618" y="478"/>
                    <a:pt x="618" y="279"/>
                  </a:cubicBezTo>
                  <a:cubicBezTo>
                    <a:pt x="618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7"/>
            <p:cNvSpPr/>
            <p:nvPr/>
          </p:nvSpPr>
          <p:spPr>
            <a:xfrm>
              <a:off x="3179375" y="30773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3102300" y="31215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5"/>
                    <a:pt x="318" y="796"/>
                  </a:cubicBezTo>
                  <a:cubicBezTo>
                    <a:pt x="478" y="696"/>
                    <a:pt x="617" y="458"/>
                    <a:pt x="617" y="279"/>
                  </a:cubicBezTo>
                  <a:cubicBezTo>
                    <a:pt x="617" y="80"/>
                    <a:pt x="478" y="0"/>
                    <a:pt x="31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7"/>
            <p:cNvSpPr/>
            <p:nvPr/>
          </p:nvSpPr>
          <p:spPr>
            <a:xfrm>
              <a:off x="3025700" y="31658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717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7"/>
            <p:cNvSpPr/>
            <p:nvPr/>
          </p:nvSpPr>
          <p:spPr>
            <a:xfrm>
              <a:off x="2948625" y="32105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0" y="618"/>
                  </a:moveTo>
                  <a:cubicBezTo>
                    <a:pt x="0" y="816"/>
                    <a:pt x="140" y="896"/>
                    <a:pt x="299" y="797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20" y="20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7"/>
            <p:cNvSpPr/>
            <p:nvPr/>
          </p:nvSpPr>
          <p:spPr>
            <a:xfrm>
              <a:off x="2871550" y="32548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7"/>
            <p:cNvSpPr/>
            <p:nvPr/>
          </p:nvSpPr>
          <p:spPr>
            <a:xfrm>
              <a:off x="2794450" y="32996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4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7"/>
            <p:cNvSpPr/>
            <p:nvPr/>
          </p:nvSpPr>
          <p:spPr>
            <a:xfrm>
              <a:off x="3718475" y="28366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7"/>
            <p:cNvSpPr/>
            <p:nvPr/>
          </p:nvSpPr>
          <p:spPr>
            <a:xfrm>
              <a:off x="3641875" y="288085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18"/>
                  </a:moveTo>
                  <a:cubicBezTo>
                    <a:pt x="1" y="817"/>
                    <a:pt x="120" y="896"/>
                    <a:pt x="299" y="797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1"/>
                    <a:pt x="458" y="1"/>
                    <a:pt x="299" y="100"/>
                  </a:cubicBezTo>
                  <a:cubicBezTo>
                    <a:pt x="120" y="200"/>
                    <a:pt x="1" y="43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7"/>
            <p:cNvSpPr/>
            <p:nvPr/>
          </p:nvSpPr>
          <p:spPr>
            <a:xfrm>
              <a:off x="3564800" y="292562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0" y="617"/>
                  </a:moveTo>
                  <a:cubicBezTo>
                    <a:pt x="0" y="796"/>
                    <a:pt x="140" y="876"/>
                    <a:pt x="299" y="77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0"/>
                    <a:pt x="29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7"/>
            <p:cNvSpPr/>
            <p:nvPr/>
          </p:nvSpPr>
          <p:spPr>
            <a:xfrm>
              <a:off x="3487725" y="29698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3410625" y="30141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716"/>
                    <a:pt x="597" y="478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7"/>
            <p:cNvSpPr/>
            <p:nvPr/>
          </p:nvSpPr>
          <p:spPr>
            <a:xfrm>
              <a:off x="3333550" y="30589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299" y="100"/>
                  </a:cubicBezTo>
                  <a:cubicBezTo>
                    <a:pt x="14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3256450" y="31031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618" y="477"/>
                    <a:pt x="618" y="279"/>
                  </a:cubicBezTo>
                  <a:cubicBezTo>
                    <a:pt x="618" y="80"/>
                    <a:pt x="478" y="0"/>
                    <a:pt x="299" y="99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7"/>
            <p:cNvSpPr/>
            <p:nvPr/>
          </p:nvSpPr>
          <p:spPr>
            <a:xfrm>
              <a:off x="3179375" y="31479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7"/>
            <p:cNvSpPr/>
            <p:nvPr/>
          </p:nvSpPr>
          <p:spPr>
            <a:xfrm>
              <a:off x="3102300" y="31921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7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200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7"/>
            <p:cNvSpPr/>
            <p:nvPr/>
          </p:nvSpPr>
          <p:spPr>
            <a:xfrm>
              <a:off x="3025700" y="323695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816"/>
                    <a:pt x="120" y="875"/>
                    <a:pt x="299" y="796"/>
                  </a:cubicBezTo>
                  <a:cubicBezTo>
                    <a:pt x="458" y="696"/>
                    <a:pt x="598" y="458"/>
                    <a:pt x="598" y="259"/>
                  </a:cubicBezTo>
                  <a:cubicBezTo>
                    <a:pt x="598" y="60"/>
                    <a:pt x="458" y="0"/>
                    <a:pt x="299" y="80"/>
                  </a:cubicBezTo>
                  <a:cubicBezTo>
                    <a:pt x="12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2948625" y="32812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20" y="20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7"/>
            <p:cNvSpPr/>
            <p:nvPr/>
          </p:nvSpPr>
          <p:spPr>
            <a:xfrm>
              <a:off x="2871550" y="33254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6"/>
                    <a:pt x="597" y="477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7"/>
            <p:cNvSpPr/>
            <p:nvPr/>
          </p:nvSpPr>
          <p:spPr>
            <a:xfrm>
              <a:off x="2794450" y="33702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7"/>
            <p:cNvSpPr/>
            <p:nvPr/>
          </p:nvSpPr>
          <p:spPr>
            <a:xfrm>
              <a:off x="3718475" y="290722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0"/>
                    <a:pt x="319" y="10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3641875" y="29514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7"/>
            <p:cNvSpPr/>
            <p:nvPr/>
          </p:nvSpPr>
          <p:spPr>
            <a:xfrm>
              <a:off x="3564800" y="299625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0" y="617"/>
                  </a:moveTo>
                  <a:cubicBezTo>
                    <a:pt x="0" y="796"/>
                    <a:pt x="140" y="87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60"/>
                    <a:pt x="458" y="0"/>
                    <a:pt x="29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7"/>
            <p:cNvSpPr/>
            <p:nvPr/>
          </p:nvSpPr>
          <p:spPr>
            <a:xfrm>
              <a:off x="3487725" y="30405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7"/>
            <p:cNvSpPr/>
            <p:nvPr/>
          </p:nvSpPr>
          <p:spPr>
            <a:xfrm>
              <a:off x="3410625" y="308475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38"/>
                  </a:moveTo>
                  <a:cubicBezTo>
                    <a:pt x="1" y="817"/>
                    <a:pt x="140" y="896"/>
                    <a:pt x="299" y="797"/>
                  </a:cubicBezTo>
                  <a:cubicBezTo>
                    <a:pt x="478" y="717"/>
                    <a:pt x="597" y="478"/>
                    <a:pt x="597" y="279"/>
                  </a:cubicBezTo>
                  <a:cubicBezTo>
                    <a:pt x="597" y="81"/>
                    <a:pt x="478" y="1"/>
                    <a:pt x="299" y="100"/>
                  </a:cubicBezTo>
                  <a:cubicBezTo>
                    <a:pt x="140" y="200"/>
                    <a:pt x="1" y="439"/>
                    <a:pt x="1" y="63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7"/>
            <p:cNvSpPr/>
            <p:nvPr/>
          </p:nvSpPr>
          <p:spPr>
            <a:xfrm>
              <a:off x="3333550" y="31295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0"/>
                    <a:pt x="299" y="100"/>
                  </a:cubicBezTo>
                  <a:cubicBezTo>
                    <a:pt x="14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7"/>
            <p:cNvSpPr/>
            <p:nvPr/>
          </p:nvSpPr>
          <p:spPr>
            <a:xfrm>
              <a:off x="3256450" y="31737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78"/>
                    <a:pt x="618" y="279"/>
                  </a:cubicBezTo>
                  <a:cubicBezTo>
                    <a:pt x="618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7"/>
            <p:cNvSpPr/>
            <p:nvPr/>
          </p:nvSpPr>
          <p:spPr>
            <a:xfrm>
              <a:off x="3179375" y="32185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5"/>
                    <a:pt x="31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7"/>
            <p:cNvSpPr/>
            <p:nvPr/>
          </p:nvSpPr>
          <p:spPr>
            <a:xfrm>
              <a:off x="3102300" y="32628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200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7"/>
            <p:cNvSpPr/>
            <p:nvPr/>
          </p:nvSpPr>
          <p:spPr>
            <a:xfrm>
              <a:off x="3025700" y="3307550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1" y="618"/>
                  </a:moveTo>
                  <a:cubicBezTo>
                    <a:pt x="1" y="817"/>
                    <a:pt x="120" y="876"/>
                    <a:pt x="299" y="797"/>
                  </a:cubicBezTo>
                  <a:cubicBezTo>
                    <a:pt x="458" y="697"/>
                    <a:pt x="598" y="458"/>
                    <a:pt x="598" y="260"/>
                  </a:cubicBezTo>
                  <a:cubicBezTo>
                    <a:pt x="598" y="61"/>
                    <a:pt x="458" y="1"/>
                    <a:pt x="299" y="80"/>
                  </a:cubicBezTo>
                  <a:cubicBezTo>
                    <a:pt x="120" y="180"/>
                    <a:pt x="1" y="41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2948625" y="33518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7"/>
            <p:cNvSpPr/>
            <p:nvPr/>
          </p:nvSpPr>
          <p:spPr>
            <a:xfrm>
              <a:off x="2871550" y="33960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6"/>
                    <a:pt x="298" y="797"/>
                  </a:cubicBezTo>
                  <a:cubicBezTo>
                    <a:pt x="458" y="717"/>
                    <a:pt x="597" y="47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7"/>
            <p:cNvSpPr/>
            <p:nvPr/>
          </p:nvSpPr>
          <p:spPr>
            <a:xfrm>
              <a:off x="2794450" y="34408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7"/>
            <p:cNvSpPr/>
            <p:nvPr/>
          </p:nvSpPr>
          <p:spPr>
            <a:xfrm>
              <a:off x="3718475" y="29778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5"/>
                    <a:pt x="31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7"/>
            <p:cNvSpPr/>
            <p:nvPr/>
          </p:nvSpPr>
          <p:spPr>
            <a:xfrm>
              <a:off x="3641875" y="30221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7"/>
            <p:cNvSpPr/>
            <p:nvPr/>
          </p:nvSpPr>
          <p:spPr>
            <a:xfrm>
              <a:off x="3564800" y="3066850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0" y="618"/>
                  </a:moveTo>
                  <a:cubicBezTo>
                    <a:pt x="0" y="816"/>
                    <a:pt x="140" y="876"/>
                    <a:pt x="299" y="797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1"/>
                    <a:pt x="458" y="1"/>
                    <a:pt x="299" y="80"/>
                  </a:cubicBezTo>
                  <a:cubicBezTo>
                    <a:pt x="140" y="18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7"/>
            <p:cNvSpPr/>
            <p:nvPr/>
          </p:nvSpPr>
          <p:spPr>
            <a:xfrm>
              <a:off x="3487725" y="311112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7"/>
            <p:cNvSpPr/>
            <p:nvPr/>
          </p:nvSpPr>
          <p:spPr>
            <a:xfrm>
              <a:off x="3410625" y="31553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717"/>
                    <a:pt x="597" y="478"/>
                    <a:pt x="597" y="279"/>
                  </a:cubicBezTo>
                  <a:cubicBezTo>
                    <a:pt x="597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7"/>
            <p:cNvSpPr/>
            <p:nvPr/>
          </p:nvSpPr>
          <p:spPr>
            <a:xfrm>
              <a:off x="3333550" y="32001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78" y="696"/>
                    <a:pt x="617" y="458"/>
                    <a:pt x="617" y="279"/>
                  </a:cubicBezTo>
                  <a:cubicBezTo>
                    <a:pt x="617" y="80"/>
                    <a:pt x="478" y="0"/>
                    <a:pt x="299" y="100"/>
                  </a:cubicBezTo>
                  <a:cubicBezTo>
                    <a:pt x="14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3256450" y="32444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78"/>
                    <a:pt x="618" y="279"/>
                  </a:cubicBezTo>
                  <a:cubicBezTo>
                    <a:pt x="618" y="80"/>
                    <a:pt x="478" y="1"/>
                    <a:pt x="29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3179375" y="3289150"/>
              <a:ext cx="15450" cy="21925"/>
            </a:xfrm>
            <a:custGeom>
              <a:avLst/>
              <a:gdLst/>
              <a:ahLst/>
              <a:cxnLst/>
              <a:rect l="l" t="t" r="r" b="b"/>
              <a:pathLst>
                <a:path w="618" h="877" extrusionOk="0">
                  <a:moveTo>
                    <a:pt x="1" y="618"/>
                  </a:moveTo>
                  <a:cubicBezTo>
                    <a:pt x="1" y="816"/>
                    <a:pt x="140" y="876"/>
                    <a:pt x="319" y="797"/>
                  </a:cubicBezTo>
                  <a:cubicBezTo>
                    <a:pt x="478" y="697"/>
                    <a:pt x="617" y="458"/>
                    <a:pt x="617" y="260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180"/>
                    <a:pt x="1" y="41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3102300" y="33334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78"/>
                    <a:pt x="617" y="279"/>
                  </a:cubicBezTo>
                  <a:cubicBezTo>
                    <a:pt x="617" y="80"/>
                    <a:pt x="478" y="0"/>
                    <a:pt x="31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7"/>
            <p:cNvSpPr/>
            <p:nvPr/>
          </p:nvSpPr>
          <p:spPr>
            <a:xfrm>
              <a:off x="3025700" y="337817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796"/>
                    <a:pt x="120" y="876"/>
                    <a:pt x="299" y="796"/>
                  </a:cubicBezTo>
                  <a:cubicBezTo>
                    <a:pt x="458" y="697"/>
                    <a:pt x="598" y="458"/>
                    <a:pt x="598" y="259"/>
                  </a:cubicBezTo>
                  <a:cubicBezTo>
                    <a:pt x="598" y="60"/>
                    <a:pt x="458" y="1"/>
                    <a:pt x="299" y="80"/>
                  </a:cubicBezTo>
                  <a:cubicBezTo>
                    <a:pt x="12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2948625" y="34224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6"/>
                    <a:pt x="597" y="458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7"/>
            <p:cNvSpPr/>
            <p:nvPr/>
          </p:nvSpPr>
          <p:spPr>
            <a:xfrm>
              <a:off x="2871550" y="34667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717"/>
                    <a:pt x="597" y="47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7"/>
            <p:cNvSpPr/>
            <p:nvPr/>
          </p:nvSpPr>
          <p:spPr>
            <a:xfrm>
              <a:off x="2794450" y="351145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18"/>
                  </a:moveTo>
                  <a:cubicBezTo>
                    <a:pt x="1" y="817"/>
                    <a:pt x="140" y="896"/>
                    <a:pt x="299" y="797"/>
                  </a:cubicBezTo>
                  <a:cubicBezTo>
                    <a:pt x="458" y="697"/>
                    <a:pt x="597" y="458"/>
                    <a:pt x="597" y="260"/>
                  </a:cubicBezTo>
                  <a:cubicBezTo>
                    <a:pt x="597" y="81"/>
                    <a:pt x="458" y="1"/>
                    <a:pt x="299" y="100"/>
                  </a:cubicBezTo>
                  <a:cubicBezTo>
                    <a:pt x="140" y="200"/>
                    <a:pt x="1" y="41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27"/>
          <p:cNvGrpSpPr/>
          <p:nvPr/>
        </p:nvGrpSpPr>
        <p:grpSpPr>
          <a:xfrm>
            <a:off x="209563" y="1496093"/>
            <a:ext cx="3396541" cy="3520324"/>
            <a:chOff x="285750" y="1504950"/>
            <a:chExt cx="3167234" cy="3282660"/>
          </a:xfrm>
        </p:grpSpPr>
        <p:sp>
          <p:nvSpPr>
            <p:cNvPr id="1029" name="Google Shape;1029;p27"/>
            <p:cNvSpPr/>
            <p:nvPr/>
          </p:nvSpPr>
          <p:spPr>
            <a:xfrm>
              <a:off x="285750" y="1504950"/>
              <a:ext cx="1966881" cy="2514000"/>
            </a:xfrm>
            <a:custGeom>
              <a:avLst/>
              <a:gdLst/>
              <a:ahLst/>
              <a:cxnLst/>
              <a:rect l="l" t="t" r="r" b="b"/>
              <a:pathLst>
                <a:path w="58573" h="74866" extrusionOk="0">
                  <a:moveTo>
                    <a:pt x="56901" y="1"/>
                  </a:moveTo>
                  <a:cubicBezTo>
                    <a:pt x="56871" y="1"/>
                    <a:pt x="56840" y="31"/>
                    <a:pt x="56810" y="31"/>
                  </a:cubicBezTo>
                  <a:lnTo>
                    <a:pt x="56780" y="31"/>
                  </a:lnTo>
                  <a:lnTo>
                    <a:pt x="56749" y="62"/>
                  </a:lnTo>
                  <a:lnTo>
                    <a:pt x="56688" y="62"/>
                  </a:lnTo>
                  <a:cubicBezTo>
                    <a:pt x="56658" y="92"/>
                    <a:pt x="56597" y="123"/>
                    <a:pt x="56567" y="153"/>
                  </a:cubicBezTo>
                  <a:lnTo>
                    <a:pt x="1003" y="32220"/>
                  </a:lnTo>
                  <a:cubicBezTo>
                    <a:pt x="943" y="32251"/>
                    <a:pt x="882" y="32281"/>
                    <a:pt x="821" y="32342"/>
                  </a:cubicBezTo>
                  <a:cubicBezTo>
                    <a:pt x="791" y="32372"/>
                    <a:pt x="791" y="32372"/>
                    <a:pt x="760" y="32403"/>
                  </a:cubicBezTo>
                  <a:cubicBezTo>
                    <a:pt x="730" y="32433"/>
                    <a:pt x="700" y="32433"/>
                    <a:pt x="669" y="32463"/>
                  </a:cubicBezTo>
                  <a:cubicBezTo>
                    <a:pt x="669" y="32494"/>
                    <a:pt x="639" y="32494"/>
                    <a:pt x="639" y="32524"/>
                  </a:cubicBezTo>
                  <a:lnTo>
                    <a:pt x="608" y="32555"/>
                  </a:lnTo>
                  <a:cubicBezTo>
                    <a:pt x="578" y="32555"/>
                    <a:pt x="578" y="32585"/>
                    <a:pt x="548" y="32585"/>
                  </a:cubicBezTo>
                  <a:cubicBezTo>
                    <a:pt x="548" y="32615"/>
                    <a:pt x="517" y="32646"/>
                    <a:pt x="487" y="32707"/>
                  </a:cubicBezTo>
                  <a:cubicBezTo>
                    <a:pt x="456" y="32707"/>
                    <a:pt x="456" y="32707"/>
                    <a:pt x="456" y="32737"/>
                  </a:cubicBezTo>
                  <a:lnTo>
                    <a:pt x="426" y="32737"/>
                  </a:lnTo>
                  <a:cubicBezTo>
                    <a:pt x="426" y="32767"/>
                    <a:pt x="426" y="32767"/>
                    <a:pt x="426" y="32798"/>
                  </a:cubicBezTo>
                  <a:cubicBezTo>
                    <a:pt x="396" y="32828"/>
                    <a:pt x="365" y="32828"/>
                    <a:pt x="365" y="32859"/>
                  </a:cubicBezTo>
                  <a:cubicBezTo>
                    <a:pt x="335" y="32889"/>
                    <a:pt x="304" y="32919"/>
                    <a:pt x="304" y="32950"/>
                  </a:cubicBezTo>
                  <a:cubicBezTo>
                    <a:pt x="304" y="32980"/>
                    <a:pt x="304" y="32980"/>
                    <a:pt x="304" y="32980"/>
                  </a:cubicBezTo>
                  <a:cubicBezTo>
                    <a:pt x="274" y="32980"/>
                    <a:pt x="274" y="33011"/>
                    <a:pt x="244" y="33041"/>
                  </a:cubicBezTo>
                  <a:cubicBezTo>
                    <a:pt x="244" y="33071"/>
                    <a:pt x="213" y="33102"/>
                    <a:pt x="213" y="33132"/>
                  </a:cubicBezTo>
                  <a:cubicBezTo>
                    <a:pt x="183" y="33163"/>
                    <a:pt x="183" y="33193"/>
                    <a:pt x="183" y="33193"/>
                  </a:cubicBezTo>
                  <a:cubicBezTo>
                    <a:pt x="183" y="33193"/>
                    <a:pt x="183" y="33223"/>
                    <a:pt x="183" y="33223"/>
                  </a:cubicBezTo>
                  <a:cubicBezTo>
                    <a:pt x="152" y="33254"/>
                    <a:pt x="152" y="33284"/>
                    <a:pt x="122" y="33314"/>
                  </a:cubicBezTo>
                  <a:cubicBezTo>
                    <a:pt x="122" y="33345"/>
                    <a:pt x="122" y="33375"/>
                    <a:pt x="92" y="33406"/>
                  </a:cubicBezTo>
                  <a:cubicBezTo>
                    <a:pt x="92" y="33406"/>
                    <a:pt x="92" y="33436"/>
                    <a:pt x="92" y="33436"/>
                  </a:cubicBezTo>
                  <a:cubicBezTo>
                    <a:pt x="92" y="33466"/>
                    <a:pt x="92" y="33466"/>
                    <a:pt x="61" y="33466"/>
                  </a:cubicBezTo>
                  <a:lnTo>
                    <a:pt x="61" y="33497"/>
                  </a:lnTo>
                  <a:cubicBezTo>
                    <a:pt x="61" y="33527"/>
                    <a:pt x="31" y="33588"/>
                    <a:pt x="31" y="33618"/>
                  </a:cubicBezTo>
                  <a:cubicBezTo>
                    <a:pt x="31" y="33649"/>
                    <a:pt x="31" y="33679"/>
                    <a:pt x="31" y="33679"/>
                  </a:cubicBezTo>
                  <a:cubicBezTo>
                    <a:pt x="31" y="33710"/>
                    <a:pt x="31" y="33710"/>
                    <a:pt x="31" y="33740"/>
                  </a:cubicBezTo>
                  <a:cubicBezTo>
                    <a:pt x="31" y="33740"/>
                    <a:pt x="0" y="33740"/>
                    <a:pt x="0" y="33770"/>
                  </a:cubicBezTo>
                  <a:cubicBezTo>
                    <a:pt x="0" y="33831"/>
                    <a:pt x="0" y="33892"/>
                    <a:pt x="0" y="33953"/>
                  </a:cubicBezTo>
                  <a:lnTo>
                    <a:pt x="92" y="73467"/>
                  </a:lnTo>
                  <a:cubicBezTo>
                    <a:pt x="92" y="73801"/>
                    <a:pt x="213" y="74014"/>
                    <a:pt x="396" y="74105"/>
                  </a:cubicBezTo>
                  <a:lnTo>
                    <a:pt x="1672" y="74865"/>
                  </a:lnTo>
                  <a:cubicBezTo>
                    <a:pt x="1490" y="74744"/>
                    <a:pt x="1399" y="74531"/>
                    <a:pt x="1399" y="74227"/>
                  </a:cubicBezTo>
                  <a:lnTo>
                    <a:pt x="1277" y="34713"/>
                  </a:lnTo>
                  <a:cubicBezTo>
                    <a:pt x="1277" y="34622"/>
                    <a:pt x="1277" y="34561"/>
                    <a:pt x="1307" y="34470"/>
                  </a:cubicBezTo>
                  <a:cubicBezTo>
                    <a:pt x="1307" y="34470"/>
                    <a:pt x="1307" y="34439"/>
                    <a:pt x="1307" y="34439"/>
                  </a:cubicBezTo>
                  <a:cubicBezTo>
                    <a:pt x="1307" y="34378"/>
                    <a:pt x="1338" y="34287"/>
                    <a:pt x="1368" y="34226"/>
                  </a:cubicBezTo>
                  <a:cubicBezTo>
                    <a:pt x="1368" y="34196"/>
                    <a:pt x="1368" y="34196"/>
                    <a:pt x="1368" y="34196"/>
                  </a:cubicBezTo>
                  <a:cubicBezTo>
                    <a:pt x="1399" y="34105"/>
                    <a:pt x="1429" y="34044"/>
                    <a:pt x="1459" y="33953"/>
                  </a:cubicBezTo>
                  <a:cubicBezTo>
                    <a:pt x="1490" y="33862"/>
                    <a:pt x="1520" y="33801"/>
                    <a:pt x="1581" y="33710"/>
                  </a:cubicBezTo>
                  <a:cubicBezTo>
                    <a:pt x="1611" y="33649"/>
                    <a:pt x="1672" y="33558"/>
                    <a:pt x="1733" y="33497"/>
                  </a:cubicBezTo>
                  <a:cubicBezTo>
                    <a:pt x="1733" y="33497"/>
                    <a:pt x="1733" y="33497"/>
                    <a:pt x="1733" y="33466"/>
                  </a:cubicBezTo>
                  <a:cubicBezTo>
                    <a:pt x="1794" y="33406"/>
                    <a:pt x="1824" y="33345"/>
                    <a:pt x="1885" y="33284"/>
                  </a:cubicBezTo>
                  <a:lnTo>
                    <a:pt x="1915" y="33254"/>
                  </a:lnTo>
                  <a:cubicBezTo>
                    <a:pt x="1946" y="33223"/>
                    <a:pt x="2007" y="33193"/>
                    <a:pt x="2037" y="33132"/>
                  </a:cubicBezTo>
                  <a:cubicBezTo>
                    <a:pt x="2067" y="33132"/>
                    <a:pt x="2098" y="33102"/>
                    <a:pt x="2098" y="33102"/>
                  </a:cubicBezTo>
                  <a:cubicBezTo>
                    <a:pt x="2159" y="33041"/>
                    <a:pt x="2219" y="33011"/>
                    <a:pt x="2280" y="32950"/>
                  </a:cubicBezTo>
                  <a:lnTo>
                    <a:pt x="57843" y="882"/>
                  </a:lnTo>
                  <a:cubicBezTo>
                    <a:pt x="57904" y="852"/>
                    <a:pt x="57965" y="822"/>
                    <a:pt x="58026" y="791"/>
                  </a:cubicBezTo>
                  <a:lnTo>
                    <a:pt x="58056" y="791"/>
                  </a:lnTo>
                  <a:cubicBezTo>
                    <a:pt x="58117" y="761"/>
                    <a:pt x="58178" y="761"/>
                    <a:pt x="58239" y="761"/>
                  </a:cubicBezTo>
                  <a:cubicBezTo>
                    <a:pt x="58269" y="746"/>
                    <a:pt x="58299" y="738"/>
                    <a:pt x="58330" y="738"/>
                  </a:cubicBezTo>
                  <a:cubicBezTo>
                    <a:pt x="58360" y="738"/>
                    <a:pt x="58391" y="746"/>
                    <a:pt x="58421" y="761"/>
                  </a:cubicBezTo>
                  <a:cubicBezTo>
                    <a:pt x="58482" y="761"/>
                    <a:pt x="58512" y="791"/>
                    <a:pt x="58573" y="822"/>
                  </a:cubicBezTo>
                  <a:lnTo>
                    <a:pt x="57266" y="62"/>
                  </a:lnTo>
                  <a:cubicBezTo>
                    <a:pt x="57266" y="62"/>
                    <a:pt x="57236" y="31"/>
                    <a:pt x="57236" y="31"/>
                  </a:cubicBezTo>
                  <a:lnTo>
                    <a:pt x="57175" y="31"/>
                  </a:lnTo>
                  <a:cubicBezTo>
                    <a:pt x="57144" y="1"/>
                    <a:pt x="57144" y="1"/>
                    <a:pt x="57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7"/>
            <p:cNvSpPr/>
            <p:nvPr/>
          </p:nvSpPr>
          <p:spPr>
            <a:xfrm>
              <a:off x="328633" y="1529733"/>
              <a:ext cx="1937297" cy="2491166"/>
            </a:xfrm>
            <a:custGeom>
              <a:avLst/>
              <a:gdLst/>
              <a:ahLst/>
              <a:cxnLst/>
              <a:rect l="l" t="t" r="r" b="b"/>
              <a:pathLst>
                <a:path w="57692" h="74186" extrusionOk="0">
                  <a:moveTo>
                    <a:pt x="57013" y="1"/>
                  </a:moveTo>
                  <a:cubicBezTo>
                    <a:pt x="56878" y="1"/>
                    <a:pt x="56726" y="47"/>
                    <a:pt x="56566" y="144"/>
                  </a:cubicBezTo>
                  <a:lnTo>
                    <a:pt x="1003" y="32212"/>
                  </a:lnTo>
                  <a:cubicBezTo>
                    <a:pt x="456" y="32546"/>
                    <a:pt x="0" y="33306"/>
                    <a:pt x="0" y="33975"/>
                  </a:cubicBezTo>
                  <a:lnTo>
                    <a:pt x="122" y="73459"/>
                  </a:lnTo>
                  <a:cubicBezTo>
                    <a:pt x="122" y="73926"/>
                    <a:pt x="344" y="74185"/>
                    <a:pt x="665" y="74185"/>
                  </a:cubicBezTo>
                  <a:cubicBezTo>
                    <a:pt x="803" y="74185"/>
                    <a:pt x="960" y="74137"/>
                    <a:pt x="1125" y="74036"/>
                  </a:cubicBezTo>
                  <a:lnTo>
                    <a:pt x="56688" y="41969"/>
                  </a:lnTo>
                  <a:cubicBezTo>
                    <a:pt x="57235" y="41665"/>
                    <a:pt x="57691" y="40874"/>
                    <a:pt x="57691" y="40236"/>
                  </a:cubicBezTo>
                  <a:lnTo>
                    <a:pt x="57570" y="722"/>
                  </a:lnTo>
                  <a:cubicBezTo>
                    <a:pt x="57570" y="270"/>
                    <a:pt x="57341" y="1"/>
                    <a:pt x="5701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7"/>
            <p:cNvSpPr/>
            <p:nvPr/>
          </p:nvSpPr>
          <p:spPr>
            <a:xfrm>
              <a:off x="339849" y="3633163"/>
              <a:ext cx="3109038" cy="1154447"/>
            </a:xfrm>
            <a:custGeom>
              <a:avLst/>
              <a:gdLst/>
              <a:ahLst/>
              <a:cxnLst/>
              <a:rect l="l" t="t" r="r" b="b"/>
              <a:pathLst>
                <a:path w="92586" h="34379" extrusionOk="0">
                  <a:moveTo>
                    <a:pt x="92555" y="1"/>
                  </a:moveTo>
                  <a:cubicBezTo>
                    <a:pt x="92555" y="213"/>
                    <a:pt x="92434" y="426"/>
                    <a:pt x="92130" y="578"/>
                  </a:cubicBezTo>
                  <a:lnTo>
                    <a:pt x="36597" y="32646"/>
                  </a:lnTo>
                  <a:cubicBezTo>
                    <a:pt x="36536" y="32676"/>
                    <a:pt x="36445" y="32706"/>
                    <a:pt x="36384" y="32737"/>
                  </a:cubicBezTo>
                  <a:lnTo>
                    <a:pt x="36354" y="32767"/>
                  </a:lnTo>
                  <a:cubicBezTo>
                    <a:pt x="36293" y="32798"/>
                    <a:pt x="36202" y="32798"/>
                    <a:pt x="36141" y="32828"/>
                  </a:cubicBezTo>
                  <a:lnTo>
                    <a:pt x="36110" y="32828"/>
                  </a:lnTo>
                  <a:cubicBezTo>
                    <a:pt x="36019" y="32858"/>
                    <a:pt x="35959" y="32858"/>
                    <a:pt x="35867" y="32858"/>
                  </a:cubicBezTo>
                  <a:cubicBezTo>
                    <a:pt x="35867" y="32858"/>
                    <a:pt x="35867" y="32889"/>
                    <a:pt x="35837" y="32889"/>
                  </a:cubicBezTo>
                  <a:lnTo>
                    <a:pt x="35563" y="32889"/>
                  </a:lnTo>
                  <a:cubicBezTo>
                    <a:pt x="35503" y="32889"/>
                    <a:pt x="35411" y="32889"/>
                    <a:pt x="35320" y="32858"/>
                  </a:cubicBezTo>
                  <a:lnTo>
                    <a:pt x="35290" y="32858"/>
                  </a:lnTo>
                  <a:cubicBezTo>
                    <a:pt x="35229" y="32858"/>
                    <a:pt x="35168" y="32858"/>
                    <a:pt x="35107" y="32828"/>
                  </a:cubicBezTo>
                  <a:cubicBezTo>
                    <a:pt x="35077" y="32828"/>
                    <a:pt x="35016" y="32798"/>
                    <a:pt x="34955" y="32798"/>
                  </a:cubicBezTo>
                  <a:cubicBezTo>
                    <a:pt x="34925" y="32798"/>
                    <a:pt x="34895" y="32767"/>
                    <a:pt x="34864" y="32767"/>
                  </a:cubicBezTo>
                  <a:cubicBezTo>
                    <a:pt x="34773" y="32737"/>
                    <a:pt x="34682" y="32706"/>
                    <a:pt x="34591" y="32646"/>
                  </a:cubicBezTo>
                  <a:lnTo>
                    <a:pt x="426" y="12797"/>
                  </a:lnTo>
                  <a:cubicBezTo>
                    <a:pt x="396" y="12767"/>
                    <a:pt x="365" y="12736"/>
                    <a:pt x="335" y="12736"/>
                  </a:cubicBezTo>
                  <a:cubicBezTo>
                    <a:pt x="304" y="12706"/>
                    <a:pt x="274" y="12676"/>
                    <a:pt x="244" y="12645"/>
                  </a:cubicBezTo>
                  <a:cubicBezTo>
                    <a:pt x="183" y="12615"/>
                    <a:pt x="152" y="12584"/>
                    <a:pt x="122" y="12524"/>
                  </a:cubicBezTo>
                  <a:cubicBezTo>
                    <a:pt x="122" y="12524"/>
                    <a:pt x="92" y="12524"/>
                    <a:pt x="92" y="12493"/>
                  </a:cubicBezTo>
                  <a:cubicBezTo>
                    <a:pt x="61" y="12463"/>
                    <a:pt x="61" y="12433"/>
                    <a:pt x="31" y="12372"/>
                  </a:cubicBezTo>
                  <a:cubicBezTo>
                    <a:pt x="0" y="12311"/>
                    <a:pt x="0" y="12250"/>
                    <a:pt x="0" y="12220"/>
                  </a:cubicBezTo>
                  <a:lnTo>
                    <a:pt x="0" y="13709"/>
                  </a:lnTo>
                  <a:cubicBezTo>
                    <a:pt x="0" y="13740"/>
                    <a:pt x="0" y="13770"/>
                    <a:pt x="31" y="13800"/>
                  </a:cubicBezTo>
                  <a:cubicBezTo>
                    <a:pt x="31" y="13800"/>
                    <a:pt x="31" y="13831"/>
                    <a:pt x="31" y="13831"/>
                  </a:cubicBezTo>
                  <a:cubicBezTo>
                    <a:pt x="31" y="13861"/>
                    <a:pt x="31" y="13861"/>
                    <a:pt x="31" y="13861"/>
                  </a:cubicBezTo>
                  <a:cubicBezTo>
                    <a:pt x="61" y="13891"/>
                    <a:pt x="61" y="13922"/>
                    <a:pt x="92" y="13952"/>
                  </a:cubicBezTo>
                  <a:cubicBezTo>
                    <a:pt x="92" y="13952"/>
                    <a:pt x="92" y="13983"/>
                    <a:pt x="92" y="13983"/>
                  </a:cubicBezTo>
                  <a:cubicBezTo>
                    <a:pt x="122" y="13983"/>
                    <a:pt x="122" y="14013"/>
                    <a:pt x="122" y="14013"/>
                  </a:cubicBezTo>
                  <a:cubicBezTo>
                    <a:pt x="122" y="14013"/>
                    <a:pt x="122" y="14013"/>
                    <a:pt x="122" y="14043"/>
                  </a:cubicBezTo>
                  <a:cubicBezTo>
                    <a:pt x="152" y="14074"/>
                    <a:pt x="183" y="14104"/>
                    <a:pt x="213" y="14135"/>
                  </a:cubicBezTo>
                  <a:lnTo>
                    <a:pt x="244" y="14135"/>
                  </a:lnTo>
                  <a:cubicBezTo>
                    <a:pt x="274" y="14165"/>
                    <a:pt x="304" y="14195"/>
                    <a:pt x="335" y="14226"/>
                  </a:cubicBezTo>
                  <a:cubicBezTo>
                    <a:pt x="365" y="14226"/>
                    <a:pt x="365" y="14256"/>
                    <a:pt x="396" y="14256"/>
                  </a:cubicBezTo>
                  <a:cubicBezTo>
                    <a:pt x="426" y="14256"/>
                    <a:pt x="426" y="14287"/>
                    <a:pt x="426" y="14287"/>
                  </a:cubicBezTo>
                  <a:lnTo>
                    <a:pt x="34591" y="34135"/>
                  </a:lnTo>
                  <a:cubicBezTo>
                    <a:pt x="34682" y="34165"/>
                    <a:pt x="34773" y="34226"/>
                    <a:pt x="34864" y="34257"/>
                  </a:cubicBezTo>
                  <a:lnTo>
                    <a:pt x="34895" y="34257"/>
                  </a:lnTo>
                  <a:cubicBezTo>
                    <a:pt x="34925" y="34287"/>
                    <a:pt x="34955" y="34287"/>
                    <a:pt x="34986" y="34287"/>
                  </a:cubicBezTo>
                  <a:cubicBezTo>
                    <a:pt x="35016" y="34287"/>
                    <a:pt x="35077" y="34317"/>
                    <a:pt x="35107" y="34317"/>
                  </a:cubicBezTo>
                  <a:lnTo>
                    <a:pt x="35168" y="34317"/>
                  </a:lnTo>
                  <a:cubicBezTo>
                    <a:pt x="35229" y="34348"/>
                    <a:pt x="35259" y="34348"/>
                    <a:pt x="35290" y="34348"/>
                  </a:cubicBezTo>
                  <a:lnTo>
                    <a:pt x="35351" y="34348"/>
                  </a:lnTo>
                  <a:lnTo>
                    <a:pt x="35503" y="34378"/>
                  </a:lnTo>
                  <a:lnTo>
                    <a:pt x="35655" y="34378"/>
                  </a:lnTo>
                  <a:cubicBezTo>
                    <a:pt x="35715" y="34378"/>
                    <a:pt x="35746" y="34378"/>
                    <a:pt x="35807" y="34348"/>
                  </a:cubicBezTo>
                  <a:lnTo>
                    <a:pt x="35928" y="34348"/>
                  </a:lnTo>
                  <a:cubicBezTo>
                    <a:pt x="35989" y="34348"/>
                    <a:pt x="36050" y="34317"/>
                    <a:pt x="36080" y="34317"/>
                  </a:cubicBezTo>
                  <a:lnTo>
                    <a:pt x="36110" y="34317"/>
                  </a:lnTo>
                  <a:cubicBezTo>
                    <a:pt x="36141" y="34317"/>
                    <a:pt x="36141" y="34317"/>
                    <a:pt x="36171" y="34287"/>
                  </a:cubicBezTo>
                  <a:lnTo>
                    <a:pt x="36232" y="34287"/>
                  </a:lnTo>
                  <a:cubicBezTo>
                    <a:pt x="36262" y="34257"/>
                    <a:pt x="36323" y="34257"/>
                    <a:pt x="36354" y="34226"/>
                  </a:cubicBezTo>
                  <a:lnTo>
                    <a:pt x="36414" y="34226"/>
                  </a:lnTo>
                  <a:cubicBezTo>
                    <a:pt x="36475" y="34196"/>
                    <a:pt x="36536" y="34165"/>
                    <a:pt x="36597" y="34135"/>
                  </a:cubicBezTo>
                  <a:lnTo>
                    <a:pt x="92160" y="2068"/>
                  </a:lnTo>
                  <a:cubicBezTo>
                    <a:pt x="92434" y="1885"/>
                    <a:pt x="92586" y="1672"/>
                    <a:pt x="92586" y="1460"/>
                  </a:cubicBezTo>
                  <a:lnTo>
                    <a:pt x="92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334745" y="2936016"/>
              <a:ext cx="3118239" cy="1804589"/>
            </a:xfrm>
            <a:custGeom>
              <a:avLst/>
              <a:gdLst/>
              <a:ahLst/>
              <a:cxnLst/>
              <a:rect l="l" t="t" r="r" b="b"/>
              <a:pathLst>
                <a:path w="92860" h="53740" extrusionOk="0">
                  <a:moveTo>
                    <a:pt x="578" y="32402"/>
                  </a:moveTo>
                  <a:cubicBezTo>
                    <a:pt x="31" y="32706"/>
                    <a:pt x="0" y="33223"/>
                    <a:pt x="578" y="33557"/>
                  </a:cubicBezTo>
                  <a:lnTo>
                    <a:pt x="34712" y="53406"/>
                  </a:lnTo>
                  <a:cubicBezTo>
                    <a:pt x="35290" y="53740"/>
                    <a:pt x="36171" y="53740"/>
                    <a:pt x="36749" y="53406"/>
                  </a:cubicBezTo>
                  <a:lnTo>
                    <a:pt x="92282" y="21338"/>
                  </a:lnTo>
                  <a:cubicBezTo>
                    <a:pt x="92859" y="21004"/>
                    <a:pt x="92859" y="20487"/>
                    <a:pt x="92282" y="20183"/>
                  </a:cubicBezTo>
                  <a:lnTo>
                    <a:pt x="58147" y="304"/>
                  </a:lnTo>
                  <a:cubicBezTo>
                    <a:pt x="57570" y="1"/>
                    <a:pt x="56688" y="1"/>
                    <a:pt x="56111" y="3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912475" y="3924078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274" y="1368"/>
                  </a:moveTo>
                  <a:cubicBezTo>
                    <a:pt x="0" y="1551"/>
                    <a:pt x="0" y="1642"/>
                    <a:pt x="244" y="1794"/>
                  </a:cubicBezTo>
                  <a:cubicBezTo>
                    <a:pt x="912" y="2189"/>
                    <a:pt x="1581" y="2584"/>
                    <a:pt x="2250" y="2949"/>
                  </a:cubicBezTo>
                  <a:cubicBezTo>
                    <a:pt x="2462" y="3070"/>
                    <a:pt x="2675" y="3070"/>
                    <a:pt x="2918" y="2949"/>
                  </a:cubicBezTo>
                  <a:cubicBezTo>
                    <a:pt x="3283" y="2736"/>
                    <a:pt x="3617" y="2523"/>
                    <a:pt x="3982" y="2311"/>
                  </a:cubicBezTo>
                  <a:cubicBezTo>
                    <a:pt x="4347" y="2128"/>
                    <a:pt x="4681" y="1915"/>
                    <a:pt x="5046" y="1703"/>
                  </a:cubicBezTo>
                  <a:cubicBezTo>
                    <a:pt x="5289" y="1551"/>
                    <a:pt x="5320" y="1429"/>
                    <a:pt x="5076" y="1307"/>
                  </a:cubicBezTo>
                  <a:cubicBezTo>
                    <a:pt x="4408" y="912"/>
                    <a:pt x="3769" y="548"/>
                    <a:pt x="3101" y="152"/>
                  </a:cubicBezTo>
                  <a:cubicBezTo>
                    <a:pt x="2858" y="0"/>
                    <a:pt x="2645" y="0"/>
                    <a:pt x="2371" y="183"/>
                  </a:cubicBezTo>
                  <a:cubicBezTo>
                    <a:pt x="2006" y="365"/>
                    <a:pt x="1672" y="578"/>
                    <a:pt x="1338" y="760"/>
                  </a:cubicBezTo>
                  <a:cubicBezTo>
                    <a:pt x="973" y="973"/>
                    <a:pt x="608" y="1186"/>
                    <a:pt x="274" y="1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953310" y="4024116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274" y="1368"/>
                  </a:moveTo>
                  <a:cubicBezTo>
                    <a:pt x="0" y="1520"/>
                    <a:pt x="0" y="1642"/>
                    <a:pt x="243" y="1794"/>
                  </a:cubicBezTo>
                  <a:cubicBezTo>
                    <a:pt x="882" y="2158"/>
                    <a:pt x="1550" y="2553"/>
                    <a:pt x="2189" y="2918"/>
                  </a:cubicBezTo>
                  <a:cubicBezTo>
                    <a:pt x="2462" y="3070"/>
                    <a:pt x="2675" y="3070"/>
                    <a:pt x="2949" y="2918"/>
                  </a:cubicBezTo>
                  <a:cubicBezTo>
                    <a:pt x="3070" y="2827"/>
                    <a:pt x="3161" y="2766"/>
                    <a:pt x="3283" y="2705"/>
                  </a:cubicBezTo>
                  <a:lnTo>
                    <a:pt x="3982" y="2310"/>
                  </a:lnTo>
                  <a:cubicBezTo>
                    <a:pt x="4316" y="2098"/>
                    <a:pt x="4651" y="1915"/>
                    <a:pt x="5015" y="1702"/>
                  </a:cubicBezTo>
                  <a:cubicBezTo>
                    <a:pt x="5289" y="1550"/>
                    <a:pt x="5319" y="1429"/>
                    <a:pt x="5046" y="1277"/>
                  </a:cubicBezTo>
                  <a:cubicBezTo>
                    <a:pt x="4377" y="882"/>
                    <a:pt x="3739" y="517"/>
                    <a:pt x="3101" y="152"/>
                  </a:cubicBezTo>
                  <a:cubicBezTo>
                    <a:pt x="2827" y="0"/>
                    <a:pt x="2645" y="0"/>
                    <a:pt x="2341" y="152"/>
                  </a:cubicBezTo>
                  <a:cubicBezTo>
                    <a:pt x="1672" y="547"/>
                    <a:pt x="973" y="942"/>
                    <a:pt x="274" y="1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733857" y="3989393"/>
              <a:ext cx="243959" cy="141909"/>
            </a:xfrm>
            <a:custGeom>
              <a:avLst/>
              <a:gdLst/>
              <a:ahLst/>
              <a:cxnLst/>
              <a:rect l="l" t="t" r="r" b="b"/>
              <a:pathLst>
                <a:path w="7265" h="4226" extrusionOk="0">
                  <a:moveTo>
                    <a:pt x="274" y="2493"/>
                  </a:moveTo>
                  <a:cubicBezTo>
                    <a:pt x="0" y="2645"/>
                    <a:pt x="0" y="2767"/>
                    <a:pt x="243" y="2919"/>
                  </a:cubicBezTo>
                  <a:cubicBezTo>
                    <a:pt x="912" y="3314"/>
                    <a:pt x="1550" y="3679"/>
                    <a:pt x="2219" y="4074"/>
                  </a:cubicBezTo>
                  <a:cubicBezTo>
                    <a:pt x="2462" y="4226"/>
                    <a:pt x="2675" y="4226"/>
                    <a:pt x="2918" y="4074"/>
                  </a:cubicBezTo>
                  <a:cubicBezTo>
                    <a:pt x="3617" y="3679"/>
                    <a:pt x="4286" y="3283"/>
                    <a:pt x="4955" y="2888"/>
                  </a:cubicBezTo>
                  <a:cubicBezTo>
                    <a:pt x="5654" y="2493"/>
                    <a:pt x="6322" y="2098"/>
                    <a:pt x="6991" y="1703"/>
                  </a:cubicBezTo>
                  <a:cubicBezTo>
                    <a:pt x="7265" y="1551"/>
                    <a:pt x="7265" y="1460"/>
                    <a:pt x="7022" y="1308"/>
                  </a:cubicBezTo>
                  <a:cubicBezTo>
                    <a:pt x="6353" y="913"/>
                    <a:pt x="5715" y="548"/>
                    <a:pt x="5046" y="153"/>
                  </a:cubicBezTo>
                  <a:cubicBezTo>
                    <a:pt x="4803" y="1"/>
                    <a:pt x="4590" y="31"/>
                    <a:pt x="4316" y="183"/>
                  </a:cubicBezTo>
                  <a:cubicBezTo>
                    <a:pt x="3648" y="578"/>
                    <a:pt x="2979" y="943"/>
                    <a:pt x="2280" y="1338"/>
                  </a:cubicBezTo>
                  <a:cubicBezTo>
                    <a:pt x="1611" y="1733"/>
                    <a:pt x="942" y="2128"/>
                    <a:pt x="274" y="24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7"/>
            <p:cNvSpPr/>
            <p:nvPr/>
          </p:nvSpPr>
          <p:spPr>
            <a:xfrm>
              <a:off x="840007" y="4089432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1307" y="760"/>
                  </a:moveTo>
                  <a:cubicBezTo>
                    <a:pt x="943" y="973"/>
                    <a:pt x="608" y="1156"/>
                    <a:pt x="243" y="1368"/>
                  </a:cubicBezTo>
                  <a:cubicBezTo>
                    <a:pt x="0" y="1520"/>
                    <a:pt x="0" y="1642"/>
                    <a:pt x="213" y="1763"/>
                  </a:cubicBezTo>
                  <a:cubicBezTo>
                    <a:pt x="882" y="2159"/>
                    <a:pt x="1550" y="2554"/>
                    <a:pt x="2219" y="2919"/>
                  </a:cubicBezTo>
                  <a:cubicBezTo>
                    <a:pt x="2462" y="3070"/>
                    <a:pt x="2675" y="3070"/>
                    <a:pt x="2918" y="2919"/>
                  </a:cubicBezTo>
                  <a:cubicBezTo>
                    <a:pt x="3435" y="2615"/>
                    <a:pt x="3921" y="2341"/>
                    <a:pt x="4438" y="2037"/>
                  </a:cubicBezTo>
                  <a:cubicBezTo>
                    <a:pt x="4651" y="1946"/>
                    <a:pt x="4833" y="1824"/>
                    <a:pt x="5046" y="1703"/>
                  </a:cubicBezTo>
                  <a:cubicBezTo>
                    <a:pt x="5289" y="1551"/>
                    <a:pt x="5289" y="1429"/>
                    <a:pt x="5076" y="1277"/>
                  </a:cubicBezTo>
                  <a:cubicBezTo>
                    <a:pt x="4742" y="1095"/>
                    <a:pt x="4408" y="912"/>
                    <a:pt x="4073" y="700"/>
                  </a:cubicBezTo>
                  <a:cubicBezTo>
                    <a:pt x="3739" y="517"/>
                    <a:pt x="3405" y="335"/>
                    <a:pt x="3070" y="122"/>
                  </a:cubicBezTo>
                  <a:cubicBezTo>
                    <a:pt x="2827" y="1"/>
                    <a:pt x="2614" y="1"/>
                    <a:pt x="2402" y="122"/>
                  </a:cubicBezTo>
                  <a:cubicBezTo>
                    <a:pt x="2037" y="335"/>
                    <a:pt x="1672" y="548"/>
                    <a:pt x="1307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7"/>
            <p:cNvSpPr/>
            <p:nvPr/>
          </p:nvSpPr>
          <p:spPr>
            <a:xfrm>
              <a:off x="1159498" y="4028180"/>
              <a:ext cx="177605" cy="102117"/>
            </a:xfrm>
            <a:custGeom>
              <a:avLst/>
              <a:gdLst/>
              <a:ahLst/>
              <a:cxnLst/>
              <a:rect l="l" t="t" r="r" b="b"/>
              <a:pathLst>
                <a:path w="5289" h="3041" extrusionOk="0">
                  <a:moveTo>
                    <a:pt x="912" y="973"/>
                  </a:moveTo>
                  <a:cubicBezTo>
                    <a:pt x="699" y="1095"/>
                    <a:pt x="517" y="1217"/>
                    <a:pt x="304" y="1338"/>
                  </a:cubicBezTo>
                  <a:cubicBezTo>
                    <a:pt x="31" y="1490"/>
                    <a:pt x="0" y="1612"/>
                    <a:pt x="274" y="1764"/>
                  </a:cubicBezTo>
                  <a:cubicBezTo>
                    <a:pt x="942" y="2159"/>
                    <a:pt x="1581" y="2524"/>
                    <a:pt x="2249" y="2919"/>
                  </a:cubicBezTo>
                  <a:cubicBezTo>
                    <a:pt x="2462" y="3040"/>
                    <a:pt x="2705" y="3040"/>
                    <a:pt x="2949" y="2888"/>
                  </a:cubicBezTo>
                  <a:lnTo>
                    <a:pt x="3982" y="2280"/>
                  </a:lnTo>
                  <a:cubicBezTo>
                    <a:pt x="4347" y="2098"/>
                    <a:pt x="4681" y="1885"/>
                    <a:pt x="5046" y="1673"/>
                  </a:cubicBezTo>
                  <a:cubicBezTo>
                    <a:pt x="5289" y="1551"/>
                    <a:pt x="5289" y="1429"/>
                    <a:pt x="5046" y="1308"/>
                  </a:cubicBezTo>
                  <a:cubicBezTo>
                    <a:pt x="4711" y="1095"/>
                    <a:pt x="4377" y="913"/>
                    <a:pt x="4043" y="700"/>
                  </a:cubicBezTo>
                  <a:cubicBezTo>
                    <a:pt x="3708" y="518"/>
                    <a:pt x="3374" y="335"/>
                    <a:pt x="3070" y="122"/>
                  </a:cubicBezTo>
                  <a:cubicBezTo>
                    <a:pt x="2827" y="1"/>
                    <a:pt x="2614" y="1"/>
                    <a:pt x="2371" y="153"/>
                  </a:cubicBezTo>
                  <a:cubicBezTo>
                    <a:pt x="1885" y="426"/>
                    <a:pt x="1398" y="700"/>
                    <a:pt x="912" y="9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1137037" y="3712784"/>
              <a:ext cx="145972" cy="84756"/>
            </a:xfrm>
            <a:custGeom>
              <a:avLst/>
              <a:gdLst/>
              <a:ahLst/>
              <a:cxnLst/>
              <a:rect l="l" t="t" r="r" b="b"/>
              <a:pathLst>
                <a:path w="4347" h="2524" extrusionOk="0">
                  <a:moveTo>
                    <a:pt x="1398" y="791"/>
                  </a:moveTo>
                  <a:cubicBezTo>
                    <a:pt x="1003" y="1034"/>
                    <a:pt x="608" y="1247"/>
                    <a:pt x="243" y="1460"/>
                  </a:cubicBezTo>
                  <a:cubicBezTo>
                    <a:pt x="0" y="1612"/>
                    <a:pt x="0" y="1733"/>
                    <a:pt x="213" y="1855"/>
                  </a:cubicBezTo>
                  <a:cubicBezTo>
                    <a:pt x="517" y="2037"/>
                    <a:pt x="821" y="2219"/>
                    <a:pt x="1155" y="2402"/>
                  </a:cubicBezTo>
                  <a:cubicBezTo>
                    <a:pt x="1368" y="2523"/>
                    <a:pt x="1550" y="2523"/>
                    <a:pt x="1793" y="2371"/>
                  </a:cubicBezTo>
                  <a:cubicBezTo>
                    <a:pt x="1915" y="2311"/>
                    <a:pt x="2067" y="2219"/>
                    <a:pt x="2189" y="2159"/>
                  </a:cubicBezTo>
                  <a:cubicBezTo>
                    <a:pt x="2432" y="2007"/>
                    <a:pt x="2705" y="1855"/>
                    <a:pt x="2948" y="1703"/>
                  </a:cubicBezTo>
                  <a:lnTo>
                    <a:pt x="3739" y="1277"/>
                  </a:lnTo>
                  <a:cubicBezTo>
                    <a:pt x="3860" y="1186"/>
                    <a:pt x="3982" y="1125"/>
                    <a:pt x="4103" y="1034"/>
                  </a:cubicBezTo>
                  <a:cubicBezTo>
                    <a:pt x="4347" y="912"/>
                    <a:pt x="4347" y="791"/>
                    <a:pt x="4134" y="669"/>
                  </a:cubicBezTo>
                  <a:cubicBezTo>
                    <a:pt x="3830" y="487"/>
                    <a:pt x="3526" y="305"/>
                    <a:pt x="3192" y="122"/>
                  </a:cubicBezTo>
                  <a:cubicBezTo>
                    <a:pt x="2979" y="1"/>
                    <a:pt x="2766" y="1"/>
                    <a:pt x="2553" y="122"/>
                  </a:cubicBezTo>
                  <a:cubicBezTo>
                    <a:pt x="2158" y="365"/>
                    <a:pt x="1793" y="578"/>
                    <a:pt x="1398" y="7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7"/>
            <p:cNvSpPr/>
            <p:nvPr/>
          </p:nvSpPr>
          <p:spPr>
            <a:xfrm>
              <a:off x="945149" y="4092488"/>
              <a:ext cx="280695" cy="161318"/>
            </a:xfrm>
            <a:custGeom>
              <a:avLst/>
              <a:gdLst/>
              <a:ahLst/>
              <a:cxnLst/>
              <a:rect l="l" t="t" r="r" b="b"/>
              <a:pathLst>
                <a:path w="8359" h="4804" extrusionOk="0">
                  <a:moveTo>
                    <a:pt x="395" y="3040"/>
                  </a:moveTo>
                  <a:cubicBezTo>
                    <a:pt x="0" y="3283"/>
                    <a:pt x="0" y="3375"/>
                    <a:pt x="334" y="3587"/>
                  </a:cubicBezTo>
                  <a:cubicBezTo>
                    <a:pt x="973" y="3922"/>
                    <a:pt x="1581" y="4287"/>
                    <a:pt x="2219" y="4651"/>
                  </a:cubicBezTo>
                  <a:cubicBezTo>
                    <a:pt x="2492" y="4803"/>
                    <a:pt x="2705" y="4803"/>
                    <a:pt x="2979" y="4651"/>
                  </a:cubicBezTo>
                  <a:cubicBezTo>
                    <a:pt x="3830" y="4165"/>
                    <a:pt x="4681" y="3679"/>
                    <a:pt x="5532" y="3162"/>
                  </a:cubicBezTo>
                  <a:cubicBezTo>
                    <a:pt x="6383" y="2706"/>
                    <a:pt x="7204" y="2189"/>
                    <a:pt x="8055" y="1703"/>
                  </a:cubicBezTo>
                  <a:cubicBezTo>
                    <a:pt x="8359" y="1551"/>
                    <a:pt x="8359" y="1429"/>
                    <a:pt x="8085" y="1277"/>
                  </a:cubicBezTo>
                  <a:cubicBezTo>
                    <a:pt x="7447" y="913"/>
                    <a:pt x="6778" y="517"/>
                    <a:pt x="6140" y="153"/>
                  </a:cubicBezTo>
                  <a:cubicBezTo>
                    <a:pt x="5866" y="1"/>
                    <a:pt x="5684" y="1"/>
                    <a:pt x="5410" y="153"/>
                  </a:cubicBezTo>
                  <a:cubicBezTo>
                    <a:pt x="4559" y="639"/>
                    <a:pt x="3708" y="1125"/>
                    <a:pt x="2857" y="1612"/>
                  </a:cubicBezTo>
                  <a:cubicBezTo>
                    <a:pt x="2037" y="2098"/>
                    <a:pt x="1216" y="2584"/>
                    <a:pt x="395" y="30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7"/>
            <p:cNvSpPr/>
            <p:nvPr/>
          </p:nvSpPr>
          <p:spPr>
            <a:xfrm>
              <a:off x="1051299" y="4121065"/>
              <a:ext cx="337882" cy="194999"/>
            </a:xfrm>
            <a:custGeom>
              <a:avLst/>
              <a:gdLst/>
              <a:ahLst/>
              <a:cxnLst/>
              <a:rect l="l" t="t" r="r" b="b"/>
              <a:pathLst>
                <a:path w="10062" h="5807" extrusionOk="0">
                  <a:moveTo>
                    <a:pt x="5958" y="821"/>
                  </a:moveTo>
                  <a:cubicBezTo>
                    <a:pt x="5198" y="1247"/>
                    <a:pt x="4438" y="1703"/>
                    <a:pt x="3678" y="2128"/>
                  </a:cubicBezTo>
                  <a:lnTo>
                    <a:pt x="304" y="4074"/>
                  </a:lnTo>
                  <a:cubicBezTo>
                    <a:pt x="31" y="4256"/>
                    <a:pt x="0" y="4347"/>
                    <a:pt x="274" y="4530"/>
                  </a:cubicBezTo>
                  <a:cubicBezTo>
                    <a:pt x="942" y="4894"/>
                    <a:pt x="1581" y="5290"/>
                    <a:pt x="2219" y="5654"/>
                  </a:cubicBezTo>
                  <a:cubicBezTo>
                    <a:pt x="2493" y="5806"/>
                    <a:pt x="2705" y="5806"/>
                    <a:pt x="2979" y="5654"/>
                  </a:cubicBezTo>
                  <a:cubicBezTo>
                    <a:pt x="4377" y="4834"/>
                    <a:pt x="5775" y="4013"/>
                    <a:pt x="7174" y="3223"/>
                  </a:cubicBezTo>
                  <a:cubicBezTo>
                    <a:pt x="8055" y="2706"/>
                    <a:pt x="8906" y="2220"/>
                    <a:pt x="9757" y="1703"/>
                  </a:cubicBezTo>
                  <a:cubicBezTo>
                    <a:pt x="10031" y="1551"/>
                    <a:pt x="10061" y="1429"/>
                    <a:pt x="9788" y="1308"/>
                  </a:cubicBezTo>
                  <a:cubicBezTo>
                    <a:pt x="9149" y="913"/>
                    <a:pt x="8511" y="548"/>
                    <a:pt x="7842" y="153"/>
                  </a:cubicBezTo>
                  <a:cubicBezTo>
                    <a:pt x="7569" y="1"/>
                    <a:pt x="7386" y="1"/>
                    <a:pt x="7082" y="183"/>
                  </a:cubicBezTo>
                  <a:cubicBezTo>
                    <a:pt x="6718" y="396"/>
                    <a:pt x="6322" y="609"/>
                    <a:pt x="5958" y="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1899525" y="3816886"/>
              <a:ext cx="765523" cy="442014"/>
            </a:xfrm>
            <a:custGeom>
              <a:avLst/>
              <a:gdLst/>
              <a:ahLst/>
              <a:cxnLst/>
              <a:rect l="l" t="t" r="r" b="b"/>
              <a:pathLst>
                <a:path w="22797" h="13163" extrusionOk="0">
                  <a:moveTo>
                    <a:pt x="517" y="7569"/>
                  </a:moveTo>
                  <a:cubicBezTo>
                    <a:pt x="0" y="7873"/>
                    <a:pt x="0" y="8360"/>
                    <a:pt x="517" y="8664"/>
                  </a:cubicBezTo>
                  <a:lnTo>
                    <a:pt x="7781" y="12889"/>
                  </a:lnTo>
                  <a:cubicBezTo>
                    <a:pt x="8298" y="13162"/>
                    <a:pt x="9119" y="13162"/>
                    <a:pt x="9635" y="12889"/>
                  </a:cubicBezTo>
                  <a:lnTo>
                    <a:pt x="22280" y="5563"/>
                  </a:lnTo>
                  <a:cubicBezTo>
                    <a:pt x="22797" y="5290"/>
                    <a:pt x="22797" y="4803"/>
                    <a:pt x="22280" y="4499"/>
                  </a:cubicBezTo>
                  <a:lnTo>
                    <a:pt x="15016" y="274"/>
                  </a:lnTo>
                  <a:cubicBezTo>
                    <a:pt x="14529" y="1"/>
                    <a:pt x="13678" y="1"/>
                    <a:pt x="13161" y="2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1319747" y="4230305"/>
              <a:ext cx="136805" cy="79618"/>
            </a:xfrm>
            <a:custGeom>
              <a:avLst/>
              <a:gdLst/>
              <a:ahLst/>
              <a:cxnLst/>
              <a:rect l="l" t="t" r="r" b="b"/>
              <a:pathLst>
                <a:path w="4074" h="2371" extrusionOk="0">
                  <a:moveTo>
                    <a:pt x="152" y="1581"/>
                  </a:moveTo>
                  <a:cubicBezTo>
                    <a:pt x="0" y="1672"/>
                    <a:pt x="0" y="1733"/>
                    <a:pt x="152" y="1793"/>
                  </a:cubicBezTo>
                  <a:cubicBezTo>
                    <a:pt x="395" y="1945"/>
                    <a:pt x="639" y="2097"/>
                    <a:pt x="882" y="2249"/>
                  </a:cubicBezTo>
                  <a:cubicBezTo>
                    <a:pt x="1125" y="2371"/>
                    <a:pt x="1338" y="2371"/>
                    <a:pt x="1581" y="2219"/>
                  </a:cubicBezTo>
                  <a:cubicBezTo>
                    <a:pt x="1946" y="2006"/>
                    <a:pt x="2341" y="1793"/>
                    <a:pt x="2705" y="1581"/>
                  </a:cubicBezTo>
                  <a:cubicBezTo>
                    <a:pt x="3101" y="1368"/>
                    <a:pt x="3465" y="1125"/>
                    <a:pt x="3861" y="912"/>
                  </a:cubicBezTo>
                  <a:cubicBezTo>
                    <a:pt x="4073" y="790"/>
                    <a:pt x="4073" y="669"/>
                    <a:pt x="3861" y="517"/>
                  </a:cubicBezTo>
                  <a:cubicBezTo>
                    <a:pt x="3617" y="365"/>
                    <a:pt x="3344" y="243"/>
                    <a:pt x="3101" y="91"/>
                  </a:cubicBezTo>
                  <a:cubicBezTo>
                    <a:pt x="2979" y="0"/>
                    <a:pt x="2888" y="0"/>
                    <a:pt x="2766" y="91"/>
                  </a:cubicBezTo>
                  <a:cubicBezTo>
                    <a:pt x="2736" y="91"/>
                    <a:pt x="2736" y="91"/>
                    <a:pt x="2736" y="91"/>
                  </a:cubicBezTo>
                  <a:cubicBezTo>
                    <a:pt x="2523" y="213"/>
                    <a:pt x="2310" y="365"/>
                    <a:pt x="2098" y="486"/>
                  </a:cubicBezTo>
                  <a:lnTo>
                    <a:pt x="1459" y="851"/>
                  </a:lnTo>
                  <a:cubicBezTo>
                    <a:pt x="1186" y="1003"/>
                    <a:pt x="943" y="1125"/>
                    <a:pt x="699" y="1277"/>
                  </a:cubicBezTo>
                  <a:cubicBezTo>
                    <a:pt x="517" y="1368"/>
                    <a:pt x="335" y="1490"/>
                    <a:pt x="152" y="1581"/>
                  </a:cubicBezTo>
                  <a:cubicBezTo>
                    <a:pt x="152" y="1581"/>
                    <a:pt x="152" y="1581"/>
                    <a:pt x="152" y="15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7"/>
            <p:cNvSpPr/>
            <p:nvPr/>
          </p:nvSpPr>
          <p:spPr>
            <a:xfrm>
              <a:off x="1438154" y="4164956"/>
              <a:ext cx="134757" cy="77603"/>
            </a:xfrm>
            <a:custGeom>
              <a:avLst/>
              <a:gdLst/>
              <a:ahLst/>
              <a:cxnLst/>
              <a:rect l="l" t="t" r="r" b="b"/>
              <a:pathLst>
                <a:path w="4013" h="2311" extrusionOk="0">
                  <a:moveTo>
                    <a:pt x="2128" y="366"/>
                  </a:moveTo>
                  <a:cubicBezTo>
                    <a:pt x="1854" y="518"/>
                    <a:pt x="1611" y="670"/>
                    <a:pt x="1338" y="821"/>
                  </a:cubicBezTo>
                  <a:lnTo>
                    <a:pt x="790" y="1125"/>
                  </a:lnTo>
                  <a:lnTo>
                    <a:pt x="213" y="1460"/>
                  </a:lnTo>
                  <a:cubicBezTo>
                    <a:pt x="0" y="1581"/>
                    <a:pt x="0" y="1703"/>
                    <a:pt x="183" y="1794"/>
                  </a:cubicBezTo>
                  <a:cubicBezTo>
                    <a:pt x="395" y="1946"/>
                    <a:pt x="608" y="2068"/>
                    <a:pt x="821" y="2189"/>
                  </a:cubicBezTo>
                  <a:cubicBezTo>
                    <a:pt x="1034" y="2311"/>
                    <a:pt x="1246" y="2311"/>
                    <a:pt x="1490" y="2189"/>
                  </a:cubicBezTo>
                  <a:cubicBezTo>
                    <a:pt x="1824" y="2007"/>
                    <a:pt x="2128" y="1825"/>
                    <a:pt x="2432" y="1642"/>
                  </a:cubicBezTo>
                  <a:cubicBezTo>
                    <a:pt x="2888" y="1399"/>
                    <a:pt x="3344" y="1125"/>
                    <a:pt x="3769" y="882"/>
                  </a:cubicBezTo>
                  <a:cubicBezTo>
                    <a:pt x="3982" y="730"/>
                    <a:pt x="4012" y="609"/>
                    <a:pt x="3800" y="487"/>
                  </a:cubicBezTo>
                  <a:cubicBezTo>
                    <a:pt x="3587" y="366"/>
                    <a:pt x="3374" y="244"/>
                    <a:pt x="3161" y="122"/>
                  </a:cubicBezTo>
                  <a:cubicBezTo>
                    <a:pt x="2949" y="1"/>
                    <a:pt x="2736" y="1"/>
                    <a:pt x="2523" y="122"/>
                  </a:cubicBezTo>
                  <a:cubicBezTo>
                    <a:pt x="2371" y="214"/>
                    <a:pt x="2249" y="274"/>
                    <a:pt x="2128" y="3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7"/>
            <p:cNvSpPr/>
            <p:nvPr/>
          </p:nvSpPr>
          <p:spPr>
            <a:xfrm>
              <a:off x="1489164" y="3508644"/>
              <a:ext cx="146006" cy="84756"/>
            </a:xfrm>
            <a:custGeom>
              <a:avLst/>
              <a:gdLst/>
              <a:ahLst/>
              <a:cxnLst/>
              <a:rect l="l" t="t" r="r" b="b"/>
              <a:pathLst>
                <a:path w="4348" h="2524" extrusionOk="0">
                  <a:moveTo>
                    <a:pt x="609" y="1277"/>
                  </a:moveTo>
                  <a:cubicBezTo>
                    <a:pt x="487" y="1338"/>
                    <a:pt x="366" y="1399"/>
                    <a:pt x="244" y="1490"/>
                  </a:cubicBezTo>
                  <a:cubicBezTo>
                    <a:pt x="31" y="1611"/>
                    <a:pt x="1" y="1733"/>
                    <a:pt x="183" y="1855"/>
                  </a:cubicBezTo>
                  <a:cubicBezTo>
                    <a:pt x="518" y="2037"/>
                    <a:pt x="822" y="2219"/>
                    <a:pt x="1156" y="2402"/>
                  </a:cubicBezTo>
                  <a:cubicBezTo>
                    <a:pt x="1369" y="2523"/>
                    <a:pt x="1582" y="2523"/>
                    <a:pt x="1794" y="2402"/>
                  </a:cubicBezTo>
                  <a:cubicBezTo>
                    <a:pt x="2189" y="2159"/>
                    <a:pt x="2585" y="1946"/>
                    <a:pt x="2949" y="1733"/>
                  </a:cubicBezTo>
                  <a:cubicBezTo>
                    <a:pt x="3344" y="1490"/>
                    <a:pt x="3740" y="1277"/>
                    <a:pt x="4135" y="1034"/>
                  </a:cubicBezTo>
                  <a:cubicBezTo>
                    <a:pt x="4348" y="912"/>
                    <a:pt x="4348" y="791"/>
                    <a:pt x="4135" y="669"/>
                  </a:cubicBezTo>
                  <a:cubicBezTo>
                    <a:pt x="3831" y="487"/>
                    <a:pt x="3527" y="304"/>
                    <a:pt x="3193" y="122"/>
                  </a:cubicBezTo>
                  <a:cubicBezTo>
                    <a:pt x="2980" y="0"/>
                    <a:pt x="2767" y="0"/>
                    <a:pt x="2554" y="122"/>
                  </a:cubicBezTo>
                  <a:cubicBezTo>
                    <a:pt x="2433" y="213"/>
                    <a:pt x="2311" y="274"/>
                    <a:pt x="2159" y="365"/>
                  </a:cubicBezTo>
                  <a:lnTo>
                    <a:pt x="1369" y="821"/>
                  </a:lnTo>
                  <a:cubicBezTo>
                    <a:pt x="1126" y="973"/>
                    <a:pt x="882" y="1095"/>
                    <a:pt x="609" y="12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1591251" y="3533125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244" y="1369"/>
                  </a:moveTo>
                  <a:cubicBezTo>
                    <a:pt x="1" y="1521"/>
                    <a:pt x="1" y="1612"/>
                    <a:pt x="213" y="1764"/>
                  </a:cubicBezTo>
                  <a:cubicBezTo>
                    <a:pt x="882" y="2159"/>
                    <a:pt x="1551" y="2554"/>
                    <a:pt x="2219" y="2919"/>
                  </a:cubicBezTo>
                  <a:cubicBezTo>
                    <a:pt x="2463" y="3071"/>
                    <a:pt x="2675" y="3071"/>
                    <a:pt x="2919" y="2919"/>
                  </a:cubicBezTo>
                  <a:cubicBezTo>
                    <a:pt x="3253" y="2706"/>
                    <a:pt x="3618" y="2493"/>
                    <a:pt x="3982" y="2311"/>
                  </a:cubicBezTo>
                  <a:cubicBezTo>
                    <a:pt x="4317" y="2098"/>
                    <a:pt x="4681" y="1885"/>
                    <a:pt x="5046" y="1673"/>
                  </a:cubicBezTo>
                  <a:cubicBezTo>
                    <a:pt x="5289" y="1551"/>
                    <a:pt x="5289" y="1430"/>
                    <a:pt x="5077" y="1278"/>
                  </a:cubicBezTo>
                  <a:cubicBezTo>
                    <a:pt x="4408" y="882"/>
                    <a:pt x="3739" y="518"/>
                    <a:pt x="3070" y="123"/>
                  </a:cubicBezTo>
                  <a:cubicBezTo>
                    <a:pt x="2827" y="1"/>
                    <a:pt x="2615" y="1"/>
                    <a:pt x="2371" y="153"/>
                  </a:cubicBezTo>
                  <a:cubicBezTo>
                    <a:pt x="2007" y="335"/>
                    <a:pt x="1672" y="548"/>
                    <a:pt x="1308" y="761"/>
                  </a:cubicBezTo>
                  <a:cubicBezTo>
                    <a:pt x="943" y="943"/>
                    <a:pt x="608" y="1156"/>
                    <a:pt x="244" y="13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1372810" y="3577015"/>
              <a:ext cx="146006" cy="84756"/>
            </a:xfrm>
            <a:custGeom>
              <a:avLst/>
              <a:gdLst/>
              <a:ahLst/>
              <a:cxnLst/>
              <a:rect l="l" t="t" r="r" b="b"/>
              <a:pathLst>
                <a:path w="4348" h="2524" extrusionOk="0">
                  <a:moveTo>
                    <a:pt x="1368" y="791"/>
                  </a:moveTo>
                  <a:cubicBezTo>
                    <a:pt x="973" y="1034"/>
                    <a:pt x="608" y="1247"/>
                    <a:pt x="213" y="1460"/>
                  </a:cubicBezTo>
                  <a:cubicBezTo>
                    <a:pt x="0" y="1582"/>
                    <a:pt x="0" y="1734"/>
                    <a:pt x="183" y="1825"/>
                  </a:cubicBezTo>
                  <a:cubicBezTo>
                    <a:pt x="487" y="2007"/>
                    <a:pt x="821" y="2220"/>
                    <a:pt x="1125" y="2402"/>
                  </a:cubicBezTo>
                  <a:cubicBezTo>
                    <a:pt x="1338" y="2524"/>
                    <a:pt x="1551" y="2524"/>
                    <a:pt x="1763" y="2372"/>
                  </a:cubicBezTo>
                  <a:cubicBezTo>
                    <a:pt x="1915" y="2311"/>
                    <a:pt x="2037" y="2220"/>
                    <a:pt x="2159" y="2159"/>
                  </a:cubicBezTo>
                  <a:lnTo>
                    <a:pt x="2949" y="1703"/>
                  </a:lnTo>
                  <a:lnTo>
                    <a:pt x="3739" y="1247"/>
                  </a:lnTo>
                  <a:cubicBezTo>
                    <a:pt x="3861" y="1186"/>
                    <a:pt x="3982" y="1095"/>
                    <a:pt x="4104" y="1034"/>
                  </a:cubicBezTo>
                  <a:cubicBezTo>
                    <a:pt x="4317" y="913"/>
                    <a:pt x="4347" y="791"/>
                    <a:pt x="4134" y="670"/>
                  </a:cubicBezTo>
                  <a:cubicBezTo>
                    <a:pt x="3830" y="487"/>
                    <a:pt x="3526" y="275"/>
                    <a:pt x="3192" y="123"/>
                  </a:cubicBezTo>
                  <a:cubicBezTo>
                    <a:pt x="2979" y="1"/>
                    <a:pt x="2766" y="1"/>
                    <a:pt x="2554" y="123"/>
                  </a:cubicBezTo>
                  <a:cubicBezTo>
                    <a:pt x="2159" y="366"/>
                    <a:pt x="1763" y="578"/>
                    <a:pt x="1368" y="7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1745388" y="3566840"/>
              <a:ext cx="178646" cy="103091"/>
            </a:xfrm>
            <a:custGeom>
              <a:avLst/>
              <a:gdLst/>
              <a:ahLst/>
              <a:cxnLst/>
              <a:rect l="l" t="t" r="r" b="b"/>
              <a:pathLst>
                <a:path w="5320" h="3070" extrusionOk="0">
                  <a:moveTo>
                    <a:pt x="851" y="1003"/>
                  </a:moveTo>
                  <a:cubicBezTo>
                    <a:pt x="639" y="1125"/>
                    <a:pt x="426" y="1246"/>
                    <a:pt x="243" y="1368"/>
                  </a:cubicBezTo>
                  <a:cubicBezTo>
                    <a:pt x="0" y="1520"/>
                    <a:pt x="0" y="1641"/>
                    <a:pt x="213" y="1763"/>
                  </a:cubicBezTo>
                  <a:cubicBezTo>
                    <a:pt x="851" y="2158"/>
                    <a:pt x="1520" y="2523"/>
                    <a:pt x="2158" y="2918"/>
                  </a:cubicBezTo>
                  <a:cubicBezTo>
                    <a:pt x="2462" y="3070"/>
                    <a:pt x="2645" y="3070"/>
                    <a:pt x="2949" y="2888"/>
                  </a:cubicBezTo>
                  <a:cubicBezTo>
                    <a:pt x="3283" y="2705"/>
                    <a:pt x="3648" y="2492"/>
                    <a:pt x="3982" y="2310"/>
                  </a:cubicBezTo>
                  <a:cubicBezTo>
                    <a:pt x="4316" y="2097"/>
                    <a:pt x="4651" y="1915"/>
                    <a:pt x="4985" y="1702"/>
                  </a:cubicBezTo>
                  <a:cubicBezTo>
                    <a:pt x="5289" y="1550"/>
                    <a:pt x="5320" y="1429"/>
                    <a:pt x="5016" y="1277"/>
                  </a:cubicBezTo>
                  <a:cubicBezTo>
                    <a:pt x="4377" y="881"/>
                    <a:pt x="3739" y="517"/>
                    <a:pt x="3070" y="152"/>
                  </a:cubicBezTo>
                  <a:cubicBezTo>
                    <a:pt x="2827" y="0"/>
                    <a:pt x="2614" y="0"/>
                    <a:pt x="2371" y="152"/>
                  </a:cubicBezTo>
                  <a:cubicBezTo>
                    <a:pt x="1854" y="426"/>
                    <a:pt x="1368" y="729"/>
                    <a:pt x="851" y="10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1477948" y="3598474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274" y="1338"/>
                  </a:moveTo>
                  <a:cubicBezTo>
                    <a:pt x="1" y="1520"/>
                    <a:pt x="1" y="1642"/>
                    <a:pt x="244" y="1794"/>
                  </a:cubicBezTo>
                  <a:cubicBezTo>
                    <a:pt x="912" y="2158"/>
                    <a:pt x="1551" y="2523"/>
                    <a:pt x="2189" y="2918"/>
                  </a:cubicBezTo>
                  <a:cubicBezTo>
                    <a:pt x="2463" y="3070"/>
                    <a:pt x="2675" y="3070"/>
                    <a:pt x="2919" y="2918"/>
                  </a:cubicBezTo>
                  <a:cubicBezTo>
                    <a:pt x="3283" y="2705"/>
                    <a:pt x="3648" y="2493"/>
                    <a:pt x="3982" y="2310"/>
                  </a:cubicBezTo>
                  <a:cubicBezTo>
                    <a:pt x="4347" y="2098"/>
                    <a:pt x="4712" y="1885"/>
                    <a:pt x="5046" y="1672"/>
                  </a:cubicBezTo>
                  <a:cubicBezTo>
                    <a:pt x="5289" y="1550"/>
                    <a:pt x="5320" y="1398"/>
                    <a:pt x="5077" y="1277"/>
                  </a:cubicBezTo>
                  <a:cubicBezTo>
                    <a:pt x="4408" y="882"/>
                    <a:pt x="3770" y="517"/>
                    <a:pt x="3101" y="122"/>
                  </a:cubicBezTo>
                  <a:cubicBezTo>
                    <a:pt x="2858" y="0"/>
                    <a:pt x="2615" y="0"/>
                    <a:pt x="2371" y="152"/>
                  </a:cubicBezTo>
                  <a:cubicBezTo>
                    <a:pt x="2007" y="365"/>
                    <a:pt x="1672" y="547"/>
                    <a:pt x="1308" y="760"/>
                  </a:cubicBezTo>
                  <a:cubicBezTo>
                    <a:pt x="943" y="943"/>
                    <a:pt x="609" y="1155"/>
                    <a:pt x="274" y="1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7"/>
            <p:cNvSpPr/>
            <p:nvPr/>
          </p:nvSpPr>
          <p:spPr>
            <a:xfrm>
              <a:off x="1632085" y="3632156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1307" y="760"/>
                  </a:moveTo>
                  <a:cubicBezTo>
                    <a:pt x="943" y="973"/>
                    <a:pt x="608" y="1155"/>
                    <a:pt x="244" y="1368"/>
                  </a:cubicBezTo>
                  <a:cubicBezTo>
                    <a:pt x="0" y="1520"/>
                    <a:pt x="0" y="1642"/>
                    <a:pt x="244" y="1794"/>
                  </a:cubicBezTo>
                  <a:cubicBezTo>
                    <a:pt x="578" y="1976"/>
                    <a:pt x="912" y="2189"/>
                    <a:pt x="1247" y="2371"/>
                  </a:cubicBezTo>
                  <a:lnTo>
                    <a:pt x="1247" y="2371"/>
                  </a:lnTo>
                  <a:cubicBezTo>
                    <a:pt x="1581" y="2584"/>
                    <a:pt x="1946" y="2766"/>
                    <a:pt x="2280" y="2979"/>
                  </a:cubicBezTo>
                  <a:cubicBezTo>
                    <a:pt x="2432" y="3070"/>
                    <a:pt x="2706" y="3040"/>
                    <a:pt x="2918" y="2918"/>
                  </a:cubicBezTo>
                  <a:cubicBezTo>
                    <a:pt x="3131" y="2797"/>
                    <a:pt x="3374" y="2675"/>
                    <a:pt x="3587" y="2523"/>
                  </a:cubicBezTo>
                  <a:cubicBezTo>
                    <a:pt x="4043" y="2280"/>
                    <a:pt x="4499" y="2006"/>
                    <a:pt x="4955" y="1733"/>
                  </a:cubicBezTo>
                  <a:cubicBezTo>
                    <a:pt x="4955" y="1733"/>
                    <a:pt x="4985" y="1733"/>
                    <a:pt x="4985" y="1733"/>
                  </a:cubicBezTo>
                  <a:cubicBezTo>
                    <a:pt x="5320" y="1550"/>
                    <a:pt x="5320" y="1429"/>
                    <a:pt x="5016" y="1247"/>
                  </a:cubicBezTo>
                  <a:cubicBezTo>
                    <a:pt x="4377" y="882"/>
                    <a:pt x="3739" y="517"/>
                    <a:pt x="3101" y="152"/>
                  </a:cubicBezTo>
                  <a:cubicBezTo>
                    <a:pt x="2827" y="0"/>
                    <a:pt x="2614" y="0"/>
                    <a:pt x="2371" y="152"/>
                  </a:cubicBezTo>
                  <a:cubicBezTo>
                    <a:pt x="2006" y="365"/>
                    <a:pt x="1642" y="547"/>
                    <a:pt x="1307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7"/>
            <p:cNvSpPr/>
            <p:nvPr/>
          </p:nvSpPr>
          <p:spPr>
            <a:xfrm>
              <a:off x="1829072" y="3641323"/>
              <a:ext cx="176631" cy="103124"/>
            </a:xfrm>
            <a:custGeom>
              <a:avLst/>
              <a:gdLst/>
              <a:ahLst/>
              <a:cxnLst/>
              <a:rect l="l" t="t" r="r" b="b"/>
              <a:pathLst>
                <a:path w="5260" h="3071" extrusionOk="0">
                  <a:moveTo>
                    <a:pt x="274" y="1338"/>
                  </a:moveTo>
                  <a:cubicBezTo>
                    <a:pt x="1" y="1521"/>
                    <a:pt x="1" y="1642"/>
                    <a:pt x="274" y="1794"/>
                  </a:cubicBezTo>
                  <a:cubicBezTo>
                    <a:pt x="913" y="2159"/>
                    <a:pt x="1581" y="2554"/>
                    <a:pt x="2220" y="2919"/>
                  </a:cubicBezTo>
                  <a:cubicBezTo>
                    <a:pt x="2463" y="3071"/>
                    <a:pt x="2676" y="3071"/>
                    <a:pt x="2949" y="2888"/>
                  </a:cubicBezTo>
                  <a:cubicBezTo>
                    <a:pt x="3405" y="2645"/>
                    <a:pt x="3861" y="2372"/>
                    <a:pt x="4317" y="2098"/>
                  </a:cubicBezTo>
                  <a:cubicBezTo>
                    <a:pt x="4560" y="1977"/>
                    <a:pt x="4773" y="1855"/>
                    <a:pt x="5016" y="1703"/>
                  </a:cubicBezTo>
                  <a:cubicBezTo>
                    <a:pt x="5259" y="1581"/>
                    <a:pt x="5259" y="1429"/>
                    <a:pt x="5046" y="1308"/>
                  </a:cubicBezTo>
                  <a:cubicBezTo>
                    <a:pt x="4712" y="1095"/>
                    <a:pt x="4378" y="913"/>
                    <a:pt x="4043" y="730"/>
                  </a:cubicBezTo>
                  <a:cubicBezTo>
                    <a:pt x="3709" y="518"/>
                    <a:pt x="3375" y="335"/>
                    <a:pt x="3040" y="153"/>
                  </a:cubicBezTo>
                  <a:cubicBezTo>
                    <a:pt x="2797" y="1"/>
                    <a:pt x="2584" y="1"/>
                    <a:pt x="2341" y="153"/>
                  </a:cubicBezTo>
                  <a:cubicBezTo>
                    <a:pt x="1672" y="548"/>
                    <a:pt x="973" y="943"/>
                    <a:pt x="274" y="1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7"/>
            <p:cNvSpPr/>
            <p:nvPr/>
          </p:nvSpPr>
          <p:spPr>
            <a:xfrm>
              <a:off x="1364645" y="3662782"/>
              <a:ext cx="178646" cy="104132"/>
            </a:xfrm>
            <a:custGeom>
              <a:avLst/>
              <a:gdLst/>
              <a:ahLst/>
              <a:cxnLst/>
              <a:rect l="l" t="t" r="r" b="b"/>
              <a:pathLst>
                <a:path w="5320" h="3101" extrusionOk="0">
                  <a:moveTo>
                    <a:pt x="2037" y="365"/>
                  </a:moveTo>
                  <a:cubicBezTo>
                    <a:pt x="1794" y="517"/>
                    <a:pt x="1551" y="638"/>
                    <a:pt x="1308" y="790"/>
                  </a:cubicBezTo>
                  <a:cubicBezTo>
                    <a:pt x="1095" y="912"/>
                    <a:pt x="852" y="1034"/>
                    <a:pt x="609" y="1186"/>
                  </a:cubicBezTo>
                  <a:cubicBezTo>
                    <a:pt x="487" y="1246"/>
                    <a:pt x="396" y="1307"/>
                    <a:pt x="274" y="1398"/>
                  </a:cubicBezTo>
                  <a:cubicBezTo>
                    <a:pt x="31" y="1520"/>
                    <a:pt x="1" y="1672"/>
                    <a:pt x="244" y="1794"/>
                  </a:cubicBezTo>
                  <a:cubicBezTo>
                    <a:pt x="639" y="2037"/>
                    <a:pt x="1065" y="2249"/>
                    <a:pt x="1460" y="2493"/>
                  </a:cubicBezTo>
                  <a:cubicBezTo>
                    <a:pt x="1703" y="2614"/>
                    <a:pt x="1916" y="2766"/>
                    <a:pt x="2159" y="2918"/>
                  </a:cubicBezTo>
                  <a:cubicBezTo>
                    <a:pt x="2432" y="3101"/>
                    <a:pt x="2675" y="3101"/>
                    <a:pt x="2979" y="2918"/>
                  </a:cubicBezTo>
                  <a:cubicBezTo>
                    <a:pt x="2979" y="2918"/>
                    <a:pt x="2979" y="2918"/>
                    <a:pt x="2979" y="2918"/>
                  </a:cubicBezTo>
                  <a:cubicBezTo>
                    <a:pt x="3131" y="2827"/>
                    <a:pt x="3283" y="2736"/>
                    <a:pt x="3466" y="2645"/>
                  </a:cubicBezTo>
                  <a:cubicBezTo>
                    <a:pt x="3770" y="2462"/>
                    <a:pt x="4104" y="2280"/>
                    <a:pt x="4408" y="2097"/>
                  </a:cubicBezTo>
                  <a:cubicBezTo>
                    <a:pt x="4530" y="2037"/>
                    <a:pt x="4621" y="1976"/>
                    <a:pt x="4742" y="1885"/>
                  </a:cubicBezTo>
                  <a:cubicBezTo>
                    <a:pt x="4864" y="1824"/>
                    <a:pt x="4955" y="1763"/>
                    <a:pt x="5077" y="1702"/>
                  </a:cubicBezTo>
                  <a:cubicBezTo>
                    <a:pt x="5290" y="1581"/>
                    <a:pt x="5320" y="1459"/>
                    <a:pt x="5107" y="1338"/>
                  </a:cubicBezTo>
                  <a:cubicBezTo>
                    <a:pt x="4438" y="942"/>
                    <a:pt x="3739" y="547"/>
                    <a:pt x="3071" y="152"/>
                  </a:cubicBezTo>
                  <a:cubicBezTo>
                    <a:pt x="2858" y="0"/>
                    <a:pt x="2645" y="31"/>
                    <a:pt x="2402" y="152"/>
                  </a:cubicBezTo>
                  <a:cubicBezTo>
                    <a:pt x="2280" y="243"/>
                    <a:pt x="2159" y="304"/>
                    <a:pt x="2037" y="3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7"/>
            <p:cNvSpPr/>
            <p:nvPr/>
          </p:nvSpPr>
          <p:spPr>
            <a:xfrm>
              <a:off x="1519790" y="3697471"/>
              <a:ext cx="176631" cy="103124"/>
            </a:xfrm>
            <a:custGeom>
              <a:avLst/>
              <a:gdLst/>
              <a:ahLst/>
              <a:cxnLst/>
              <a:rect l="l" t="t" r="r" b="b"/>
              <a:pathLst>
                <a:path w="5260" h="3071" extrusionOk="0">
                  <a:moveTo>
                    <a:pt x="1247" y="791"/>
                  </a:moveTo>
                  <a:cubicBezTo>
                    <a:pt x="1004" y="913"/>
                    <a:pt x="730" y="1064"/>
                    <a:pt x="487" y="1216"/>
                  </a:cubicBezTo>
                  <a:cubicBezTo>
                    <a:pt x="366" y="1308"/>
                    <a:pt x="244" y="1368"/>
                    <a:pt x="122" y="1460"/>
                  </a:cubicBezTo>
                  <a:cubicBezTo>
                    <a:pt x="1" y="1520"/>
                    <a:pt x="1" y="1672"/>
                    <a:pt x="153" y="1764"/>
                  </a:cubicBezTo>
                  <a:cubicBezTo>
                    <a:pt x="487" y="1946"/>
                    <a:pt x="852" y="2159"/>
                    <a:pt x="1217" y="2371"/>
                  </a:cubicBezTo>
                  <a:cubicBezTo>
                    <a:pt x="1551" y="2554"/>
                    <a:pt x="1855" y="2736"/>
                    <a:pt x="2220" y="2949"/>
                  </a:cubicBezTo>
                  <a:cubicBezTo>
                    <a:pt x="2402" y="3071"/>
                    <a:pt x="2645" y="3071"/>
                    <a:pt x="2858" y="2949"/>
                  </a:cubicBezTo>
                  <a:lnTo>
                    <a:pt x="3770" y="2402"/>
                  </a:lnTo>
                  <a:cubicBezTo>
                    <a:pt x="4195" y="2159"/>
                    <a:pt x="4621" y="1916"/>
                    <a:pt x="5047" y="1672"/>
                  </a:cubicBezTo>
                  <a:cubicBezTo>
                    <a:pt x="5229" y="1551"/>
                    <a:pt x="5259" y="1490"/>
                    <a:pt x="5107" y="1368"/>
                  </a:cubicBezTo>
                  <a:cubicBezTo>
                    <a:pt x="4925" y="1216"/>
                    <a:pt x="4682" y="1095"/>
                    <a:pt x="4499" y="973"/>
                  </a:cubicBezTo>
                  <a:cubicBezTo>
                    <a:pt x="4013" y="700"/>
                    <a:pt x="3527" y="426"/>
                    <a:pt x="3040" y="153"/>
                  </a:cubicBezTo>
                  <a:cubicBezTo>
                    <a:pt x="2797" y="1"/>
                    <a:pt x="2615" y="1"/>
                    <a:pt x="2341" y="153"/>
                  </a:cubicBezTo>
                  <a:cubicBezTo>
                    <a:pt x="1977" y="365"/>
                    <a:pt x="1612" y="578"/>
                    <a:pt x="1247" y="7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7"/>
            <p:cNvSpPr/>
            <p:nvPr/>
          </p:nvSpPr>
          <p:spPr>
            <a:xfrm>
              <a:off x="1717818" y="3706673"/>
              <a:ext cx="176631" cy="102083"/>
            </a:xfrm>
            <a:custGeom>
              <a:avLst/>
              <a:gdLst/>
              <a:ahLst/>
              <a:cxnLst/>
              <a:rect l="l" t="t" r="r" b="b"/>
              <a:pathLst>
                <a:path w="5260" h="3040" extrusionOk="0">
                  <a:moveTo>
                    <a:pt x="2371" y="122"/>
                  </a:moveTo>
                  <a:cubicBezTo>
                    <a:pt x="1916" y="395"/>
                    <a:pt x="1490" y="639"/>
                    <a:pt x="1034" y="912"/>
                  </a:cubicBezTo>
                  <a:cubicBezTo>
                    <a:pt x="1004" y="912"/>
                    <a:pt x="1004" y="912"/>
                    <a:pt x="973" y="942"/>
                  </a:cubicBezTo>
                  <a:cubicBezTo>
                    <a:pt x="760" y="1064"/>
                    <a:pt x="487" y="1186"/>
                    <a:pt x="244" y="1338"/>
                  </a:cubicBezTo>
                  <a:cubicBezTo>
                    <a:pt x="1" y="1490"/>
                    <a:pt x="1" y="1611"/>
                    <a:pt x="244" y="1733"/>
                  </a:cubicBezTo>
                  <a:cubicBezTo>
                    <a:pt x="882" y="2128"/>
                    <a:pt x="1551" y="2493"/>
                    <a:pt x="2219" y="2888"/>
                  </a:cubicBezTo>
                  <a:cubicBezTo>
                    <a:pt x="2463" y="3040"/>
                    <a:pt x="2675" y="3040"/>
                    <a:pt x="2949" y="2857"/>
                  </a:cubicBezTo>
                  <a:cubicBezTo>
                    <a:pt x="3283" y="2675"/>
                    <a:pt x="3618" y="2462"/>
                    <a:pt x="3982" y="2280"/>
                  </a:cubicBezTo>
                  <a:cubicBezTo>
                    <a:pt x="4317" y="2067"/>
                    <a:pt x="4651" y="1885"/>
                    <a:pt x="5016" y="1672"/>
                  </a:cubicBezTo>
                  <a:cubicBezTo>
                    <a:pt x="5259" y="1550"/>
                    <a:pt x="5259" y="1398"/>
                    <a:pt x="5016" y="1277"/>
                  </a:cubicBezTo>
                  <a:cubicBezTo>
                    <a:pt x="4712" y="1094"/>
                    <a:pt x="4378" y="882"/>
                    <a:pt x="4013" y="699"/>
                  </a:cubicBezTo>
                  <a:cubicBezTo>
                    <a:pt x="3678" y="487"/>
                    <a:pt x="3344" y="304"/>
                    <a:pt x="3010" y="122"/>
                  </a:cubicBezTo>
                  <a:cubicBezTo>
                    <a:pt x="2797" y="0"/>
                    <a:pt x="2584" y="0"/>
                    <a:pt x="2371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7"/>
            <p:cNvSpPr/>
            <p:nvPr/>
          </p:nvSpPr>
          <p:spPr>
            <a:xfrm>
              <a:off x="1252383" y="3729105"/>
              <a:ext cx="177605" cy="103124"/>
            </a:xfrm>
            <a:custGeom>
              <a:avLst/>
              <a:gdLst/>
              <a:ahLst/>
              <a:cxnLst/>
              <a:rect l="l" t="t" r="r" b="b"/>
              <a:pathLst>
                <a:path w="5289" h="3071" extrusionOk="0">
                  <a:moveTo>
                    <a:pt x="1459" y="670"/>
                  </a:moveTo>
                  <a:cubicBezTo>
                    <a:pt x="1034" y="882"/>
                    <a:pt x="608" y="1126"/>
                    <a:pt x="213" y="1369"/>
                  </a:cubicBezTo>
                  <a:cubicBezTo>
                    <a:pt x="0" y="1490"/>
                    <a:pt x="0" y="1642"/>
                    <a:pt x="183" y="1764"/>
                  </a:cubicBezTo>
                  <a:cubicBezTo>
                    <a:pt x="517" y="1946"/>
                    <a:pt x="882" y="2159"/>
                    <a:pt x="1216" y="2341"/>
                  </a:cubicBezTo>
                  <a:cubicBezTo>
                    <a:pt x="1550" y="2554"/>
                    <a:pt x="1885" y="2737"/>
                    <a:pt x="2219" y="2949"/>
                  </a:cubicBezTo>
                  <a:cubicBezTo>
                    <a:pt x="2462" y="3071"/>
                    <a:pt x="2645" y="3071"/>
                    <a:pt x="2888" y="2919"/>
                  </a:cubicBezTo>
                  <a:cubicBezTo>
                    <a:pt x="3252" y="2706"/>
                    <a:pt x="3617" y="2524"/>
                    <a:pt x="3982" y="2311"/>
                  </a:cubicBezTo>
                  <a:cubicBezTo>
                    <a:pt x="4347" y="2098"/>
                    <a:pt x="4681" y="1885"/>
                    <a:pt x="5046" y="1673"/>
                  </a:cubicBezTo>
                  <a:cubicBezTo>
                    <a:pt x="5289" y="1551"/>
                    <a:pt x="5289" y="1429"/>
                    <a:pt x="5076" y="1308"/>
                  </a:cubicBezTo>
                  <a:cubicBezTo>
                    <a:pt x="4408" y="913"/>
                    <a:pt x="3739" y="518"/>
                    <a:pt x="3070" y="122"/>
                  </a:cubicBezTo>
                  <a:cubicBezTo>
                    <a:pt x="2827" y="1"/>
                    <a:pt x="2614" y="1"/>
                    <a:pt x="2371" y="122"/>
                  </a:cubicBezTo>
                  <a:cubicBezTo>
                    <a:pt x="2067" y="305"/>
                    <a:pt x="1763" y="487"/>
                    <a:pt x="1459" y="6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7"/>
            <p:cNvSpPr/>
            <p:nvPr/>
          </p:nvSpPr>
          <p:spPr>
            <a:xfrm>
              <a:off x="1018630" y="3781189"/>
              <a:ext cx="147013" cy="84722"/>
            </a:xfrm>
            <a:custGeom>
              <a:avLst/>
              <a:gdLst/>
              <a:ahLst/>
              <a:cxnLst/>
              <a:rect l="l" t="t" r="r" b="b"/>
              <a:pathLst>
                <a:path w="4378" h="2523" extrusionOk="0">
                  <a:moveTo>
                    <a:pt x="638" y="1246"/>
                  </a:moveTo>
                  <a:cubicBezTo>
                    <a:pt x="517" y="1307"/>
                    <a:pt x="395" y="1398"/>
                    <a:pt x="274" y="1459"/>
                  </a:cubicBezTo>
                  <a:cubicBezTo>
                    <a:pt x="31" y="1611"/>
                    <a:pt x="0" y="1702"/>
                    <a:pt x="243" y="1854"/>
                  </a:cubicBezTo>
                  <a:cubicBezTo>
                    <a:pt x="547" y="2037"/>
                    <a:pt x="851" y="2219"/>
                    <a:pt x="1186" y="2401"/>
                  </a:cubicBezTo>
                  <a:cubicBezTo>
                    <a:pt x="1398" y="2523"/>
                    <a:pt x="1581" y="2493"/>
                    <a:pt x="1824" y="2371"/>
                  </a:cubicBezTo>
                  <a:cubicBezTo>
                    <a:pt x="2189" y="2158"/>
                    <a:pt x="2584" y="1915"/>
                    <a:pt x="2979" y="1702"/>
                  </a:cubicBezTo>
                  <a:cubicBezTo>
                    <a:pt x="3344" y="1489"/>
                    <a:pt x="3739" y="1246"/>
                    <a:pt x="4134" y="1034"/>
                  </a:cubicBezTo>
                  <a:cubicBezTo>
                    <a:pt x="4377" y="882"/>
                    <a:pt x="4377" y="790"/>
                    <a:pt x="4164" y="638"/>
                  </a:cubicBezTo>
                  <a:cubicBezTo>
                    <a:pt x="3860" y="456"/>
                    <a:pt x="3556" y="274"/>
                    <a:pt x="3252" y="122"/>
                  </a:cubicBezTo>
                  <a:cubicBezTo>
                    <a:pt x="3009" y="0"/>
                    <a:pt x="2827" y="0"/>
                    <a:pt x="2584" y="122"/>
                  </a:cubicBezTo>
                  <a:cubicBezTo>
                    <a:pt x="2432" y="213"/>
                    <a:pt x="2310" y="274"/>
                    <a:pt x="2189" y="365"/>
                  </a:cubicBezTo>
                  <a:cubicBezTo>
                    <a:pt x="1945" y="486"/>
                    <a:pt x="1672" y="638"/>
                    <a:pt x="1429" y="790"/>
                  </a:cubicBezTo>
                  <a:cubicBezTo>
                    <a:pt x="1155" y="942"/>
                    <a:pt x="912" y="1094"/>
                    <a:pt x="638" y="12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1404472" y="3762787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1368" y="761"/>
                  </a:moveTo>
                  <a:cubicBezTo>
                    <a:pt x="1003" y="943"/>
                    <a:pt x="669" y="1156"/>
                    <a:pt x="304" y="1338"/>
                  </a:cubicBezTo>
                  <a:cubicBezTo>
                    <a:pt x="31" y="1521"/>
                    <a:pt x="0" y="1642"/>
                    <a:pt x="304" y="1794"/>
                  </a:cubicBezTo>
                  <a:cubicBezTo>
                    <a:pt x="942" y="2159"/>
                    <a:pt x="1581" y="2554"/>
                    <a:pt x="2219" y="2919"/>
                  </a:cubicBezTo>
                  <a:cubicBezTo>
                    <a:pt x="2493" y="3071"/>
                    <a:pt x="2705" y="3071"/>
                    <a:pt x="2979" y="2919"/>
                  </a:cubicBezTo>
                  <a:cubicBezTo>
                    <a:pt x="3678" y="2493"/>
                    <a:pt x="4377" y="2098"/>
                    <a:pt x="5076" y="1703"/>
                  </a:cubicBezTo>
                  <a:cubicBezTo>
                    <a:pt x="5319" y="1551"/>
                    <a:pt x="5319" y="1430"/>
                    <a:pt x="5107" y="1308"/>
                  </a:cubicBezTo>
                  <a:cubicBezTo>
                    <a:pt x="4772" y="1095"/>
                    <a:pt x="4438" y="913"/>
                    <a:pt x="4104" y="730"/>
                  </a:cubicBezTo>
                  <a:cubicBezTo>
                    <a:pt x="3769" y="518"/>
                    <a:pt x="3435" y="335"/>
                    <a:pt x="3100" y="153"/>
                  </a:cubicBezTo>
                  <a:cubicBezTo>
                    <a:pt x="2857" y="1"/>
                    <a:pt x="2645" y="1"/>
                    <a:pt x="2401" y="153"/>
                  </a:cubicBezTo>
                  <a:cubicBezTo>
                    <a:pt x="2067" y="366"/>
                    <a:pt x="1702" y="548"/>
                    <a:pt x="1368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1605556" y="3769940"/>
              <a:ext cx="177605" cy="103124"/>
            </a:xfrm>
            <a:custGeom>
              <a:avLst/>
              <a:gdLst/>
              <a:ahLst/>
              <a:cxnLst/>
              <a:rect l="l" t="t" r="r" b="b"/>
              <a:pathLst>
                <a:path w="5289" h="3071" extrusionOk="0">
                  <a:moveTo>
                    <a:pt x="304" y="1338"/>
                  </a:moveTo>
                  <a:cubicBezTo>
                    <a:pt x="30" y="1521"/>
                    <a:pt x="0" y="1642"/>
                    <a:pt x="274" y="1794"/>
                  </a:cubicBezTo>
                  <a:cubicBezTo>
                    <a:pt x="942" y="2159"/>
                    <a:pt x="1581" y="2554"/>
                    <a:pt x="2219" y="2919"/>
                  </a:cubicBezTo>
                  <a:cubicBezTo>
                    <a:pt x="2493" y="3071"/>
                    <a:pt x="2705" y="3071"/>
                    <a:pt x="2948" y="2919"/>
                  </a:cubicBezTo>
                  <a:cubicBezTo>
                    <a:pt x="3648" y="2524"/>
                    <a:pt x="4347" y="2128"/>
                    <a:pt x="5015" y="1733"/>
                  </a:cubicBezTo>
                  <a:cubicBezTo>
                    <a:pt x="5289" y="1581"/>
                    <a:pt x="5289" y="1460"/>
                    <a:pt x="5046" y="1308"/>
                  </a:cubicBezTo>
                  <a:cubicBezTo>
                    <a:pt x="4711" y="1095"/>
                    <a:pt x="4377" y="913"/>
                    <a:pt x="4043" y="730"/>
                  </a:cubicBezTo>
                  <a:cubicBezTo>
                    <a:pt x="3708" y="517"/>
                    <a:pt x="3404" y="335"/>
                    <a:pt x="3070" y="153"/>
                  </a:cubicBezTo>
                  <a:cubicBezTo>
                    <a:pt x="2827" y="1"/>
                    <a:pt x="2614" y="31"/>
                    <a:pt x="2341" y="183"/>
                  </a:cubicBezTo>
                  <a:cubicBezTo>
                    <a:pt x="1672" y="578"/>
                    <a:pt x="973" y="973"/>
                    <a:pt x="304" y="1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1139080" y="3794454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1307" y="760"/>
                  </a:moveTo>
                  <a:cubicBezTo>
                    <a:pt x="942" y="942"/>
                    <a:pt x="608" y="1155"/>
                    <a:pt x="243" y="1368"/>
                  </a:cubicBezTo>
                  <a:cubicBezTo>
                    <a:pt x="0" y="1520"/>
                    <a:pt x="0" y="1611"/>
                    <a:pt x="243" y="1763"/>
                  </a:cubicBezTo>
                  <a:cubicBezTo>
                    <a:pt x="882" y="2158"/>
                    <a:pt x="1550" y="2523"/>
                    <a:pt x="2189" y="2918"/>
                  </a:cubicBezTo>
                  <a:cubicBezTo>
                    <a:pt x="2462" y="3070"/>
                    <a:pt x="2645" y="3070"/>
                    <a:pt x="2949" y="2888"/>
                  </a:cubicBezTo>
                  <a:cubicBezTo>
                    <a:pt x="3283" y="2705"/>
                    <a:pt x="3648" y="2493"/>
                    <a:pt x="3982" y="2310"/>
                  </a:cubicBezTo>
                  <a:cubicBezTo>
                    <a:pt x="4347" y="2098"/>
                    <a:pt x="4681" y="1885"/>
                    <a:pt x="5046" y="1672"/>
                  </a:cubicBezTo>
                  <a:cubicBezTo>
                    <a:pt x="5289" y="1520"/>
                    <a:pt x="5289" y="1429"/>
                    <a:pt x="5046" y="1277"/>
                  </a:cubicBezTo>
                  <a:cubicBezTo>
                    <a:pt x="4408" y="882"/>
                    <a:pt x="3739" y="517"/>
                    <a:pt x="3070" y="122"/>
                  </a:cubicBezTo>
                  <a:cubicBezTo>
                    <a:pt x="2827" y="0"/>
                    <a:pt x="2614" y="0"/>
                    <a:pt x="2371" y="122"/>
                  </a:cubicBezTo>
                  <a:cubicBezTo>
                    <a:pt x="2006" y="335"/>
                    <a:pt x="1672" y="547"/>
                    <a:pt x="1307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1292177" y="3828136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2371" y="152"/>
                  </a:moveTo>
                  <a:cubicBezTo>
                    <a:pt x="1672" y="547"/>
                    <a:pt x="973" y="973"/>
                    <a:pt x="244" y="1368"/>
                  </a:cubicBezTo>
                  <a:cubicBezTo>
                    <a:pt x="1" y="1520"/>
                    <a:pt x="1" y="1642"/>
                    <a:pt x="244" y="1794"/>
                  </a:cubicBezTo>
                  <a:cubicBezTo>
                    <a:pt x="578" y="1976"/>
                    <a:pt x="912" y="2158"/>
                    <a:pt x="1247" y="2371"/>
                  </a:cubicBezTo>
                  <a:cubicBezTo>
                    <a:pt x="1581" y="2554"/>
                    <a:pt x="1916" y="2736"/>
                    <a:pt x="2250" y="2949"/>
                  </a:cubicBezTo>
                  <a:cubicBezTo>
                    <a:pt x="2463" y="3070"/>
                    <a:pt x="2675" y="3070"/>
                    <a:pt x="2919" y="2949"/>
                  </a:cubicBezTo>
                  <a:lnTo>
                    <a:pt x="5046" y="1702"/>
                  </a:lnTo>
                  <a:cubicBezTo>
                    <a:pt x="5320" y="1550"/>
                    <a:pt x="5320" y="1429"/>
                    <a:pt x="5046" y="1277"/>
                  </a:cubicBezTo>
                  <a:cubicBezTo>
                    <a:pt x="4408" y="912"/>
                    <a:pt x="3739" y="517"/>
                    <a:pt x="3071" y="152"/>
                  </a:cubicBezTo>
                  <a:cubicBezTo>
                    <a:pt x="2858" y="0"/>
                    <a:pt x="2645" y="0"/>
                    <a:pt x="2371" y="1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1494268" y="3835289"/>
              <a:ext cx="177638" cy="102083"/>
            </a:xfrm>
            <a:custGeom>
              <a:avLst/>
              <a:gdLst/>
              <a:ahLst/>
              <a:cxnLst/>
              <a:rect l="l" t="t" r="r" b="b"/>
              <a:pathLst>
                <a:path w="5290" h="3040" extrusionOk="0">
                  <a:moveTo>
                    <a:pt x="1338" y="730"/>
                  </a:moveTo>
                  <a:cubicBezTo>
                    <a:pt x="974" y="942"/>
                    <a:pt x="609" y="1125"/>
                    <a:pt x="274" y="1337"/>
                  </a:cubicBezTo>
                  <a:cubicBezTo>
                    <a:pt x="1" y="1489"/>
                    <a:pt x="1" y="1611"/>
                    <a:pt x="244" y="1733"/>
                  </a:cubicBezTo>
                  <a:cubicBezTo>
                    <a:pt x="578" y="1945"/>
                    <a:pt x="913" y="2128"/>
                    <a:pt x="1247" y="2310"/>
                  </a:cubicBezTo>
                  <a:cubicBezTo>
                    <a:pt x="1582" y="2523"/>
                    <a:pt x="1916" y="2705"/>
                    <a:pt x="2250" y="2918"/>
                  </a:cubicBezTo>
                  <a:cubicBezTo>
                    <a:pt x="2493" y="3040"/>
                    <a:pt x="2676" y="3040"/>
                    <a:pt x="2919" y="2888"/>
                  </a:cubicBezTo>
                  <a:cubicBezTo>
                    <a:pt x="3284" y="2705"/>
                    <a:pt x="3648" y="2492"/>
                    <a:pt x="3983" y="2280"/>
                  </a:cubicBezTo>
                  <a:cubicBezTo>
                    <a:pt x="4348" y="2097"/>
                    <a:pt x="4682" y="1885"/>
                    <a:pt x="5047" y="1672"/>
                  </a:cubicBezTo>
                  <a:cubicBezTo>
                    <a:pt x="5259" y="1550"/>
                    <a:pt x="5290" y="1429"/>
                    <a:pt x="5077" y="1307"/>
                  </a:cubicBezTo>
                  <a:cubicBezTo>
                    <a:pt x="4378" y="912"/>
                    <a:pt x="3709" y="517"/>
                    <a:pt x="3041" y="122"/>
                  </a:cubicBezTo>
                  <a:cubicBezTo>
                    <a:pt x="2828" y="0"/>
                    <a:pt x="2615" y="0"/>
                    <a:pt x="2402" y="122"/>
                  </a:cubicBezTo>
                  <a:cubicBezTo>
                    <a:pt x="2037" y="334"/>
                    <a:pt x="1673" y="517"/>
                    <a:pt x="1338" y="7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1025778" y="3858762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243" y="1398"/>
                  </a:moveTo>
                  <a:cubicBezTo>
                    <a:pt x="0" y="1520"/>
                    <a:pt x="0" y="1642"/>
                    <a:pt x="213" y="1793"/>
                  </a:cubicBezTo>
                  <a:cubicBezTo>
                    <a:pt x="882" y="2158"/>
                    <a:pt x="1550" y="2553"/>
                    <a:pt x="2250" y="2949"/>
                  </a:cubicBezTo>
                  <a:cubicBezTo>
                    <a:pt x="2462" y="3070"/>
                    <a:pt x="2675" y="3070"/>
                    <a:pt x="2918" y="2949"/>
                  </a:cubicBezTo>
                  <a:cubicBezTo>
                    <a:pt x="3253" y="2736"/>
                    <a:pt x="3617" y="2523"/>
                    <a:pt x="3982" y="2310"/>
                  </a:cubicBezTo>
                  <a:cubicBezTo>
                    <a:pt x="4316" y="2128"/>
                    <a:pt x="4681" y="1915"/>
                    <a:pt x="5046" y="1702"/>
                  </a:cubicBezTo>
                  <a:cubicBezTo>
                    <a:pt x="5289" y="1550"/>
                    <a:pt x="5289" y="1429"/>
                    <a:pt x="5046" y="1307"/>
                  </a:cubicBezTo>
                  <a:cubicBezTo>
                    <a:pt x="4742" y="1094"/>
                    <a:pt x="4408" y="912"/>
                    <a:pt x="4073" y="730"/>
                  </a:cubicBezTo>
                  <a:cubicBezTo>
                    <a:pt x="3739" y="547"/>
                    <a:pt x="3435" y="334"/>
                    <a:pt x="3101" y="152"/>
                  </a:cubicBezTo>
                  <a:cubicBezTo>
                    <a:pt x="2827" y="0"/>
                    <a:pt x="2645" y="0"/>
                    <a:pt x="2371" y="183"/>
                  </a:cubicBezTo>
                  <a:cubicBezTo>
                    <a:pt x="1642" y="578"/>
                    <a:pt x="943" y="973"/>
                    <a:pt x="243" y="13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1659655" y="3862825"/>
              <a:ext cx="176597" cy="102117"/>
            </a:xfrm>
            <a:custGeom>
              <a:avLst/>
              <a:gdLst/>
              <a:ahLst/>
              <a:cxnLst/>
              <a:rect l="l" t="t" r="r" b="b"/>
              <a:pathLst>
                <a:path w="5259" h="3041" extrusionOk="0">
                  <a:moveTo>
                    <a:pt x="1277" y="761"/>
                  </a:moveTo>
                  <a:cubicBezTo>
                    <a:pt x="942" y="943"/>
                    <a:pt x="578" y="1156"/>
                    <a:pt x="213" y="1369"/>
                  </a:cubicBezTo>
                  <a:cubicBezTo>
                    <a:pt x="0" y="1490"/>
                    <a:pt x="0" y="1612"/>
                    <a:pt x="213" y="1733"/>
                  </a:cubicBezTo>
                  <a:cubicBezTo>
                    <a:pt x="547" y="1946"/>
                    <a:pt x="882" y="2128"/>
                    <a:pt x="1216" y="2341"/>
                  </a:cubicBezTo>
                  <a:cubicBezTo>
                    <a:pt x="1550" y="2524"/>
                    <a:pt x="1885" y="2706"/>
                    <a:pt x="2189" y="2919"/>
                  </a:cubicBezTo>
                  <a:cubicBezTo>
                    <a:pt x="2462" y="3040"/>
                    <a:pt x="2644" y="3040"/>
                    <a:pt x="2918" y="2888"/>
                  </a:cubicBezTo>
                  <a:cubicBezTo>
                    <a:pt x="3374" y="2645"/>
                    <a:pt x="3830" y="2372"/>
                    <a:pt x="4286" y="2098"/>
                  </a:cubicBezTo>
                  <a:cubicBezTo>
                    <a:pt x="4529" y="1976"/>
                    <a:pt x="4772" y="1824"/>
                    <a:pt x="4985" y="1703"/>
                  </a:cubicBezTo>
                  <a:cubicBezTo>
                    <a:pt x="5228" y="1551"/>
                    <a:pt x="5258" y="1429"/>
                    <a:pt x="5015" y="1308"/>
                  </a:cubicBezTo>
                  <a:cubicBezTo>
                    <a:pt x="4347" y="913"/>
                    <a:pt x="3678" y="517"/>
                    <a:pt x="3009" y="122"/>
                  </a:cubicBezTo>
                  <a:cubicBezTo>
                    <a:pt x="2796" y="1"/>
                    <a:pt x="2584" y="1"/>
                    <a:pt x="2341" y="122"/>
                  </a:cubicBezTo>
                  <a:cubicBezTo>
                    <a:pt x="2006" y="335"/>
                    <a:pt x="1641" y="548"/>
                    <a:pt x="1277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1179915" y="3893452"/>
              <a:ext cx="177605" cy="103124"/>
            </a:xfrm>
            <a:custGeom>
              <a:avLst/>
              <a:gdLst/>
              <a:ahLst/>
              <a:cxnLst/>
              <a:rect l="l" t="t" r="r" b="b"/>
              <a:pathLst>
                <a:path w="5289" h="3071" extrusionOk="0">
                  <a:moveTo>
                    <a:pt x="1307" y="760"/>
                  </a:moveTo>
                  <a:cubicBezTo>
                    <a:pt x="942" y="973"/>
                    <a:pt x="578" y="1186"/>
                    <a:pt x="213" y="1399"/>
                  </a:cubicBezTo>
                  <a:cubicBezTo>
                    <a:pt x="0" y="1520"/>
                    <a:pt x="0" y="1642"/>
                    <a:pt x="182" y="1764"/>
                  </a:cubicBezTo>
                  <a:cubicBezTo>
                    <a:pt x="517" y="1976"/>
                    <a:pt x="882" y="2159"/>
                    <a:pt x="1216" y="2371"/>
                  </a:cubicBezTo>
                  <a:cubicBezTo>
                    <a:pt x="1550" y="2554"/>
                    <a:pt x="1885" y="2736"/>
                    <a:pt x="2219" y="2919"/>
                  </a:cubicBezTo>
                  <a:cubicBezTo>
                    <a:pt x="2432" y="3071"/>
                    <a:pt x="2644" y="3071"/>
                    <a:pt x="2888" y="2919"/>
                  </a:cubicBezTo>
                  <a:cubicBezTo>
                    <a:pt x="3252" y="2736"/>
                    <a:pt x="3617" y="2523"/>
                    <a:pt x="3951" y="2311"/>
                  </a:cubicBezTo>
                  <a:cubicBezTo>
                    <a:pt x="4316" y="2098"/>
                    <a:pt x="4681" y="1885"/>
                    <a:pt x="5046" y="1703"/>
                  </a:cubicBezTo>
                  <a:cubicBezTo>
                    <a:pt x="5259" y="1551"/>
                    <a:pt x="5289" y="1429"/>
                    <a:pt x="5046" y="1308"/>
                  </a:cubicBezTo>
                  <a:cubicBezTo>
                    <a:pt x="4407" y="912"/>
                    <a:pt x="3708" y="517"/>
                    <a:pt x="3040" y="122"/>
                  </a:cubicBezTo>
                  <a:cubicBezTo>
                    <a:pt x="2827" y="1"/>
                    <a:pt x="2614" y="1"/>
                    <a:pt x="2371" y="122"/>
                  </a:cubicBezTo>
                  <a:cubicBezTo>
                    <a:pt x="2006" y="335"/>
                    <a:pt x="1641" y="548"/>
                    <a:pt x="1307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1383014" y="3899563"/>
              <a:ext cx="176631" cy="102117"/>
            </a:xfrm>
            <a:custGeom>
              <a:avLst/>
              <a:gdLst/>
              <a:ahLst/>
              <a:cxnLst/>
              <a:rect l="l" t="t" r="r" b="b"/>
              <a:pathLst>
                <a:path w="5260" h="3041" extrusionOk="0">
                  <a:moveTo>
                    <a:pt x="1308" y="730"/>
                  </a:moveTo>
                  <a:cubicBezTo>
                    <a:pt x="973" y="943"/>
                    <a:pt x="609" y="1126"/>
                    <a:pt x="274" y="1338"/>
                  </a:cubicBezTo>
                  <a:cubicBezTo>
                    <a:pt x="1" y="1490"/>
                    <a:pt x="1" y="1612"/>
                    <a:pt x="244" y="1734"/>
                  </a:cubicBezTo>
                  <a:cubicBezTo>
                    <a:pt x="578" y="1946"/>
                    <a:pt x="913" y="2129"/>
                    <a:pt x="1247" y="2311"/>
                  </a:cubicBezTo>
                  <a:cubicBezTo>
                    <a:pt x="1581" y="2524"/>
                    <a:pt x="1916" y="2706"/>
                    <a:pt x="2250" y="2919"/>
                  </a:cubicBezTo>
                  <a:cubicBezTo>
                    <a:pt x="2463" y="3041"/>
                    <a:pt x="2676" y="3041"/>
                    <a:pt x="2919" y="2919"/>
                  </a:cubicBezTo>
                  <a:cubicBezTo>
                    <a:pt x="3253" y="2706"/>
                    <a:pt x="3618" y="2493"/>
                    <a:pt x="3983" y="2281"/>
                  </a:cubicBezTo>
                  <a:cubicBezTo>
                    <a:pt x="4347" y="2068"/>
                    <a:pt x="4682" y="1885"/>
                    <a:pt x="5046" y="1673"/>
                  </a:cubicBezTo>
                  <a:cubicBezTo>
                    <a:pt x="5259" y="1551"/>
                    <a:pt x="5259" y="1399"/>
                    <a:pt x="5077" y="1308"/>
                  </a:cubicBezTo>
                  <a:cubicBezTo>
                    <a:pt x="4378" y="913"/>
                    <a:pt x="3709" y="518"/>
                    <a:pt x="3040" y="123"/>
                  </a:cubicBezTo>
                  <a:cubicBezTo>
                    <a:pt x="2828" y="1"/>
                    <a:pt x="2584" y="1"/>
                    <a:pt x="2341" y="123"/>
                  </a:cubicBezTo>
                  <a:cubicBezTo>
                    <a:pt x="2007" y="335"/>
                    <a:pt x="1673" y="518"/>
                    <a:pt x="1308" y="7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1547360" y="3927134"/>
              <a:ext cx="176597" cy="102117"/>
            </a:xfrm>
            <a:custGeom>
              <a:avLst/>
              <a:gdLst/>
              <a:ahLst/>
              <a:cxnLst/>
              <a:rect l="l" t="t" r="r" b="b"/>
              <a:pathLst>
                <a:path w="5259" h="3041" extrusionOk="0">
                  <a:moveTo>
                    <a:pt x="882" y="1004"/>
                  </a:moveTo>
                  <a:cubicBezTo>
                    <a:pt x="669" y="1125"/>
                    <a:pt x="456" y="1247"/>
                    <a:pt x="244" y="1368"/>
                  </a:cubicBezTo>
                  <a:cubicBezTo>
                    <a:pt x="1" y="1490"/>
                    <a:pt x="1" y="1612"/>
                    <a:pt x="244" y="1764"/>
                  </a:cubicBezTo>
                  <a:cubicBezTo>
                    <a:pt x="912" y="2128"/>
                    <a:pt x="1581" y="2523"/>
                    <a:pt x="2250" y="2919"/>
                  </a:cubicBezTo>
                  <a:cubicBezTo>
                    <a:pt x="2463" y="3040"/>
                    <a:pt x="2675" y="3040"/>
                    <a:pt x="2918" y="2888"/>
                  </a:cubicBezTo>
                  <a:cubicBezTo>
                    <a:pt x="3283" y="2706"/>
                    <a:pt x="3618" y="2493"/>
                    <a:pt x="3982" y="2280"/>
                  </a:cubicBezTo>
                  <a:cubicBezTo>
                    <a:pt x="4347" y="2098"/>
                    <a:pt x="4681" y="1885"/>
                    <a:pt x="5046" y="1672"/>
                  </a:cubicBezTo>
                  <a:cubicBezTo>
                    <a:pt x="5259" y="1551"/>
                    <a:pt x="5259" y="1429"/>
                    <a:pt x="5046" y="1308"/>
                  </a:cubicBezTo>
                  <a:cubicBezTo>
                    <a:pt x="4712" y="1095"/>
                    <a:pt x="4377" y="913"/>
                    <a:pt x="4043" y="700"/>
                  </a:cubicBezTo>
                  <a:cubicBezTo>
                    <a:pt x="3709" y="517"/>
                    <a:pt x="3374" y="305"/>
                    <a:pt x="3040" y="122"/>
                  </a:cubicBezTo>
                  <a:cubicBezTo>
                    <a:pt x="2797" y="1"/>
                    <a:pt x="2615" y="1"/>
                    <a:pt x="2371" y="122"/>
                  </a:cubicBezTo>
                  <a:cubicBezTo>
                    <a:pt x="1885" y="426"/>
                    <a:pt x="1368" y="700"/>
                    <a:pt x="882" y="10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1066612" y="3958767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1307" y="761"/>
                  </a:moveTo>
                  <a:cubicBezTo>
                    <a:pt x="942" y="974"/>
                    <a:pt x="608" y="1156"/>
                    <a:pt x="243" y="1369"/>
                  </a:cubicBezTo>
                  <a:cubicBezTo>
                    <a:pt x="0" y="1521"/>
                    <a:pt x="0" y="1642"/>
                    <a:pt x="243" y="1794"/>
                  </a:cubicBezTo>
                  <a:cubicBezTo>
                    <a:pt x="395" y="1885"/>
                    <a:pt x="578" y="1977"/>
                    <a:pt x="730" y="2068"/>
                  </a:cubicBezTo>
                  <a:cubicBezTo>
                    <a:pt x="912" y="2159"/>
                    <a:pt x="1064" y="2281"/>
                    <a:pt x="1246" y="2372"/>
                  </a:cubicBezTo>
                  <a:cubicBezTo>
                    <a:pt x="1550" y="2554"/>
                    <a:pt x="1885" y="2737"/>
                    <a:pt x="2189" y="2919"/>
                  </a:cubicBezTo>
                  <a:cubicBezTo>
                    <a:pt x="2462" y="3071"/>
                    <a:pt x="2645" y="3071"/>
                    <a:pt x="2918" y="2919"/>
                  </a:cubicBezTo>
                  <a:cubicBezTo>
                    <a:pt x="3617" y="2524"/>
                    <a:pt x="4316" y="2129"/>
                    <a:pt x="5015" y="1703"/>
                  </a:cubicBezTo>
                  <a:cubicBezTo>
                    <a:pt x="5289" y="1551"/>
                    <a:pt x="5319" y="1430"/>
                    <a:pt x="5015" y="1278"/>
                  </a:cubicBezTo>
                  <a:cubicBezTo>
                    <a:pt x="4377" y="882"/>
                    <a:pt x="3739" y="518"/>
                    <a:pt x="3070" y="122"/>
                  </a:cubicBezTo>
                  <a:cubicBezTo>
                    <a:pt x="2827" y="1"/>
                    <a:pt x="2614" y="1"/>
                    <a:pt x="2371" y="153"/>
                  </a:cubicBezTo>
                  <a:cubicBezTo>
                    <a:pt x="2006" y="366"/>
                    <a:pt x="1672" y="548"/>
                    <a:pt x="1307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1271760" y="3963871"/>
              <a:ext cx="176631" cy="102117"/>
            </a:xfrm>
            <a:custGeom>
              <a:avLst/>
              <a:gdLst/>
              <a:ahLst/>
              <a:cxnLst/>
              <a:rect l="l" t="t" r="r" b="b"/>
              <a:pathLst>
                <a:path w="5260" h="3041" extrusionOk="0">
                  <a:moveTo>
                    <a:pt x="973" y="943"/>
                  </a:moveTo>
                  <a:cubicBezTo>
                    <a:pt x="730" y="1065"/>
                    <a:pt x="517" y="1217"/>
                    <a:pt x="274" y="1338"/>
                  </a:cubicBezTo>
                  <a:cubicBezTo>
                    <a:pt x="1" y="1490"/>
                    <a:pt x="1" y="1612"/>
                    <a:pt x="244" y="1764"/>
                  </a:cubicBezTo>
                  <a:cubicBezTo>
                    <a:pt x="578" y="1946"/>
                    <a:pt x="913" y="2159"/>
                    <a:pt x="1216" y="2341"/>
                  </a:cubicBezTo>
                  <a:cubicBezTo>
                    <a:pt x="1551" y="2524"/>
                    <a:pt x="1885" y="2706"/>
                    <a:pt x="2220" y="2919"/>
                  </a:cubicBezTo>
                  <a:cubicBezTo>
                    <a:pt x="2463" y="3040"/>
                    <a:pt x="2675" y="3040"/>
                    <a:pt x="2919" y="2919"/>
                  </a:cubicBezTo>
                  <a:lnTo>
                    <a:pt x="3983" y="2311"/>
                  </a:lnTo>
                  <a:cubicBezTo>
                    <a:pt x="4317" y="2098"/>
                    <a:pt x="4682" y="1885"/>
                    <a:pt x="5016" y="1703"/>
                  </a:cubicBezTo>
                  <a:cubicBezTo>
                    <a:pt x="5259" y="1551"/>
                    <a:pt x="5259" y="1429"/>
                    <a:pt x="5016" y="1278"/>
                  </a:cubicBezTo>
                  <a:cubicBezTo>
                    <a:pt x="4378" y="913"/>
                    <a:pt x="3709" y="518"/>
                    <a:pt x="3040" y="153"/>
                  </a:cubicBezTo>
                  <a:cubicBezTo>
                    <a:pt x="2797" y="1"/>
                    <a:pt x="2615" y="1"/>
                    <a:pt x="2341" y="153"/>
                  </a:cubicBezTo>
                  <a:cubicBezTo>
                    <a:pt x="1885" y="396"/>
                    <a:pt x="1429" y="670"/>
                    <a:pt x="973" y="9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1436106" y="3991442"/>
              <a:ext cx="176597" cy="102117"/>
            </a:xfrm>
            <a:custGeom>
              <a:avLst/>
              <a:gdLst/>
              <a:ahLst/>
              <a:cxnLst/>
              <a:rect l="l" t="t" r="r" b="b"/>
              <a:pathLst>
                <a:path w="5259" h="3041" extrusionOk="0">
                  <a:moveTo>
                    <a:pt x="851" y="1004"/>
                  </a:moveTo>
                  <a:cubicBezTo>
                    <a:pt x="669" y="1125"/>
                    <a:pt x="456" y="1247"/>
                    <a:pt x="244" y="1368"/>
                  </a:cubicBezTo>
                  <a:cubicBezTo>
                    <a:pt x="0" y="1490"/>
                    <a:pt x="0" y="1612"/>
                    <a:pt x="213" y="1764"/>
                  </a:cubicBezTo>
                  <a:cubicBezTo>
                    <a:pt x="882" y="2128"/>
                    <a:pt x="1551" y="2523"/>
                    <a:pt x="2250" y="2919"/>
                  </a:cubicBezTo>
                  <a:cubicBezTo>
                    <a:pt x="2462" y="3040"/>
                    <a:pt x="2675" y="3040"/>
                    <a:pt x="2918" y="2919"/>
                  </a:cubicBezTo>
                  <a:cubicBezTo>
                    <a:pt x="3253" y="2706"/>
                    <a:pt x="3617" y="2493"/>
                    <a:pt x="3952" y="2311"/>
                  </a:cubicBezTo>
                  <a:cubicBezTo>
                    <a:pt x="4317" y="2098"/>
                    <a:pt x="4681" y="1885"/>
                    <a:pt x="5016" y="1703"/>
                  </a:cubicBezTo>
                  <a:cubicBezTo>
                    <a:pt x="5259" y="1551"/>
                    <a:pt x="5259" y="1429"/>
                    <a:pt x="5046" y="1308"/>
                  </a:cubicBezTo>
                  <a:cubicBezTo>
                    <a:pt x="4712" y="1095"/>
                    <a:pt x="4377" y="912"/>
                    <a:pt x="4043" y="730"/>
                  </a:cubicBezTo>
                  <a:cubicBezTo>
                    <a:pt x="3709" y="517"/>
                    <a:pt x="3374" y="335"/>
                    <a:pt x="3040" y="153"/>
                  </a:cubicBezTo>
                  <a:cubicBezTo>
                    <a:pt x="2797" y="1"/>
                    <a:pt x="2614" y="1"/>
                    <a:pt x="2341" y="153"/>
                  </a:cubicBezTo>
                  <a:cubicBezTo>
                    <a:pt x="1855" y="426"/>
                    <a:pt x="1368" y="730"/>
                    <a:pt x="851" y="10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1620836" y="3988386"/>
              <a:ext cx="210312" cy="122500"/>
            </a:xfrm>
            <a:custGeom>
              <a:avLst/>
              <a:gdLst/>
              <a:ahLst/>
              <a:cxnLst/>
              <a:rect l="l" t="t" r="r" b="b"/>
              <a:pathLst>
                <a:path w="6263" h="3648" extrusionOk="0">
                  <a:moveTo>
                    <a:pt x="1764" y="1064"/>
                  </a:moveTo>
                  <a:cubicBezTo>
                    <a:pt x="1247" y="1338"/>
                    <a:pt x="730" y="1642"/>
                    <a:pt x="214" y="1946"/>
                  </a:cubicBezTo>
                  <a:cubicBezTo>
                    <a:pt x="1" y="2098"/>
                    <a:pt x="1" y="2219"/>
                    <a:pt x="183" y="2341"/>
                  </a:cubicBezTo>
                  <a:cubicBezTo>
                    <a:pt x="882" y="2736"/>
                    <a:pt x="1551" y="3131"/>
                    <a:pt x="2220" y="3526"/>
                  </a:cubicBezTo>
                  <a:cubicBezTo>
                    <a:pt x="2433" y="3648"/>
                    <a:pt x="2645" y="3617"/>
                    <a:pt x="2889" y="3496"/>
                  </a:cubicBezTo>
                  <a:cubicBezTo>
                    <a:pt x="3071" y="3405"/>
                    <a:pt x="3223" y="3283"/>
                    <a:pt x="3405" y="3192"/>
                  </a:cubicBezTo>
                  <a:cubicBezTo>
                    <a:pt x="3740" y="3010"/>
                    <a:pt x="4104" y="2797"/>
                    <a:pt x="4439" y="2584"/>
                  </a:cubicBezTo>
                  <a:cubicBezTo>
                    <a:pt x="4955" y="2310"/>
                    <a:pt x="5472" y="2006"/>
                    <a:pt x="5959" y="1733"/>
                  </a:cubicBezTo>
                  <a:cubicBezTo>
                    <a:pt x="6232" y="1551"/>
                    <a:pt x="6263" y="1459"/>
                    <a:pt x="5989" y="1307"/>
                  </a:cubicBezTo>
                  <a:cubicBezTo>
                    <a:pt x="5320" y="912"/>
                    <a:pt x="4682" y="517"/>
                    <a:pt x="4013" y="152"/>
                  </a:cubicBezTo>
                  <a:cubicBezTo>
                    <a:pt x="3770" y="0"/>
                    <a:pt x="3557" y="0"/>
                    <a:pt x="3345" y="152"/>
                  </a:cubicBezTo>
                  <a:cubicBezTo>
                    <a:pt x="2828" y="456"/>
                    <a:pt x="2311" y="760"/>
                    <a:pt x="1764" y="10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1323810" y="4056757"/>
              <a:ext cx="176631" cy="102117"/>
            </a:xfrm>
            <a:custGeom>
              <a:avLst/>
              <a:gdLst/>
              <a:ahLst/>
              <a:cxnLst/>
              <a:rect l="l" t="t" r="r" b="b"/>
              <a:pathLst>
                <a:path w="5260" h="3041" extrusionOk="0">
                  <a:moveTo>
                    <a:pt x="1308" y="730"/>
                  </a:moveTo>
                  <a:cubicBezTo>
                    <a:pt x="943" y="943"/>
                    <a:pt x="578" y="1156"/>
                    <a:pt x="244" y="1369"/>
                  </a:cubicBezTo>
                  <a:cubicBezTo>
                    <a:pt x="1" y="1490"/>
                    <a:pt x="1" y="1612"/>
                    <a:pt x="214" y="1733"/>
                  </a:cubicBezTo>
                  <a:cubicBezTo>
                    <a:pt x="548" y="1916"/>
                    <a:pt x="882" y="2129"/>
                    <a:pt x="1247" y="2311"/>
                  </a:cubicBezTo>
                  <a:cubicBezTo>
                    <a:pt x="1581" y="2524"/>
                    <a:pt x="1916" y="2706"/>
                    <a:pt x="2250" y="2888"/>
                  </a:cubicBezTo>
                  <a:cubicBezTo>
                    <a:pt x="2463" y="3040"/>
                    <a:pt x="2676" y="3010"/>
                    <a:pt x="2919" y="2888"/>
                  </a:cubicBezTo>
                  <a:cubicBezTo>
                    <a:pt x="3284" y="2676"/>
                    <a:pt x="3618" y="2493"/>
                    <a:pt x="3983" y="2281"/>
                  </a:cubicBezTo>
                  <a:cubicBezTo>
                    <a:pt x="4317" y="2068"/>
                    <a:pt x="4682" y="1885"/>
                    <a:pt x="5016" y="1673"/>
                  </a:cubicBezTo>
                  <a:cubicBezTo>
                    <a:pt x="5259" y="1551"/>
                    <a:pt x="5259" y="1399"/>
                    <a:pt x="5047" y="1277"/>
                  </a:cubicBezTo>
                  <a:cubicBezTo>
                    <a:pt x="4378" y="882"/>
                    <a:pt x="3709" y="487"/>
                    <a:pt x="3010" y="92"/>
                  </a:cubicBezTo>
                  <a:cubicBezTo>
                    <a:pt x="2828" y="1"/>
                    <a:pt x="2584" y="1"/>
                    <a:pt x="2372" y="122"/>
                  </a:cubicBezTo>
                  <a:cubicBezTo>
                    <a:pt x="2037" y="335"/>
                    <a:pt x="1673" y="518"/>
                    <a:pt x="1308" y="7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1507566" y="4072070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1307" y="761"/>
                  </a:moveTo>
                  <a:cubicBezTo>
                    <a:pt x="973" y="973"/>
                    <a:pt x="608" y="1186"/>
                    <a:pt x="274" y="1369"/>
                  </a:cubicBezTo>
                  <a:cubicBezTo>
                    <a:pt x="0" y="1521"/>
                    <a:pt x="0" y="1642"/>
                    <a:pt x="243" y="1794"/>
                  </a:cubicBezTo>
                  <a:cubicBezTo>
                    <a:pt x="912" y="2159"/>
                    <a:pt x="1550" y="2554"/>
                    <a:pt x="2219" y="2949"/>
                  </a:cubicBezTo>
                  <a:cubicBezTo>
                    <a:pt x="2462" y="3071"/>
                    <a:pt x="2675" y="3071"/>
                    <a:pt x="2918" y="2919"/>
                  </a:cubicBezTo>
                  <a:cubicBezTo>
                    <a:pt x="3648" y="2524"/>
                    <a:pt x="4347" y="2129"/>
                    <a:pt x="5046" y="1703"/>
                  </a:cubicBezTo>
                  <a:cubicBezTo>
                    <a:pt x="5289" y="1551"/>
                    <a:pt x="5319" y="1429"/>
                    <a:pt x="5076" y="1308"/>
                  </a:cubicBezTo>
                  <a:cubicBezTo>
                    <a:pt x="4407" y="913"/>
                    <a:pt x="3739" y="518"/>
                    <a:pt x="3100" y="153"/>
                  </a:cubicBezTo>
                  <a:cubicBezTo>
                    <a:pt x="2857" y="1"/>
                    <a:pt x="2645" y="1"/>
                    <a:pt x="2401" y="153"/>
                  </a:cubicBezTo>
                  <a:cubicBezTo>
                    <a:pt x="2037" y="366"/>
                    <a:pt x="1672" y="548"/>
                    <a:pt x="1307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2580316" y="3452496"/>
              <a:ext cx="178679" cy="103124"/>
            </a:xfrm>
            <a:custGeom>
              <a:avLst/>
              <a:gdLst/>
              <a:ahLst/>
              <a:cxnLst/>
              <a:rect l="l" t="t" r="r" b="b"/>
              <a:pathLst>
                <a:path w="5321" h="3071" extrusionOk="0">
                  <a:moveTo>
                    <a:pt x="1338" y="761"/>
                  </a:moveTo>
                  <a:lnTo>
                    <a:pt x="244" y="1399"/>
                  </a:lnTo>
                  <a:cubicBezTo>
                    <a:pt x="31" y="1520"/>
                    <a:pt x="1" y="1642"/>
                    <a:pt x="214" y="1764"/>
                  </a:cubicBezTo>
                  <a:cubicBezTo>
                    <a:pt x="882" y="2159"/>
                    <a:pt x="1582" y="2554"/>
                    <a:pt x="2250" y="2949"/>
                  </a:cubicBezTo>
                  <a:cubicBezTo>
                    <a:pt x="2463" y="3071"/>
                    <a:pt x="2676" y="3071"/>
                    <a:pt x="2919" y="2949"/>
                  </a:cubicBezTo>
                  <a:cubicBezTo>
                    <a:pt x="3041" y="2888"/>
                    <a:pt x="3162" y="2797"/>
                    <a:pt x="3284" y="2736"/>
                  </a:cubicBezTo>
                  <a:cubicBezTo>
                    <a:pt x="3527" y="2584"/>
                    <a:pt x="3770" y="2463"/>
                    <a:pt x="4013" y="2311"/>
                  </a:cubicBezTo>
                  <a:cubicBezTo>
                    <a:pt x="4348" y="2098"/>
                    <a:pt x="4712" y="1916"/>
                    <a:pt x="5047" y="1703"/>
                  </a:cubicBezTo>
                  <a:cubicBezTo>
                    <a:pt x="5290" y="1551"/>
                    <a:pt x="5320" y="1429"/>
                    <a:pt x="5077" y="1308"/>
                  </a:cubicBezTo>
                  <a:cubicBezTo>
                    <a:pt x="4408" y="913"/>
                    <a:pt x="3740" y="517"/>
                    <a:pt x="3071" y="122"/>
                  </a:cubicBezTo>
                  <a:cubicBezTo>
                    <a:pt x="2858" y="1"/>
                    <a:pt x="2645" y="1"/>
                    <a:pt x="2402" y="153"/>
                  </a:cubicBezTo>
                  <a:cubicBezTo>
                    <a:pt x="2037" y="365"/>
                    <a:pt x="1673" y="578"/>
                    <a:pt x="1338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2467047" y="3517845"/>
              <a:ext cx="178646" cy="104132"/>
            </a:xfrm>
            <a:custGeom>
              <a:avLst/>
              <a:gdLst/>
              <a:ahLst/>
              <a:cxnLst/>
              <a:rect l="l" t="t" r="r" b="b"/>
              <a:pathLst>
                <a:path w="5320" h="3101" extrusionOk="0">
                  <a:moveTo>
                    <a:pt x="304" y="1368"/>
                  </a:moveTo>
                  <a:cubicBezTo>
                    <a:pt x="0" y="1550"/>
                    <a:pt x="0" y="1641"/>
                    <a:pt x="274" y="1824"/>
                  </a:cubicBezTo>
                  <a:cubicBezTo>
                    <a:pt x="942" y="2188"/>
                    <a:pt x="1581" y="2553"/>
                    <a:pt x="2219" y="2918"/>
                  </a:cubicBezTo>
                  <a:cubicBezTo>
                    <a:pt x="2492" y="3100"/>
                    <a:pt x="2675" y="3070"/>
                    <a:pt x="2979" y="2918"/>
                  </a:cubicBezTo>
                  <a:cubicBezTo>
                    <a:pt x="3313" y="2705"/>
                    <a:pt x="3648" y="2523"/>
                    <a:pt x="4012" y="2310"/>
                  </a:cubicBezTo>
                  <a:cubicBezTo>
                    <a:pt x="4347" y="2128"/>
                    <a:pt x="4711" y="1915"/>
                    <a:pt x="5076" y="1702"/>
                  </a:cubicBezTo>
                  <a:cubicBezTo>
                    <a:pt x="5319" y="1550"/>
                    <a:pt x="5319" y="1429"/>
                    <a:pt x="5107" y="1307"/>
                  </a:cubicBezTo>
                  <a:cubicBezTo>
                    <a:pt x="4438" y="912"/>
                    <a:pt x="3769" y="547"/>
                    <a:pt x="3131" y="152"/>
                  </a:cubicBezTo>
                  <a:cubicBezTo>
                    <a:pt x="2857" y="0"/>
                    <a:pt x="2675" y="0"/>
                    <a:pt x="2371" y="182"/>
                  </a:cubicBezTo>
                  <a:cubicBezTo>
                    <a:pt x="1672" y="578"/>
                    <a:pt x="1003" y="973"/>
                    <a:pt x="304" y="1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1941368" y="3577015"/>
              <a:ext cx="175590" cy="103124"/>
            </a:xfrm>
            <a:custGeom>
              <a:avLst/>
              <a:gdLst/>
              <a:ahLst/>
              <a:cxnLst/>
              <a:rect l="l" t="t" r="r" b="b"/>
              <a:pathLst>
                <a:path w="5229" h="3071" extrusionOk="0">
                  <a:moveTo>
                    <a:pt x="1520" y="609"/>
                  </a:moveTo>
                  <a:cubicBezTo>
                    <a:pt x="1094" y="882"/>
                    <a:pt x="639" y="1126"/>
                    <a:pt x="213" y="1369"/>
                  </a:cubicBezTo>
                  <a:cubicBezTo>
                    <a:pt x="0" y="1490"/>
                    <a:pt x="0" y="1612"/>
                    <a:pt x="183" y="1734"/>
                  </a:cubicBezTo>
                  <a:cubicBezTo>
                    <a:pt x="517" y="1946"/>
                    <a:pt x="882" y="2129"/>
                    <a:pt x="1216" y="2341"/>
                  </a:cubicBezTo>
                  <a:cubicBezTo>
                    <a:pt x="1550" y="2524"/>
                    <a:pt x="1885" y="2737"/>
                    <a:pt x="2219" y="2919"/>
                  </a:cubicBezTo>
                  <a:cubicBezTo>
                    <a:pt x="2462" y="3071"/>
                    <a:pt x="2645" y="3041"/>
                    <a:pt x="2888" y="2919"/>
                  </a:cubicBezTo>
                  <a:cubicBezTo>
                    <a:pt x="3253" y="2706"/>
                    <a:pt x="3617" y="2524"/>
                    <a:pt x="3952" y="2311"/>
                  </a:cubicBezTo>
                  <a:cubicBezTo>
                    <a:pt x="4316" y="2098"/>
                    <a:pt x="4651" y="1885"/>
                    <a:pt x="5016" y="1703"/>
                  </a:cubicBezTo>
                  <a:cubicBezTo>
                    <a:pt x="5228" y="1551"/>
                    <a:pt x="5228" y="1430"/>
                    <a:pt x="5016" y="1308"/>
                  </a:cubicBezTo>
                  <a:cubicBezTo>
                    <a:pt x="4347" y="913"/>
                    <a:pt x="3678" y="518"/>
                    <a:pt x="3009" y="123"/>
                  </a:cubicBezTo>
                  <a:cubicBezTo>
                    <a:pt x="2797" y="1"/>
                    <a:pt x="2584" y="1"/>
                    <a:pt x="2371" y="123"/>
                  </a:cubicBezTo>
                  <a:cubicBezTo>
                    <a:pt x="2067" y="305"/>
                    <a:pt x="1794" y="457"/>
                    <a:pt x="1520" y="6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1882164" y="3734209"/>
              <a:ext cx="176597" cy="102117"/>
            </a:xfrm>
            <a:custGeom>
              <a:avLst/>
              <a:gdLst/>
              <a:ahLst/>
              <a:cxnLst/>
              <a:rect l="l" t="t" r="r" b="b"/>
              <a:pathLst>
                <a:path w="5259" h="3041" extrusionOk="0">
                  <a:moveTo>
                    <a:pt x="1459" y="639"/>
                  </a:moveTo>
                  <a:cubicBezTo>
                    <a:pt x="1034" y="882"/>
                    <a:pt x="639" y="1126"/>
                    <a:pt x="213" y="1369"/>
                  </a:cubicBezTo>
                  <a:cubicBezTo>
                    <a:pt x="31" y="1490"/>
                    <a:pt x="0" y="1612"/>
                    <a:pt x="183" y="1733"/>
                  </a:cubicBezTo>
                  <a:cubicBezTo>
                    <a:pt x="882" y="2129"/>
                    <a:pt x="1550" y="2524"/>
                    <a:pt x="2250" y="2919"/>
                  </a:cubicBezTo>
                  <a:cubicBezTo>
                    <a:pt x="2462" y="3040"/>
                    <a:pt x="2675" y="3040"/>
                    <a:pt x="2888" y="2919"/>
                  </a:cubicBezTo>
                  <a:cubicBezTo>
                    <a:pt x="3253" y="2706"/>
                    <a:pt x="3617" y="2493"/>
                    <a:pt x="3952" y="2281"/>
                  </a:cubicBezTo>
                  <a:lnTo>
                    <a:pt x="5016" y="1673"/>
                  </a:lnTo>
                  <a:cubicBezTo>
                    <a:pt x="5259" y="1551"/>
                    <a:pt x="5259" y="1429"/>
                    <a:pt x="5046" y="1308"/>
                  </a:cubicBezTo>
                  <a:cubicBezTo>
                    <a:pt x="4712" y="1095"/>
                    <a:pt x="4347" y="913"/>
                    <a:pt x="4013" y="700"/>
                  </a:cubicBezTo>
                  <a:cubicBezTo>
                    <a:pt x="3678" y="518"/>
                    <a:pt x="3344" y="305"/>
                    <a:pt x="3009" y="122"/>
                  </a:cubicBezTo>
                  <a:cubicBezTo>
                    <a:pt x="2797" y="1"/>
                    <a:pt x="2584" y="1"/>
                    <a:pt x="2371" y="122"/>
                  </a:cubicBezTo>
                  <a:cubicBezTo>
                    <a:pt x="2067" y="305"/>
                    <a:pt x="1763" y="487"/>
                    <a:pt x="1459" y="6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2052622" y="3512741"/>
              <a:ext cx="176597" cy="102083"/>
            </a:xfrm>
            <a:custGeom>
              <a:avLst/>
              <a:gdLst/>
              <a:ahLst/>
              <a:cxnLst/>
              <a:rect l="l" t="t" r="r" b="b"/>
              <a:pathLst>
                <a:path w="5259" h="3040" extrusionOk="0">
                  <a:moveTo>
                    <a:pt x="1459" y="638"/>
                  </a:moveTo>
                  <a:cubicBezTo>
                    <a:pt x="1064" y="882"/>
                    <a:pt x="639" y="1125"/>
                    <a:pt x="213" y="1368"/>
                  </a:cubicBezTo>
                  <a:cubicBezTo>
                    <a:pt x="0" y="1520"/>
                    <a:pt x="0" y="1611"/>
                    <a:pt x="213" y="1763"/>
                  </a:cubicBezTo>
                  <a:cubicBezTo>
                    <a:pt x="548" y="1945"/>
                    <a:pt x="882" y="2128"/>
                    <a:pt x="1216" y="2340"/>
                  </a:cubicBezTo>
                  <a:cubicBezTo>
                    <a:pt x="1551" y="2523"/>
                    <a:pt x="1885" y="2705"/>
                    <a:pt x="2219" y="2918"/>
                  </a:cubicBezTo>
                  <a:cubicBezTo>
                    <a:pt x="2462" y="3040"/>
                    <a:pt x="2675" y="3040"/>
                    <a:pt x="2918" y="2918"/>
                  </a:cubicBezTo>
                  <a:lnTo>
                    <a:pt x="3952" y="2310"/>
                  </a:lnTo>
                  <a:cubicBezTo>
                    <a:pt x="4317" y="2097"/>
                    <a:pt x="4651" y="1915"/>
                    <a:pt x="5016" y="1702"/>
                  </a:cubicBezTo>
                  <a:cubicBezTo>
                    <a:pt x="5259" y="1550"/>
                    <a:pt x="5259" y="1429"/>
                    <a:pt x="5046" y="1307"/>
                  </a:cubicBezTo>
                  <a:cubicBezTo>
                    <a:pt x="4377" y="912"/>
                    <a:pt x="3678" y="517"/>
                    <a:pt x="3010" y="122"/>
                  </a:cubicBezTo>
                  <a:cubicBezTo>
                    <a:pt x="2797" y="0"/>
                    <a:pt x="2584" y="0"/>
                    <a:pt x="2341" y="122"/>
                  </a:cubicBezTo>
                  <a:cubicBezTo>
                    <a:pt x="2067" y="304"/>
                    <a:pt x="1763" y="486"/>
                    <a:pt x="1459" y="6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2216968" y="3540277"/>
              <a:ext cx="176597" cy="103124"/>
            </a:xfrm>
            <a:custGeom>
              <a:avLst/>
              <a:gdLst/>
              <a:ahLst/>
              <a:cxnLst/>
              <a:rect l="l" t="t" r="r" b="b"/>
              <a:pathLst>
                <a:path w="5259" h="3071" extrusionOk="0">
                  <a:moveTo>
                    <a:pt x="1277" y="761"/>
                  </a:moveTo>
                  <a:cubicBezTo>
                    <a:pt x="942" y="973"/>
                    <a:pt x="608" y="1156"/>
                    <a:pt x="274" y="1369"/>
                  </a:cubicBezTo>
                  <a:cubicBezTo>
                    <a:pt x="0" y="1520"/>
                    <a:pt x="0" y="1642"/>
                    <a:pt x="243" y="1794"/>
                  </a:cubicBezTo>
                  <a:cubicBezTo>
                    <a:pt x="578" y="1976"/>
                    <a:pt x="882" y="2159"/>
                    <a:pt x="1216" y="2341"/>
                  </a:cubicBezTo>
                  <a:cubicBezTo>
                    <a:pt x="1550" y="2554"/>
                    <a:pt x="1885" y="2736"/>
                    <a:pt x="2219" y="2919"/>
                  </a:cubicBezTo>
                  <a:cubicBezTo>
                    <a:pt x="2462" y="3071"/>
                    <a:pt x="2675" y="3071"/>
                    <a:pt x="2918" y="2919"/>
                  </a:cubicBezTo>
                  <a:cubicBezTo>
                    <a:pt x="3283" y="2706"/>
                    <a:pt x="3617" y="2524"/>
                    <a:pt x="3952" y="2311"/>
                  </a:cubicBezTo>
                  <a:cubicBezTo>
                    <a:pt x="4286" y="2128"/>
                    <a:pt x="4651" y="1916"/>
                    <a:pt x="4985" y="1733"/>
                  </a:cubicBezTo>
                  <a:cubicBezTo>
                    <a:pt x="5259" y="1581"/>
                    <a:pt x="5259" y="1460"/>
                    <a:pt x="5015" y="1308"/>
                  </a:cubicBezTo>
                  <a:cubicBezTo>
                    <a:pt x="4347" y="913"/>
                    <a:pt x="3708" y="548"/>
                    <a:pt x="3040" y="153"/>
                  </a:cubicBezTo>
                  <a:cubicBezTo>
                    <a:pt x="2796" y="1"/>
                    <a:pt x="2584" y="31"/>
                    <a:pt x="2310" y="183"/>
                  </a:cubicBezTo>
                  <a:cubicBezTo>
                    <a:pt x="1976" y="365"/>
                    <a:pt x="1641" y="578"/>
                    <a:pt x="1277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2322077" y="3583161"/>
              <a:ext cx="211319" cy="122500"/>
            </a:xfrm>
            <a:custGeom>
              <a:avLst/>
              <a:gdLst/>
              <a:ahLst/>
              <a:cxnLst/>
              <a:rect l="l" t="t" r="r" b="b"/>
              <a:pathLst>
                <a:path w="6293" h="3648" extrusionOk="0">
                  <a:moveTo>
                    <a:pt x="274" y="1915"/>
                  </a:moveTo>
                  <a:cubicBezTo>
                    <a:pt x="1" y="2098"/>
                    <a:pt x="1" y="2219"/>
                    <a:pt x="274" y="2371"/>
                  </a:cubicBezTo>
                  <a:cubicBezTo>
                    <a:pt x="761" y="2645"/>
                    <a:pt x="1277" y="2949"/>
                    <a:pt x="1764" y="3253"/>
                  </a:cubicBezTo>
                  <a:cubicBezTo>
                    <a:pt x="1946" y="3344"/>
                    <a:pt x="2129" y="3435"/>
                    <a:pt x="2311" y="3557"/>
                  </a:cubicBezTo>
                  <a:cubicBezTo>
                    <a:pt x="2463" y="3648"/>
                    <a:pt x="2706" y="3617"/>
                    <a:pt x="2888" y="3496"/>
                  </a:cubicBezTo>
                  <a:cubicBezTo>
                    <a:pt x="2980" y="3465"/>
                    <a:pt x="3071" y="3405"/>
                    <a:pt x="3162" y="3344"/>
                  </a:cubicBezTo>
                  <a:cubicBezTo>
                    <a:pt x="3344" y="3253"/>
                    <a:pt x="3527" y="3131"/>
                    <a:pt x="3709" y="3040"/>
                  </a:cubicBezTo>
                  <a:cubicBezTo>
                    <a:pt x="4439" y="2614"/>
                    <a:pt x="5168" y="2189"/>
                    <a:pt x="5898" y="1763"/>
                  </a:cubicBezTo>
                  <a:cubicBezTo>
                    <a:pt x="6293" y="1551"/>
                    <a:pt x="6293" y="1459"/>
                    <a:pt x="5928" y="1247"/>
                  </a:cubicBezTo>
                  <a:lnTo>
                    <a:pt x="4043" y="152"/>
                  </a:lnTo>
                  <a:cubicBezTo>
                    <a:pt x="3800" y="0"/>
                    <a:pt x="3588" y="0"/>
                    <a:pt x="3344" y="152"/>
                  </a:cubicBezTo>
                  <a:cubicBezTo>
                    <a:pt x="2828" y="456"/>
                    <a:pt x="2311" y="760"/>
                    <a:pt x="1794" y="1064"/>
                  </a:cubicBezTo>
                  <a:cubicBezTo>
                    <a:pt x="1277" y="1338"/>
                    <a:pt x="791" y="1642"/>
                    <a:pt x="274" y="19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2105680" y="3605626"/>
              <a:ext cx="175623" cy="102083"/>
            </a:xfrm>
            <a:custGeom>
              <a:avLst/>
              <a:gdLst/>
              <a:ahLst/>
              <a:cxnLst/>
              <a:rect l="l" t="t" r="r" b="b"/>
              <a:pathLst>
                <a:path w="5230" h="3040" extrusionOk="0">
                  <a:moveTo>
                    <a:pt x="1278" y="730"/>
                  </a:moveTo>
                  <a:cubicBezTo>
                    <a:pt x="913" y="942"/>
                    <a:pt x="548" y="1155"/>
                    <a:pt x="214" y="1368"/>
                  </a:cubicBezTo>
                  <a:cubicBezTo>
                    <a:pt x="1" y="1489"/>
                    <a:pt x="1" y="1611"/>
                    <a:pt x="183" y="1733"/>
                  </a:cubicBezTo>
                  <a:cubicBezTo>
                    <a:pt x="518" y="1915"/>
                    <a:pt x="882" y="2128"/>
                    <a:pt x="1217" y="2310"/>
                  </a:cubicBezTo>
                  <a:cubicBezTo>
                    <a:pt x="1551" y="2523"/>
                    <a:pt x="1885" y="2705"/>
                    <a:pt x="2220" y="2918"/>
                  </a:cubicBezTo>
                  <a:cubicBezTo>
                    <a:pt x="2433" y="3040"/>
                    <a:pt x="2645" y="3040"/>
                    <a:pt x="2889" y="2918"/>
                  </a:cubicBezTo>
                  <a:cubicBezTo>
                    <a:pt x="3253" y="2705"/>
                    <a:pt x="3588" y="2492"/>
                    <a:pt x="3952" y="2280"/>
                  </a:cubicBezTo>
                  <a:cubicBezTo>
                    <a:pt x="4317" y="2067"/>
                    <a:pt x="4682" y="1885"/>
                    <a:pt x="5016" y="1672"/>
                  </a:cubicBezTo>
                  <a:cubicBezTo>
                    <a:pt x="5229" y="1550"/>
                    <a:pt x="5229" y="1429"/>
                    <a:pt x="5047" y="1307"/>
                  </a:cubicBezTo>
                  <a:cubicBezTo>
                    <a:pt x="4348" y="912"/>
                    <a:pt x="3679" y="517"/>
                    <a:pt x="2980" y="122"/>
                  </a:cubicBezTo>
                  <a:cubicBezTo>
                    <a:pt x="2797" y="0"/>
                    <a:pt x="2585" y="0"/>
                    <a:pt x="2341" y="122"/>
                  </a:cubicBezTo>
                  <a:cubicBezTo>
                    <a:pt x="2007" y="334"/>
                    <a:pt x="1642" y="547"/>
                    <a:pt x="1278" y="7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1994426" y="3669901"/>
              <a:ext cx="175590" cy="102117"/>
            </a:xfrm>
            <a:custGeom>
              <a:avLst/>
              <a:gdLst/>
              <a:ahLst/>
              <a:cxnLst/>
              <a:rect l="l" t="t" r="r" b="b"/>
              <a:pathLst>
                <a:path w="5229" h="3041" extrusionOk="0">
                  <a:moveTo>
                    <a:pt x="1460" y="639"/>
                  </a:moveTo>
                  <a:lnTo>
                    <a:pt x="183" y="1369"/>
                  </a:lnTo>
                  <a:cubicBezTo>
                    <a:pt x="1" y="1490"/>
                    <a:pt x="1" y="1612"/>
                    <a:pt x="183" y="1734"/>
                  </a:cubicBezTo>
                  <a:cubicBezTo>
                    <a:pt x="852" y="2129"/>
                    <a:pt x="1551" y="2524"/>
                    <a:pt x="2220" y="2919"/>
                  </a:cubicBezTo>
                  <a:cubicBezTo>
                    <a:pt x="2432" y="3041"/>
                    <a:pt x="2645" y="3041"/>
                    <a:pt x="2888" y="2889"/>
                  </a:cubicBezTo>
                  <a:cubicBezTo>
                    <a:pt x="3253" y="2706"/>
                    <a:pt x="3588" y="2493"/>
                    <a:pt x="3952" y="2281"/>
                  </a:cubicBezTo>
                  <a:cubicBezTo>
                    <a:pt x="4317" y="2098"/>
                    <a:pt x="4651" y="1885"/>
                    <a:pt x="5016" y="1673"/>
                  </a:cubicBezTo>
                  <a:cubicBezTo>
                    <a:pt x="5229" y="1551"/>
                    <a:pt x="5229" y="1430"/>
                    <a:pt x="5016" y="1308"/>
                  </a:cubicBezTo>
                  <a:cubicBezTo>
                    <a:pt x="4682" y="1095"/>
                    <a:pt x="4347" y="913"/>
                    <a:pt x="4013" y="700"/>
                  </a:cubicBezTo>
                  <a:cubicBezTo>
                    <a:pt x="3679" y="518"/>
                    <a:pt x="3344" y="305"/>
                    <a:pt x="3010" y="123"/>
                  </a:cubicBezTo>
                  <a:cubicBezTo>
                    <a:pt x="2767" y="1"/>
                    <a:pt x="2584" y="1"/>
                    <a:pt x="2341" y="123"/>
                  </a:cubicBezTo>
                  <a:cubicBezTo>
                    <a:pt x="2037" y="305"/>
                    <a:pt x="1733" y="487"/>
                    <a:pt x="1460" y="6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1770910" y="3798517"/>
              <a:ext cx="176597" cy="102117"/>
            </a:xfrm>
            <a:custGeom>
              <a:avLst/>
              <a:gdLst/>
              <a:ahLst/>
              <a:cxnLst/>
              <a:rect l="l" t="t" r="r" b="b"/>
              <a:pathLst>
                <a:path w="5259" h="3041" extrusionOk="0">
                  <a:moveTo>
                    <a:pt x="760" y="1065"/>
                  </a:moveTo>
                  <a:cubicBezTo>
                    <a:pt x="578" y="1156"/>
                    <a:pt x="395" y="1247"/>
                    <a:pt x="243" y="1369"/>
                  </a:cubicBezTo>
                  <a:cubicBezTo>
                    <a:pt x="0" y="1490"/>
                    <a:pt x="0" y="1612"/>
                    <a:pt x="213" y="1733"/>
                  </a:cubicBezTo>
                  <a:cubicBezTo>
                    <a:pt x="882" y="2128"/>
                    <a:pt x="1550" y="2524"/>
                    <a:pt x="2249" y="2919"/>
                  </a:cubicBezTo>
                  <a:cubicBezTo>
                    <a:pt x="2462" y="3040"/>
                    <a:pt x="2675" y="3040"/>
                    <a:pt x="2888" y="2919"/>
                  </a:cubicBezTo>
                  <a:cubicBezTo>
                    <a:pt x="3253" y="2706"/>
                    <a:pt x="3617" y="2493"/>
                    <a:pt x="3952" y="2311"/>
                  </a:cubicBezTo>
                  <a:cubicBezTo>
                    <a:pt x="4316" y="2098"/>
                    <a:pt x="4681" y="1885"/>
                    <a:pt x="5015" y="1673"/>
                  </a:cubicBezTo>
                  <a:cubicBezTo>
                    <a:pt x="5228" y="1551"/>
                    <a:pt x="5259" y="1429"/>
                    <a:pt x="5046" y="1308"/>
                  </a:cubicBezTo>
                  <a:cubicBezTo>
                    <a:pt x="4377" y="913"/>
                    <a:pt x="3708" y="518"/>
                    <a:pt x="3009" y="122"/>
                  </a:cubicBezTo>
                  <a:cubicBezTo>
                    <a:pt x="2797" y="1"/>
                    <a:pt x="2584" y="1"/>
                    <a:pt x="2341" y="153"/>
                  </a:cubicBezTo>
                  <a:cubicBezTo>
                    <a:pt x="2158" y="244"/>
                    <a:pt x="1976" y="335"/>
                    <a:pt x="1824" y="457"/>
                  </a:cubicBezTo>
                  <a:cubicBezTo>
                    <a:pt x="1642" y="548"/>
                    <a:pt x="1459" y="670"/>
                    <a:pt x="1277" y="761"/>
                  </a:cubicBezTo>
                  <a:cubicBezTo>
                    <a:pt x="1094" y="852"/>
                    <a:pt x="912" y="943"/>
                    <a:pt x="760" y="10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1764764" y="3666845"/>
              <a:ext cx="622674" cy="360347"/>
            </a:xfrm>
            <a:custGeom>
              <a:avLst/>
              <a:gdLst/>
              <a:ahLst/>
              <a:cxnLst/>
              <a:rect l="l" t="t" r="r" b="b"/>
              <a:pathLst>
                <a:path w="18543" h="10731" extrusionOk="0">
                  <a:moveTo>
                    <a:pt x="274" y="9028"/>
                  </a:moveTo>
                  <a:cubicBezTo>
                    <a:pt x="1" y="9180"/>
                    <a:pt x="1" y="9271"/>
                    <a:pt x="244" y="9423"/>
                  </a:cubicBezTo>
                  <a:cubicBezTo>
                    <a:pt x="913" y="9819"/>
                    <a:pt x="1551" y="10183"/>
                    <a:pt x="2220" y="10578"/>
                  </a:cubicBezTo>
                  <a:cubicBezTo>
                    <a:pt x="2493" y="10730"/>
                    <a:pt x="2676" y="10730"/>
                    <a:pt x="2980" y="10548"/>
                  </a:cubicBezTo>
                  <a:cubicBezTo>
                    <a:pt x="5502" y="9089"/>
                    <a:pt x="8056" y="7600"/>
                    <a:pt x="10609" y="6141"/>
                  </a:cubicBezTo>
                  <a:cubicBezTo>
                    <a:pt x="13162" y="4682"/>
                    <a:pt x="15685" y="3192"/>
                    <a:pt x="18238" y="1733"/>
                  </a:cubicBezTo>
                  <a:cubicBezTo>
                    <a:pt x="18542" y="1551"/>
                    <a:pt x="18542" y="1460"/>
                    <a:pt x="18269" y="1277"/>
                  </a:cubicBezTo>
                  <a:cubicBezTo>
                    <a:pt x="17630" y="913"/>
                    <a:pt x="16962" y="548"/>
                    <a:pt x="16323" y="153"/>
                  </a:cubicBezTo>
                  <a:cubicBezTo>
                    <a:pt x="16050" y="1"/>
                    <a:pt x="15867" y="1"/>
                    <a:pt x="15594" y="183"/>
                  </a:cubicBezTo>
                  <a:cubicBezTo>
                    <a:pt x="10487" y="3132"/>
                    <a:pt x="5381" y="6080"/>
                    <a:pt x="274" y="90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2275131" y="3384124"/>
              <a:ext cx="176631" cy="102083"/>
            </a:xfrm>
            <a:custGeom>
              <a:avLst/>
              <a:gdLst/>
              <a:ahLst/>
              <a:cxnLst/>
              <a:rect l="l" t="t" r="r" b="b"/>
              <a:pathLst>
                <a:path w="5260" h="3040" extrusionOk="0">
                  <a:moveTo>
                    <a:pt x="1490" y="639"/>
                  </a:moveTo>
                  <a:cubicBezTo>
                    <a:pt x="1064" y="882"/>
                    <a:pt x="639" y="1125"/>
                    <a:pt x="244" y="1368"/>
                  </a:cubicBezTo>
                  <a:cubicBezTo>
                    <a:pt x="31" y="1490"/>
                    <a:pt x="1" y="1642"/>
                    <a:pt x="213" y="1763"/>
                  </a:cubicBezTo>
                  <a:cubicBezTo>
                    <a:pt x="882" y="2128"/>
                    <a:pt x="1551" y="2523"/>
                    <a:pt x="2220" y="2918"/>
                  </a:cubicBezTo>
                  <a:cubicBezTo>
                    <a:pt x="2463" y="3040"/>
                    <a:pt x="2675" y="3040"/>
                    <a:pt x="2919" y="2918"/>
                  </a:cubicBezTo>
                  <a:cubicBezTo>
                    <a:pt x="3253" y="2705"/>
                    <a:pt x="3618" y="2523"/>
                    <a:pt x="3982" y="2310"/>
                  </a:cubicBezTo>
                  <a:cubicBezTo>
                    <a:pt x="4317" y="2097"/>
                    <a:pt x="4682" y="1915"/>
                    <a:pt x="5016" y="1702"/>
                  </a:cubicBezTo>
                  <a:cubicBezTo>
                    <a:pt x="5259" y="1550"/>
                    <a:pt x="5259" y="1429"/>
                    <a:pt x="5046" y="1307"/>
                  </a:cubicBezTo>
                  <a:cubicBezTo>
                    <a:pt x="4712" y="1094"/>
                    <a:pt x="4347" y="912"/>
                    <a:pt x="4013" y="699"/>
                  </a:cubicBezTo>
                  <a:cubicBezTo>
                    <a:pt x="3679" y="517"/>
                    <a:pt x="3375" y="335"/>
                    <a:pt x="3040" y="152"/>
                  </a:cubicBezTo>
                  <a:cubicBezTo>
                    <a:pt x="2797" y="0"/>
                    <a:pt x="2584" y="0"/>
                    <a:pt x="2341" y="152"/>
                  </a:cubicBezTo>
                  <a:cubicBezTo>
                    <a:pt x="2068" y="304"/>
                    <a:pt x="1764" y="487"/>
                    <a:pt x="1490" y="6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2386385" y="3263668"/>
              <a:ext cx="273576" cy="158229"/>
            </a:xfrm>
            <a:custGeom>
              <a:avLst/>
              <a:gdLst/>
              <a:ahLst/>
              <a:cxnLst/>
              <a:rect l="l" t="t" r="r" b="b"/>
              <a:pathLst>
                <a:path w="8147" h="4712" extrusionOk="0">
                  <a:moveTo>
                    <a:pt x="5138" y="213"/>
                  </a:moveTo>
                  <a:cubicBezTo>
                    <a:pt x="5138" y="213"/>
                    <a:pt x="5138" y="213"/>
                    <a:pt x="5138" y="213"/>
                  </a:cubicBezTo>
                  <a:lnTo>
                    <a:pt x="2736" y="1611"/>
                  </a:lnTo>
                  <a:lnTo>
                    <a:pt x="305" y="3010"/>
                  </a:lnTo>
                  <a:cubicBezTo>
                    <a:pt x="1" y="3192"/>
                    <a:pt x="1" y="3283"/>
                    <a:pt x="305" y="3435"/>
                  </a:cubicBezTo>
                  <a:cubicBezTo>
                    <a:pt x="943" y="3830"/>
                    <a:pt x="1581" y="4195"/>
                    <a:pt x="2220" y="4560"/>
                  </a:cubicBezTo>
                  <a:cubicBezTo>
                    <a:pt x="2463" y="4712"/>
                    <a:pt x="2676" y="4712"/>
                    <a:pt x="2980" y="4560"/>
                  </a:cubicBezTo>
                  <a:cubicBezTo>
                    <a:pt x="3770" y="4074"/>
                    <a:pt x="4591" y="3618"/>
                    <a:pt x="5411" y="3131"/>
                  </a:cubicBezTo>
                  <a:cubicBezTo>
                    <a:pt x="6232" y="2675"/>
                    <a:pt x="7053" y="2189"/>
                    <a:pt x="7873" y="1733"/>
                  </a:cubicBezTo>
                  <a:cubicBezTo>
                    <a:pt x="8147" y="1581"/>
                    <a:pt x="8147" y="1429"/>
                    <a:pt x="7904" y="1308"/>
                  </a:cubicBezTo>
                  <a:cubicBezTo>
                    <a:pt x="7265" y="943"/>
                    <a:pt x="6627" y="578"/>
                    <a:pt x="6019" y="213"/>
                  </a:cubicBezTo>
                  <a:cubicBezTo>
                    <a:pt x="5654" y="1"/>
                    <a:pt x="5502" y="1"/>
                    <a:pt x="5138" y="2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2693619" y="3387180"/>
              <a:ext cx="178679" cy="103124"/>
            </a:xfrm>
            <a:custGeom>
              <a:avLst/>
              <a:gdLst/>
              <a:ahLst/>
              <a:cxnLst/>
              <a:rect l="l" t="t" r="r" b="b"/>
              <a:pathLst>
                <a:path w="5321" h="3071" extrusionOk="0">
                  <a:moveTo>
                    <a:pt x="274" y="1368"/>
                  </a:moveTo>
                  <a:cubicBezTo>
                    <a:pt x="1" y="1520"/>
                    <a:pt x="1" y="1642"/>
                    <a:pt x="244" y="1794"/>
                  </a:cubicBezTo>
                  <a:cubicBezTo>
                    <a:pt x="913" y="2158"/>
                    <a:pt x="1551" y="2554"/>
                    <a:pt x="2220" y="2949"/>
                  </a:cubicBezTo>
                  <a:cubicBezTo>
                    <a:pt x="2463" y="3070"/>
                    <a:pt x="2676" y="3070"/>
                    <a:pt x="2949" y="2918"/>
                  </a:cubicBezTo>
                  <a:cubicBezTo>
                    <a:pt x="3314" y="2706"/>
                    <a:pt x="3648" y="2523"/>
                    <a:pt x="4013" y="2310"/>
                  </a:cubicBezTo>
                  <a:lnTo>
                    <a:pt x="4712" y="1915"/>
                  </a:lnTo>
                  <a:cubicBezTo>
                    <a:pt x="4803" y="1855"/>
                    <a:pt x="4925" y="1763"/>
                    <a:pt x="5047" y="1703"/>
                  </a:cubicBezTo>
                  <a:cubicBezTo>
                    <a:pt x="5320" y="1551"/>
                    <a:pt x="5320" y="1429"/>
                    <a:pt x="5077" y="1307"/>
                  </a:cubicBezTo>
                  <a:cubicBezTo>
                    <a:pt x="4408" y="912"/>
                    <a:pt x="3770" y="517"/>
                    <a:pt x="3101" y="152"/>
                  </a:cubicBezTo>
                  <a:cubicBezTo>
                    <a:pt x="2858" y="0"/>
                    <a:pt x="2645" y="0"/>
                    <a:pt x="2372" y="152"/>
                  </a:cubicBezTo>
                  <a:cubicBezTo>
                    <a:pt x="1673" y="578"/>
                    <a:pt x="974" y="973"/>
                    <a:pt x="274" y="1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2163876" y="3448433"/>
              <a:ext cx="176597" cy="102083"/>
            </a:xfrm>
            <a:custGeom>
              <a:avLst/>
              <a:gdLst/>
              <a:ahLst/>
              <a:cxnLst/>
              <a:rect l="l" t="t" r="r" b="b"/>
              <a:pathLst>
                <a:path w="5259" h="3040" extrusionOk="0">
                  <a:moveTo>
                    <a:pt x="1308" y="760"/>
                  </a:moveTo>
                  <a:cubicBezTo>
                    <a:pt x="943" y="942"/>
                    <a:pt x="608" y="1155"/>
                    <a:pt x="244" y="1368"/>
                  </a:cubicBezTo>
                  <a:cubicBezTo>
                    <a:pt x="1" y="1490"/>
                    <a:pt x="1" y="1611"/>
                    <a:pt x="244" y="1763"/>
                  </a:cubicBezTo>
                  <a:cubicBezTo>
                    <a:pt x="578" y="1945"/>
                    <a:pt x="912" y="2128"/>
                    <a:pt x="1216" y="2341"/>
                  </a:cubicBezTo>
                  <a:cubicBezTo>
                    <a:pt x="1551" y="2523"/>
                    <a:pt x="1885" y="2705"/>
                    <a:pt x="2219" y="2918"/>
                  </a:cubicBezTo>
                  <a:cubicBezTo>
                    <a:pt x="2463" y="3040"/>
                    <a:pt x="2675" y="3040"/>
                    <a:pt x="2919" y="2888"/>
                  </a:cubicBezTo>
                  <a:cubicBezTo>
                    <a:pt x="3283" y="2705"/>
                    <a:pt x="3618" y="2493"/>
                    <a:pt x="3982" y="2310"/>
                  </a:cubicBezTo>
                  <a:cubicBezTo>
                    <a:pt x="4317" y="2097"/>
                    <a:pt x="4651" y="1915"/>
                    <a:pt x="5016" y="1702"/>
                  </a:cubicBezTo>
                  <a:cubicBezTo>
                    <a:pt x="5259" y="1550"/>
                    <a:pt x="5259" y="1429"/>
                    <a:pt x="5016" y="1307"/>
                  </a:cubicBezTo>
                  <a:cubicBezTo>
                    <a:pt x="4377" y="912"/>
                    <a:pt x="3709" y="517"/>
                    <a:pt x="3040" y="152"/>
                  </a:cubicBezTo>
                  <a:cubicBezTo>
                    <a:pt x="2797" y="0"/>
                    <a:pt x="2615" y="0"/>
                    <a:pt x="2341" y="152"/>
                  </a:cubicBezTo>
                  <a:cubicBezTo>
                    <a:pt x="1976" y="365"/>
                    <a:pt x="1642" y="547"/>
                    <a:pt x="1308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2328222" y="3475969"/>
              <a:ext cx="176597" cy="103124"/>
            </a:xfrm>
            <a:custGeom>
              <a:avLst/>
              <a:gdLst/>
              <a:ahLst/>
              <a:cxnLst/>
              <a:rect l="l" t="t" r="r" b="b"/>
              <a:pathLst>
                <a:path w="5259" h="3071" extrusionOk="0">
                  <a:moveTo>
                    <a:pt x="1277" y="761"/>
                  </a:moveTo>
                  <a:cubicBezTo>
                    <a:pt x="942" y="973"/>
                    <a:pt x="608" y="1186"/>
                    <a:pt x="243" y="1369"/>
                  </a:cubicBezTo>
                  <a:cubicBezTo>
                    <a:pt x="0" y="1521"/>
                    <a:pt x="0" y="1642"/>
                    <a:pt x="243" y="1764"/>
                  </a:cubicBezTo>
                  <a:cubicBezTo>
                    <a:pt x="578" y="1977"/>
                    <a:pt x="912" y="2159"/>
                    <a:pt x="1216" y="2341"/>
                  </a:cubicBezTo>
                  <a:cubicBezTo>
                    <a:pt x="1550" y="2524"/>
                    <a:pt x="1885" y="2736"/>
                    <a:pt x="2219" y="2919"/>
                  </a:cubicBezTo>
                  <a:cubicBezTo>
                    <a:pt x="2462" y="3071"/>
                    <a:pt x="2675" y="3071"/>
                    <a:pt x="2918" y="2919"/>
                  </a:cubicBezTo>
                  <a:cubicBezTo>
                    <a:pt x="3617" y="2524"/>
                    <a:pt x="4286" y="2128"/>
                    <a:pt x="4985" y="1733"/>
                  </a:cubicBezTo>
                  <a:cubicBezTo>
                    <a:pt x="5259" y="1551"/>
                    <a:pt x="5259" y="1460"/>
                    <a:pt x="4985" y="1277"/>
                  </a:cubicBezTo>
                  <a:cubicBezTo>
                    <a:pt x="4347" y="913"/>
                    <a:pt x="3708" y="548"/>
                    <a:pt x="3070" y="153"/>
                  </a:cubicBezTo>
                  <a:cubicBezTo>
                    <a:pt x="2797" y="1"/>
                    <a:pt x="2614" y="1"/>
                    <a:pt x="2341" y="153"/>
                  </a:cubicBezTo>
                  <a:cubicBezTo>
                    <a:pt x="1976" y="366"/>
                    <a:pt x="1642" y="578"/>
                    <a:pt x="1277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2439477" y="3325928"/>
              <a:ext cx="326633" cy="188854"/>
            </a:xfrm>
            <a:custGeom>
              <a:avLst/>
              <a:gdLst/>
              <a:ahLst/>
              <a:cxnLst/>
              <a:rect l="l" t="t" r="r" b="b"/>
              <a:pathLst>
                <a:path w="9727" h="5624" extrusionOk="0">
                  <a:moveTo>
                    <a:pt x="304" y="3891"/>
                  </a:moveTo>
                  <a:cubicBezTo>
                    <a:pt x="0" y="4074"/>
                    <a:pt x="0" y="4165"/>
                    <a:pt x="274" y="4347"/>
                  </a:cubicBezTo>
                  <a:cubicBezTo>
                    <a:pt x="912" y="4712"/>
                    <a:pt x="1551" y="5077"/>
                    <a:pt x="2158" y="5441"/>
                  </a:cubicBezTo>
                  <a:cubicBezTo>
                    <a:pt x="2493" y="5624"/>
                    <a:pt x="2675" y="5624"/>
                    <a:pt x="3010" y="5411"/>
                  </a:cubicBezTo>
                  <a:cubicBezTo>
                    <a:pt x="4073" y="4803"/>
                    <a:pt x="5137" y="4195"/>
                    <a:pt x="6201" y="3587"/>
                  </a:cubicBezTo>
                  <a:cubicBezTo>
                    <a:pt x="7265" y="2979"/>
                    <a:pt x="8329" y="2341"/>
                    <a:pt x="9423" y="1733"/>
                  </a:cubicBezTo>
                  <a:cubicBezTo>
                    <a:pt x="9727" y="1551"/>
                    <a:pt x="9727" y="1429"/>
                    <a:pt x="9423" y="1247"/>
                  </a:cubicBezTo>
                  <a:cubicBezTo>
                    <a:pt x="8785" y="882"/>
                    <a:pt x="8177" y="517"/>
                    <a:pt x="7538" y="153"/>
                  </a:cubicBezTo>
                  <a:cubicBezTo>
                    <a:pt x="7265" y="1"/>
                    <a:pt x="7052" y="1"/>
                    <a:pt x="6779" y="153"/>
                  </a:cubicBezTo>
                  <a:cubicBezTo>
                    <a:pt x="4620" y="1399"/>
                    <a:pt x="2462" y="2645"/>
                    <a:pt x="304" y="38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2310861" y="3203457"/>
              <a:ext cx="243992" cy="139861"/>
            </a:xfrm>
            <a:custGeom>
              <a:avLst/>
              <a:gdLst/>
              <a:ahLst/>
              <a:cxnLst/>
              <a:rect l="l" t="t" r="r" b="b"/>
              <a:pathLst>
                <a:path w="7266" h="4165" extrusionOk="0">
                  <a:moveTo>
                    <a:pt x="1885" y="1520"/>
                  </a:moveTo>
                  <a:cubicBezTo>
                    <a:pt x="1338" y="1854"/>
                    <a:pt x="760" y="2158"/>
                    <a:pt x="213" y="2493"/>
                  </a:cubicBezTo>
                  <a:cubicBezTo>
                    <a:pt x="0" y="2614"/>
                    <a:pt x="0" y="2766"/>
                    <a:pt x="183" y="2857"/>
                  </a:cubicBezTo>
                  <a:cubicBezTo>
                    <a:pt x="852" y="3253"/>
                    <a:pt x="1551" y="3678"/>
                    <a:pt x="2250" y="4073"/>
                  </a:cubicBezTo>
                  <a:cubicBezTo>
                    <a:pt x="2432" y="4164"/>
                    <a:pt x="2675" y="4164"/>
                    <a:pt x="2918" y="4012"/>
                  </a:cubicBezTo>
                  <a:cubicBezTo>
                    <a:pt x="3587" y="3648"/>
                    <a:pt x="4256" y="3253"/>
                    <a:pt x="4955" y="2857"/>
                  </a:cubicBezTo>
                  <a:cubicBezTo>
                    <a:pt x="5593" y="2493"/>
                    <a:pt x="6232" y="2097"/>
                    <a:pt x="6870" y="1733"/>
                  </a:cubicBezTo>
                  <a:cubicBezTo>
                    <a:pt x="7265" y="1520"/>
                    <a:pt x="7265" y="1429"/>
                    <a:pt x="6900" y="1216"/>
                  </a:cubicBezTo>
                  <a:cubicBezTo>
                    <a:pt x="6505" y="1003"/>
                    <a:pt x="6080" y="760"/>
                    <a:pt x="5684" y="547"/>
                  </a:cubicBezTo>
                  <a:cubicBezTo>
                    <a:pt x="5441" y="395"/>
                    <a:pt x="5229" y="274"/>
                    <a:pt x="4985" y="122"/>
                  </a:cubicBezTo>
                  <a:cubicBezTo>
                    <a:pt x="4742" y="0"/>
                    <a:pt x="4560" y="0"/>
                    <a:pt x="4286" y="152"/>
                  </a:cubicBezTo>
                  <a:cubicBezTo>
                    <a:pt x="3496" y="608"/>
                    <a:pt x="2706" y="1064"/>
                    <a:pt x="1885" y="1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1970953" y="3436175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1308" y="760"/>
                  </a:moveTo>
                  <a:cubicBezTo>
                    <a:pt x="943" y="973"/>
                    <a:pt x="578" y="1186"/>
                    <a:pt x="213" y="1399"/>
                  </a:cubicBezTo>
                  <a:cubicBezTo>
                    <a:pt x="1" y="1520"/>
                    <a:pt x="1" y="1642"/>
                    <a:pt x="213" y="1763"/>
                  </a:cubicBezTo>
                  <a:cubicBezTo>
                    <a:pt x="548" y="1976"/>
                    <a:pt x="882" y="2158"/>
                    <a:pt x="1217" y="2371"/>
                  </a:cubicBezTo>
                  <a:cubicBezTo>
                    <a:pt x="1551" y="2554"/>
                    <a:pt x="1885" y="2736"/>
                    <a:pt x="2220" y="2949"/>
                  </a:cubicBezTo>
                  <a:cubicBezTo>
                    <a:pt x="2463" y="3070"/>
                    <a:pt x="2676" y="3070"/>
                    <a:pt x="2919" y="2918"/>
                  </a:cubicBezTo>
                  <a:cubicBezTo>
                    <a:pt x="3283" y="2736"/>
                    <a:pt x="3618" y="2523"/>
                    <a:pt x="3983" y="2310"/>
                  </a:cubicBezTo>
                  <a:cubicBezTo>
                    <a:pt x="4347" y="2098"/>
                    <a:pt x="4712" y="1885"/>
                    <a:pt x="5046" y="1703"/>
                  </a:cubicBezTo>
                  <a:cubicBezTo>
                    <a:pt x="5290" y="1551"/>
                    <a:pt x="5290" y="1429"/>
                    <a:pt x="5077" y="1307"/>
                  </a:cubicBezTo>
                  <a:cubicBezTo>
                    <a:pt x="4408" y="912"/>
                    <a:pt x="3739" y="517"/>
                    <a:pt x="3040" y="122"/>
                  </a:cubicBezTo>
                  <a:cubicBezTo>
                    <a:pt x="2858" y="0"/>
                    <a:pt x="2615" y="0"/>
                    <a:pt x="2402" y="122"/>
                  </a:cubicBezTo>
                  <a:cubicBezTo>
                    <a:pt x="2037" y="335"/>
                    <a:pt x="1672" y="547"/>
                    <a:pt x="1308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1842337" y="3304503"/>
              <a:ext cx="147013" cy="84756"/>
            </a:xfrm>
            <a:custGeom>
              <a:avLst/>
              <a:gdLst/>
              <a:ahLst/>
              <a:cxnLst/>
              <a:rect l="l" t="t" r="r" b="b"/>
              <a:pathLst>
                <a:path w="4378" h="2524" extrusionOk="0">
                  <a:moveTo>
                    <a:pt x="1399" y="821"/>
                  </a:moveTo>
                  <a:cubicBezTo>
                    <a:pt x="1004" y="1034"/>
                    <a:pt x="609" y="1277"/>
                    <a:pt x="244" y="1490"/>
                  </a:cubicBezTo>
                  <a:cubicBezTo>
                    <a:pt x="1" y="1611"/>
                    <a:pt x="1" y="1733"/>
                    <a:pt x="214" y="1854"/>
                  </a:cubicBezTo>
                  <a:cubicBezTo>
                    <a:pt x="518" y="2037"/>
                    <a:pt x="852" y="2219"/>
                    <a:pt x="1186" y="2432"/>
                  </a:cubicBezTo>
                  <a:cubicBezTo>
                    <a:pt x="1369" y="2523"/>
                    <a:pt x="1581" y="2523"/>
                    <a:pt x="1794" y="2402"/>
                  </a:cubicBezTo>
                  <a:cubicBezTo>
                    <a:pt x="1916" y="2341"/>
                    <a:pt x="2037" y="2250"/>
                    <a:pt x="2189" y="2189"/>
                  </a:cubicBezTo>
                  <a:lnTo>
                    <a:pt x="2949" y="1733"/>
                  </a:lnTo>
                  <a:lnTo>
                    <a:pt x="3740" y="1277"/>
                  </a:lnTo>
                  <a:cubicBezTo>
                    <a:pt x="3861" y="1186"/>
                    <a:pt x="3983" y="1125"/>
                    <a:pt x="4135" y="1064"/>
                  </a:cubicBezTo>
                  <a:cubicBezTo>
                    <a:pt x="4347" y="912"/>
                    <a:pt x="4378" y="791"/>
                    <a:pt x="4135" y="669"/>
                  </a:cubicBezTo>
                  <a:cubicBezTo>
                    <a:pt x="3831" y="487"/>
                    <a:pt x="3527" y="304"/>
                    <a:pt x="3223" y="122"/>
                  </a:cubicBezTo>
                  <a:cubicBezTo>
                    <a:pt x="2980" y="0"/>
                    <a:pt x="2797" y="0"/>
                    <a:pt x="2554" y="152"/>
                  </a:cubicBezTo>
                  <a:cubicBezTo>
                    <a:pt x="2159" y="365"/>
                    <a:pt x="1794" y="608"/>
                    <a:pt x="1399" y="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1723930" y="3372875"/>
              <a:ext cx="147013" cy="84756"/>
            </a:xfrm>
            <a:custGeom>
              <a:avLst/>
              <a:gdLst/>
              <a:ahLst/>
              <a:cxnLst/>
              <a:rect l="l" t="t" r="r" b="b"/>
              <a:pathLst>
                <a:path w="4378" h="2524" extrusionOk="0">
                  <a:moveTo>
                    <a:pt x="1430" y="791"/>
                  </a:moveTo>
                  <a:cubicBezTo>
                    <a:pt x="1034" y="1034"/>
                    <a:pt x="639" y="1247"/>
                    <a:pt x="244" y="1490"/>
                  </a:cubicBezTo>
                  <a:cubicBezTo>
                    <a:pt x="31" y="1612"/>
                    <a:pt x="1" y="1733"/>
                    <a:pt x="214" y="1855"/>
                  </a:cubicBezTo>
                  <a:cubicBezTo>
                    <a:pt x="518" y="2037"/>
                    <a:pt x="852" y="2220"/>
                    <a:pt x="1156" y="2402"/>
                  </a:cubicBezTo>
                  <a:cubicBezTo>
                    <a:pt x="1369" y="2524"/>
                    <a:pt x="1582" y="2524"/>
                    <a:pt x="1825" y="2372"/>
                  </a:cubicBezTo>
                  <a:cubicBezTo>
                    <a:pt x="1946" y="2311"/>
                    <a:pt x="2068" y="2220"/>
                    <a:pt x="2220" y="2159"/>
                  </a:cubicBezTo>
                  <a:cubicBezTo>
                    <a:pt x="2463" y="2007"/>
                    <a:pt x="2706" y="1855"/>
                    <a:pt x="2980" y="1703"/>
                  </a:cubicBezTo>
                  <a:lnTo>
                    <a:pt x="3770" y="1277"/>
                  </a:lnTo>
                  <a:cubicBezTo>
                    <a:pt x="3892" y="1186"/>
                    <a:pt x="4013" y="1125"/>
                    <a:pt x="4135" y="1034"/>
                  </a:cubicBezTo>
                  <a:cubicBezTo>
                    <a:pt x="4378" y="913"/>
                    <a:pt x="4378" y="791"/>
                    <a:pt x="4165" y="670"/>
                  </a:cubicBezTo>
                  <a:cubicBezTo>
                    <a:pt x="3861" y="487"/>
                    <a:pt x="3527" y="305"/>
                    <a:pt x="3223" y="122"/>
                  </a:cubicBezTo>
                  <a:cubicBezTo>
                    <a:pt x="3010" y="1"/>
                    <a:pt x="2797" y="1"/>
                    <a:pt x="2585" y="122"/>
                  </a:cubicBezTo>
                  <a:cubicBezTo>
                    <a:pt x="2189" y="366"/>
                    <a:pt x="1794" y="578"/>
                    <a:pt x="1430" y="7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1816815" y="3402493"/>
              <a:ext cx="178679" cy="103124"/>
            </a:xfrm>
            <a:custGeom>
              <a:avLst/>
              <a:gdLst/>
              <a:ahLst/>
              <a:cxnLst/>
              <a:rect l="l" t="t" r="r" b="b"/>
              <a:pathLst>
                <a:path w="5321" h="3071" extrusionOk="0">
                  <a:moveTo>
                    <a:pt x="2372" y="152"/>
                  </a:moveTo>
                  <a:cubicBezTo>
                    <a:pt x="2645" y="0"/>
                    <a:pt x="2858" y="0"/>
                    <a:pt x="3101" y="122"/>
                  </a:cubicBezTo>
                  <a:cubicBezTo>
                    <a:pt x="3436" y="335"/>
                    <a:pt x="3770" y="517"/>
                    <a:pt x="4074" y="699"/>
                  </a:cubicBezTo>
                  <a:cubicBezTo>
                    <a:pt x="4408" y="882"/>
                    <a:pt x="4743" y="1095"/>
                    <a:pt x="5047" y="1277"/>
                  </a:cubicBezTo>
                  <a:cubicBezTo>
                    <a:pt x="5320" y="1429"/>
                    <a:pt x="5320" y="1550"/>
                    <a:pt x="5047" y="1702"/>
                  </a:cubicBezTo>
                  <a:cubicBezTo>
                    <a:pt x="4348" y="2098"/>
                    <a:pt x="3648" y="2493"/>
                    <a:pt x="2949" y="2888"/>
                  </a:cubicBezTo>
                  <a:cubicBezTo>
                    <a:pt x="2676" y="3070"/>
                    <a:pt x="2493" y="3070"/>
                    <a:pt x="2220" y="2918"/>
                  </a:cubicBezTo>
                  <a:cubicBezTo>
                    <a:pt x="1551" y="2523"/>
                    <a:pt x="913" y="2158"/>
                    <a:pt x="275" y="1763"/>
                  </a:cubicBezTo>
                  <a:cubicBezTo>
                    <a:pt x="1" y="1642"/>
                    <a:pt x="1" y="1520"/>
                    <a:pt x="275" y="1338"/>
                  </a:cubicBezTo>
                  <a:cubicBezTo>
                    <a:pt x="974" y="943"/>
                    <a:pt x="1673" y="547"/>
                    <a:pt x="2372" y="152"/>
                  </a:cubicBezTo>
                  <a:close/>
                  <a:moveTo>
                    <a:pt x="3466" y="2098"/>
                  </a:moveTo>
                  <a:lnTo>
                    <a:pt x="3466" y="2098"/>
                  </a:lnTo>
                  <a:lnTo>
                    <a:pt x="3436" y="2098"/>
                  </a:lnTo>
                  <a:lnTo>
                    <a:pt x="3466" y="20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1606564" y="3440239"/>
              <a:ext cx="147013" cy="84756"/>
            </a:xfrm>
            <a:custGeom>
              <a:avLst/>
              <a:gdLst/>
              <a:ahLst/>
              <a:cxnLst/>
              <a:rect l="l" t="t" r="r" b="b"/>
              <a:pathLst>
                <a:path w="4378" h="2524" extrusionOk="0">
                  <a:moveTo>
                    <a:pt x="274" y="1490"/>
                  </a:moveTo>
                  <a:cubicBezTo>
                    <a:pt x="0" y="1612"/>
                    <a:pt x="0" y="1734"/>
                    <a:pt x="244" y="1885"/>
                  </a:cubicBezTo>
                  <a:cubicBezTo>
                    <a:pt x="548" y="2068"/>
                    <a:pt x="821" y="2220"/>
                    <a:pt x="1125" y="2402"/>
                  </a:cubicBezTo>
                  <a:cubicBezTo>
                    <a:pt x="1368" y="2524"/>
                    <a:pt x="1581" y="2524"/>
                    <a:pt x="1824" y="2372"/>
                  </a:cubicBezTo>
                  <a:cubicBezTo>
                    <a:pt x="2584" y="1946"/>
                    <a:pt x="3344" y="1521"/>
                    <a:pt x="4073" y="1065"/>
                  </a:cubicBezTo>
                  <a:cubicBezTo>
                    <a:pt x="4377" y="913"/>
                    <a:pt x="4377" y="822"/>
                    <a:pt x="4104" y="639"/>
                  </a:cubicBezTo>
                  <a:cubicBezTo>
                    <a:pt x="3830" y="487"/>
                    <a:pt x="3526" y="305"/>
                    <a:pt x="3222" y="153"/>
                  </a:cubicBezTo>
                  <a:cubicBezTo>
                    <a:pt x="3010" y="1"/>
                    <a:pt x="2797" y="1"/>
                    <a:pt x="2554" y="153"/>
                  </a:cubicBezTo>
                  <a:cubicBezTo>
                    <a:pt x="2189" y="366"/>
                    <a:pt x="1794" y="578"/>
                    <a:pt x="1429" y="822"/>
                  </a:cubicBezTo>
                  <a:cubicBezTo>
                    <a:pt x="1034" y="1034"/>
                    <a:pt x="639" y="1247"/>
                    <a:pt x="274" y="14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1704553" y="3467809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1307" y="761"/>
                  </a:moveTo>
                  <a:cubicBezTo>
                    <a:pt x="943" y="973"/>
                    <a:pt x="608" y="1156"/>
                    <a:pt x="244" y="1368"/>
                  </a:cubicBezTo>
                  <a:cubicBezTo>
                    <a:pt x="0" y="1520"/>
                    <a:pt x="0" y="1642"/>
                    <a:pt x="213" y="1764"/>
                  </a:cubicBezTo>
                  <a:cubicBezTo>
                    <a:pt x="548" y="1976"/>
                    <a:pt x="882" y="2159"/>
                    <a:pt x="1216" y="2341"/>
                  </a:cubicBezTo>
                  <a:cubicBezTo>
                    <a:pt x="1551" y="2554"/>
                    <a:pt x="1885" y="2736"/>
                    <a:pt x="2219" y="2919"/>
                  </a:cubicBezTo>
                  <a:cubicBezTo>
                    <a:pt x="2462" y="3071"/>
                    <a:pt x="2645" y="3071"/>
                    <a:pt x="2918" y="2919"/>
                  </a:cubicBezTo>
                  <a:cubicBezTo>
                    <a:pt x="3253" y="2706"/>
                    <a:pt x="3618" y="2493"/>
                    <a:pt x="3982" y="2311"/>
                  </a:cubicBezTo>
                  <a:cubicBezTo>
                    <a:pt x="4317" y="2098"/>
                    <a:pt x="4681" y="1885"/>
                    <a:pt x="5016" y="1703"/>
                  </a:cubicBezTo>
                  <a:cubicBezTo>
                    <a:pt x="5289" y="1520"/>
                    <a:pt x="5289" y="1429"/>
                    <a:pt x="5046" y="1277"/>
                  </a:cubicBezTo>
                  <a:cubicBezTo>
                    <a:pt x="4408" y="882"/>
                    <a:pt x="3739" y="517"/>
                    <a:pt x="3101" y="122"/>
                  </a:cubicBezTo>
                  <a:cubicBezTo>
                    <a:pt x="2827" y="1"/>
                    <a:pt x="2645" y="1"/>
                    <a:pt x="2371" y="153"/>
                  </a:cubicBezTo>
                  <a:cubicBezTo>
                    <a:pt x="2007" y="335"/>
                    <a:pt x="1642" y="548"/>
                    <a:pt x="1307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1930118" y="3337178"/>
              <a:ext cx="178679" cy="103091"/>
            </a:xfrm>
            <a:custGeom>
              <a:avLst/>
              <a:gdLst/>
              <a:ahLst/>
              <a:cxnLst/>
              <a:rect l="l" t="t" r="r" b="b"/>
              <a:pathLst>
                <a:path w="5321" h="3070" extrusionOk="0">
                  <a:moveTo>
                    <a:pt x="1338" y="760"/>
                  </a:moveTo>
                  <a:cubicBezTo>
                    <a:pt x="974" y="942"/>
                    <a:pt x="609" y="1155"/>
                    <a:pt x="274" y="1368"/>
                  </a:cubicBezTo>
                  <a:cubicBezTo>
                    <a:pt x="31" y="1520"/>
                    <a:pt x="1" y="1641"/>
                    <a:pt x="244" y="1763"/>
                  </a:cubicBezTo>
                  <a:cubicBezTo>
                    <a:pt x="913" y="2158"/>
                    <a:pt x="1551" y="2523"/>
                    <a:pt x="2220" y="2918"/>
                  </a:cubicBezTo>
                  <a:cubicBezTo>
                    <a:pt x="2463" y="3070"/>
                    <a:pt x="2676" y="3070"/>
                    <a:pt x="2919" y="2918"/>
                  </a:cubicBezTo>
                  <a:lnTo>
                    <a:pt x="3983" y="2310"/>
                  </a:lnTo>
                  <a:cubicBezTo>
                    <a:pt x="4317" y="2097"/>
                    <a:pt x="4682" y="1915"/>
                    <a:pt x="5016" y="1702"/>
                  </a:cubicBezTo>
                  <a:cubicBezTo>
                    <a:pt x="5320" y="1520"/>
                    <a:pt x="5320" y="1429"/>
                    <a:pt x="5047" y="1277"/>
                  </a:cubicBezTo>
                  <a:cubicBezTo>
                    <a:pt x="4712" y="1094"/>
                    <a:pt x="4408" y="881"/>
                    <a:pt x="4074" y="699"/>
                  </a:cubicBezTo>
                  <a:cubicBezTo>
                    <a:pt x="3740" y="517"/>
                    <a:pt x="3405" y="304"/>
                    <a:pt x="3071" y="122"/>
                  </a:cubicBezTo>
                  <a:cubicBezTo>
                    <a:pt x="2828" y="0"/>
                    <a:pt x="2645" y="0"/>
                    <a:pt x="2402" y="122"/>
                  </a:cubicBezTo>
                  <a:cubicBezTo>
                    <a:pt x="2037" y="334"/>
                    <a:pt x="1673" y="547"/>
                    <a:pt x="1338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2043421" y="3271829"/>
              <a:ext cx="178679" cy="103124"/>
            </a:xfrm>
            <a:custGeom>
              <a:avLst/>
              <a:gdLst/>
              <a:ahLst/>
              <a:cxnLst/>
              <a:rect l="l" t="t" r="r" b="b"/>
              <a:pathLst>
                <a:path w="5321" h="3071" extrusionOk="0">
                  <a:moveTo>
                    <a:pt x="2341" y="153"/>
                  </a:moveTo>
                  <a:cubicBezTo>
                    <a:pt x="1673" y="548"/>
                    <a:pt x="973" y="973"/>
                    <a:pt x="274" y="1368"/>
                  </a:cubicBezTo>
                  <a:cubicBezTo>
                    <a:pt x="1" y="1520"/>
                    <a:pt x="1" y="1642"/>
                    <a:pt x="244" y="1794"/>
                  </a:cubicBezTo>
                  <a:cubicBezTo>
                    <a:pt x="578" y="1976"/>
                    <a:pt x="913" y="2159"/>
                    <a:pt x="1217" y="2341"/>
                  </a:cubicBezTo>
                  <a:cubicBezTo>
                    <a:pt x="1551" y="2554"/>
                    <a:pt x="1885" y="2736"/>
                    <a:pt x="2189" y="2919"/>
                  </a:cubicBezTo>
                  <a:cubicBezTo>
                    <a:pt x="2463" y="3071"/>
                    <a:pt x="2645" y="3071"/>
                    <a:pt x="2949" y="2919"/>
                  </a:cubicBezTo>
                  <a:cubicBezTo>
                    <a:pt x="3284" y="2706"/>
                    <a:pt x="3648" y="2524"/>
                    <a:pt x="3983" y="2311"/>
                  </a:cubicBezTo>
                  <a:cubicBezTo>
                    <a:pt x="4317" y="2098"/>
                    <a:pt x="4682" y="1916"/>
                    <a:pt x="5016" y="1703"/>
                  </a:cubicBezTo>
                  <a:cubicBezTo>
                    <a:pt x="5320" y="1551"/>
                    <a:pt x="5320" y="1429"/>
                    <a:pt x="5047" y="1277"/>
                  </a:cubicBezTo>
                  <a:cubicBezTo>
                    <a:pt x="4408" y="913"/>
                    <a:pt x="3739" y="517"/>
                    <a:pt x="3101" y="153"/>
                  </a:cubicBezTo>
                  <a:cubicBezTo>
                    <a:pt x="2828" y="1"/>
                    <a:pt x="2645" y="1"/>
                    <a:pt x="2341" y="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2197558" y="3306552"/>
              <a:ext cx="177638" cy="102083"/>
            </a:xfrm>
            <a:custGeom>
              <a:avLst/>
              <a:gdLst/>
              <a:ahLst/>
              <a:cxnLst/>
              <a:rect l="l" t="t" r="r" b="b"/>
              <a:pathLst>
                <a:path w="5290" h="3040" extrusionOk="0">
                  <a:moveTo>
                    <a:pt x="1460" y="638"/>
                  </a:moveTo>
                  <a:cubicBezTo>
                    <a:pt x="1034" y="882"/>
                    <a:pt x="639" y="1125"/>
                    <a:pt x="213" y="1368"/>
                  </a:cubicBezTo>
                  <a:cubicBezTo>
                    <a:pt x="1" y="1490"/>
                    <a:pt x="1" y="1611"/>
                    <a:pt x="213" y="1763"/>
                  </a:cubicBezTo>
                  <a:cubicBezTo>
                    <a:pt x="548" y="1945"/>
                    <a:pt x="882" y="2158"/>
                    <a:pt x="1216" y="2341"/>
                  </a:cubicBezTo>
                  <a:cubicBezTo>
                    <a:pt x="1551" y="2523"/>
                    <a:pt x="1885" y="2736"/>
                    <a:pt x="2219" y="2918"/>
                  </a:cubicBezTo>
                  <a:cubicBezTo>
                    <a:pt x="2463" y="3040"/>
                    <a:pt x="2645" y="3040"/>
                    <a:pt x="2888" y="2918"/>
                  </a:cubicBezTo>
                  <a:cubicBezTo>
                    <a:pt x="3618" y="2493"/>
                    <a:pt x="4347" y="2097"/>
                    <a:pt x="5046" y="1672"/>
                  </a:cubicBezTo>
                  <a:cubicBezTo>
                    <a:pt x="5289" y="1520"/>
                    <a:pt x="5289" y="1398"/>
                    <a:pt x="5077" y="1277"/>
                  </a:cubicBezTo>
                  <a:cubicBezTo>
                    <a:pt x="4408" y="882"/>
                    <a:pt x="3739" y="486"/>
                    <a:pt x="3071" y="122"/>
                  </a:cubicBezTo>
                  <a:cubicBezTo>
                    <a:pt x="2858" y="0"/>
                    <a:pt x="2615" y="0"/>
                    <a:pt x="2402" y="122"/>
                  </a:cubicBezTo>
                  <a:cubicBezTo>
                    <a:pt x="2067" y="274"/>
                    <a:pt x="1764" y="456"/>
                    <a:pt x="1460" y="6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2156723" y="3206513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1308" y="760"/>
                  </a:moveTo>
                  <a:cubicBezTo>
                    <a:pt x="943" y="973"/>
                    <a:pt x="609" y="1155"/>
                    <a:pt x="244" y="1368"/>
                  </a:cubicBezTo>
                  <a:cubicBezTo>
                    <a:pt x="1" y="1520"/>
                    <a:pt x="1" y="1642"/>
                    <a:pt x="214" y="1763"/>
                  </a:cubicBezTo>
                  <a:cubicBezTo>
                    <a:pt x="882" y="2158"/>
                    <a:pt x="1551" y="2554"/>
                    <a:pt x="2189" y="2918"/>
                  </a:cubicBezTo>
                  <a:cubicBezTo>
                    <a:pt x="2463" y="3070"/>
                    <a:pt x="2645" y="3070"/>
                    <a:pt x="2949" y="2918"/>
                  </a:cubicBezTo>
                  <a:cubicBezTo>
                    <a:pt x="3648" y="2493"/>
                    <a:pt x="4347" y="2098"/>
                    <a:pt x="5016" y="1703"/>
                  </a:cubicBezTo>
                  <a:cubicBezTo>
                    <a:pt x="5290" y="1551"/>
                    <a:pt x="5290" y="1429"/>
                    <a:pt x="5046" y="1277"/>
                  </a:cubicBezTo>
                  <a:cubicBezTo>
                    <a:pt x="4378" y="882"/>
                    <a:pt x="3739" y="517"/>
                    <a:pt x="3101" y="152"/>
                  </a:cubicBezTo>
                  <a:cubicBezTo>
                    <a:pt x="2828" y="0"/>
                    <a:pt x="2615" y="0"/>
                    <a:pt x="2341" y="152"/>
                  </a:cubicBezTo>
                  <a:cubicBezTo>
                    <a:pt x="2007" y="365"/>
                    <a:pt x="1642" y="547"/>
                    <a:pt x="1308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2269019" y="3141198"/>
              <a:ext cx="178646" cy="103091"/>
            </a:xfrm>
            <a:custGeom>
              <a:avLst/>
              <a:gdLst/>
              <a:ahLst/>
              <a:cxnLst/>
              <a:rect l="l" t="t" r="r" b="b"/>
              <a:pathLst>
                <a:path w="5320" h="3070" extrusionOk="0">
                  <a:moveTo>
                    <a:pt x="304" y="1368"/>
                  </a:moveTo>
                  <a:cubicBezTo>
                    <a:pt x="31" y="1520"/>
                    <a:pt x="0" y="1641"/>
                    <a:pt x="274" y="1793"/>
                  </a:cubicBezTo>
                  <a:cubicBezTo>
                    <a:pt x="760" y="2067"/>
                    <a:pt x="1277" y="2341"/>
                    <a:pt x="1763" y="2614"/>
                  </a:cubicBezTo>
                  <a:cubicBezTo>
                    <a:pt x="1915" y="2705"/>
                    <a:pt x="2067" y="2827"/>
                    <a:pt x="2219" y="2918"/>
                  </a:cubicBezTo>
                  <a:cubicBezTo>
                    <a:pt x="2493" y="3070"/>
                    <a:pt x="2675" y="3070"/>
                    <a:pt x="2949" y="2918"/>
                  </a:cubicBezTo>
                  <a:cubicBezTo>
                    <a:pt x="3344" y="2705"/>
                    <a:pt x="3709" y="2462"/>
                    <a:pt x="4104" y="2249"/>
                  </a:cubicBezTo>
                  <a:cubicBezTo>
                    <a:pt x="4225" y="2158"/>
                    <a:pt x="4377" y="2067"/>
                    <a:pt x="4529" y="2006"/>
                  </a:cubicBezTo>
                  <a:cubicBezTo>
                    <a:pt x="4620" y="1945"/>
                    <a:pt x="4742" y="1885"/>
                    <a:pt x="4833" y="1824"/>
                  </a:cubicBezTo>
                  <a:cubicBezTo>
                    <a:pt x="4924" y="1763"/>
                    <a:pt x="4985" y="1733"/>
                    <a:pt x="5076" y="1672"/>
                  </a:cubicBezTo>
                  <a:cubicBezTo>
                    <a:pt x="5320" y="1520"/>
                    <a:pt x="5320" y="1429"/>
                    <a:pt x="5076" y="1277"/>
                  </a:cubicBezTo>
                  <a:cubicBezTo>
                    <a:pt x="4468" y="912"/>
                    <a:pt x="3830" y="547"/>
                    <a:pt x="3222" y="213"/>
                  </a:cubicBezTo>
                  <a:cubicBezTo>
                    <a:pt x="3192" y="182"/>
                    <a:pt x="3161" y="182"/>
                    <a:pt x="3131" y="152"/>
                  </a:cubicBezTo>
                  <a:cubicBezTo>
                    <a:pt x="2857" y="0"/>
                    <a:pt x="2645" y="0"/>
                    <a:pt x="2371" y="152"/>
                  </a:cubicBezTo>
                  <a:cubicBezTo>
                    <a:pt x="2037" y="365"/>
                    <a:pt x="1672" y="578"/>
                    <a:pt x="1338" y="760"/>
                  </a:cubicBezTo>
                  <a:cubicBezTo>
                    <a:pt x="973" y="973"/>
                    <a:pt x="639" y="1155"/>
                    <a:pt x="304" y="1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1857650" y="3501491"/>
              <a:ext cx="178679" cy="103124"/>
            </a:xfrm>
            <a:custGeom>
              <a:avLst/>
              <a:gdLst/>
              <a:ahLst/>
              <a:cxnLst/>
              <a:rect l="l" t="t" r="r" b="b"/>
              <a:pathLst>
                <a:path w="5321" h="3071" extrusionOk="0">
                  <a:moveTo>
                    <a:pt x="882" y="1004"/>
                  </a:moveTo>
                  <a:lnTo>
                    <a:pt x="274" y="1368"/>
                  </a:lnTo>
                  <a:cubicBezTo>
                    <a:pt x="1" y="1520"/>
                    <a:pt x="1" y="1642"/>
                    <a:pt x="244" y="1794"/>
                  </a:cubicBezTo>
                  <a:cubicBezTo>
                    <a:pt x="578" y="1976"/>
                    <a:pt x="913" y="2159"/>
                    <a:pt x="1247" y="2372"/>
                  </a:cubicBezTo>
                  <a:cubicBezTo>
                    <a:pt x="1581" y="2554"/>
                    <a:pt x="1916" y="2736"/>
                    <a:pt x="2250" y="2949"/>
                  </a:cubicBezTo>
                  <a:cubicBezTo>
                    <a:pt x="2463" y="3071"/>
                    <a:pt x="2676" y="3071"/>
                    <a:pt x="2919" y="2949"/>
                  </a:cubicBezTo>
                  <a:cubicBezTo>
                    <a:pt x="3344" y="2706"/>
                    <a:pt x="3770" y="2463"/>
                    <a:pt x="4195" y="2220"/>
                  </a:cubicBezTo>
                  <a:lnTo>
                    <a:pt x="5077" y="1703"/>
                  </a:lnTo>
                  <a:cubicBezTo>
                    <a:pt x="5320" y="1551"/>
                    <a:pt x="5320" y="1429"/>
                    <a:pt x="5077" y="1308"/>
                  </a:cubicBezTo>
                  <a:cubicBezTo>
                    <a:pt x="4408" y="913"/>
                    <a:pt x="3739" y="517"/>
                    <a:pt x="3071" y="122"/>
                  </a:cubicBezTo>
                  <a:cubicBezTo>
                    <a:pt x="2858" y="1"/>
                    <a:pt x="2645" y="1"/>
                    <a:pt x="2402" y="122"/>
                  </a:cubicBezTo>
                  <a:cubicBezTo>
                    <a:pt x="1885" y="426"/>
                    <a:pt x="1399" y="730"/>
                    <a:pt x="882" y="10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7"/>
            <p:cNvSpPr/>
            <p:nvPr/>
          </p:nvSpPr>
          <p:spPr>
            <a:xfrm>
              <a:off x="2084255" y="3370860"/>
              <a:ext cx="177638" cy="103091"/>
            </a:xfrm>
            <a:custGeom>
              <a:avLst/>
              <a:gdLst/>
              <a:ahLst/>
              <a:cxnLst/>
              <a:rect l="l" t="t" r="r" b="b"/>
              <a:pathLst>
                <a:path w="5290" h="3070" extrusionOk="0">
                  <a:moveTo>
                    <a:pt x="1764" y="517"/>
                  </a:moveTo>
                  <a:lnTo>
                    <a:pt x="244" y="1398"/>
                  </a:lnTo>
                  <a:cubicBezTo>
                    <a:pt x="1" y="1520"/>
                    <a:pt x="1" y="1641"/>
                    <a:pt x="213" y="1763"/>
                  </a:cubicBezTo>
                  <a:cubicBezTo>
                    <a:pt x="882" y="2158"/>
                    <a:pt x="1551" y="2553"/>
                    <a:pt x="2220" y="2948"/>
                  </a:cubicBezTo>
                  <a:cubicBezTo>
                    <a:pt x="2463" y="3070"/>
                    <a:pt x="2645" y="3070"/>
                    <a:pt x="2919" y="2918"/>
                  </a:cubicBezTo>
                  <a:cubicBezTo>
                    <a:pt x="3375" y="2644"/>
                    <a:pt x="3861" y="2371"/>
                    <a:pt x="4317" y="2128"/>
                  </a:cubicBezTo>
                  <a:cubicBezTo>
                    <a:pt x="4560" y="1976"/>
                    <a:pt x="4803" y="1854"/>
                    <a:pt x="5016" y="1702"/>
                  </a:cubicBezTo>
                  <a:cubicBezTo>
                    <a:pt x="5290" y="1550"/>
                    <a:pt x="5290" y="1429"/>
                    <a:pt x="5046" y="1277"/>
                  </a:cubicBezTo>
                  <a:cubicBezTo>
                    <a:pt x="4712" y="1094"/>
                    <a:pt x="4378" y="912"/>
                    <a:pt x="4043" y="699"/>
                  </a:cubicBezTo>
                  <a:cubicBezTo>
                    <a:pt x="3709" y="517"/>
                    <a:pt x="3405" y="334"/>
                    <a:pt x="3071" y="122"/>
                  </a:cubicBezTo>
                  <a:cubicBezTo>
                    <a:pt x="2827" y="0"/>
                    <a:pt x="2615" y="0"/>
                    <a:pt x="2372" y="152"/>
                  </a:cubicBezTo>
                  <a:cubicBezTo>
                    <a:pt x="2159" y="274"/>
                    <a:pt x="1976" y="395"/>
                    <a:pt x="1764" y="5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7"/>
            <p:cNvSpPr/>
            <p:nvPr/>
          </p:nvSpPr>
          <p:spPr>
            <a:xfrm>
              <a:off x="1907686" y="3206513"/>
              <a:ext cx="119444" cy="68402"/>
            </a:xfrm>
            <a:custGeom>
              <a:avLst/>
              <a:gdLst/>
              <a:ahLst/>
              <a:cxnLst/>
              <a:rect l="l" t="t" r="r" b="b"/>
              <a:pathLst>
                <a:path w="3557" h="2037" extrusionOk="0">
                  <a:moveTo>
                    <a:pt x="274" y="1307"/>
                  </a:moveTo>
                  <a:cubicBezTo>
                    <a:pt x="0" y="1459"/>
                    <a:pt x="0" y="1733"/>
                    <a:pt x="274" y="1885"/>
                  </a:cubicBezTo>
                  <a:cubicBezTo>
                    <a:pt x="547" y="2037"/>
                    <a:pt x="1003" y="2037"/>
                    <a:pt x="1307" y="1885"/>
                  </a:cubicBezTo>
                  <a:lnTo>
                    <a:pt x="3283" y="760"/>
                  </a:lnTo>
                  <a:cubicBezTo>
                    <a:pt x="3556" y="578"/>
                    <a:pt x="3556" y="304"/>
                    <a:pt x="3283" y="152"/>
                  </a:cubicBezTo>
                  <a:cubicBezTo>
                    <a:pt x="3009" y="0"/>
                    <a:pt x="2523" y="0"/>
                    <a:pt x="2249" y="1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7"/>
            <p:cNvSpPr/>
            <p:nvPr/>
          </p:nvSpPr>
          <p:spPr>
            <a:xfrm>
              <a:off x="1959736" y="3236098"/>
              <a:ext cx="147013" cy="84756"/>
            </a:xfrm>
            <a:custGeom>
              <a:avLst/>
              <a:gdLst/>
              <a:ahLst/>
              <a:cxnLst/>
              <a:rect l="l" t="t" r="r" b="b"/>
              <a:pathLst>
                <a:path w="4378" h="2524" extrusionOk="0">
                  <a:moveTo>
                    <a:pt x="1399" y="822"/>
                  </a:moveTo>
                  <a:cubicBezTo>
                    <a:pt x="1003" y="1065"/>
                    <a:pt x="639" y="1277"/>
                    <a:pt x="244" y="1490"/>
                  </a:cubicBezTo>
                  <a:cubicBezTo>
                    <a:pt x="31" y="1642"/>
                    <a:pt x="0" y="1764"/>
                    <a:pt x="213" y="1885"/>
                  </a:cubicBezTo>
                  <a:cubicBezTo>
                    <a:pt x="517" y="2037"/>
                    <a:pt x="851" y="2250"/>
                    <a:pt x="1155" y="2432"/>
                  </a:cubicBezTo>
                  <a:cubicBezTo>
                    <a:pt x="1368" y="2524"/>
                    <a:pt x="1581" y="2524"/>
                    <a:pt x="1824" y="2402"/>
                  </a:cubicBezTo>
                  <a:cubicBezTo>
                    <a:pt x="1946" y="2311"/>
                    <a:pt x="2067" y="2250"/>
                    <a:pt x="2219" y="2159"/>
                  </a:cubicBezTo>
                  <a:cubicBezTo>
                    <a:pt x="2462" y="2037"/>
                    <a:pt x="2736" y="1885"/>
                    <a:pt x="2979" y="1733"/>
                  </a:cubicBezTo>
                  <a:lnTo>
                    <a:pt x="3739" y="1277"/>
                  </a:lnTo>
                  <a:cubicBezTo>
                    <a:pt x="3891" y="1217"/>
                    <a:pt x="4013" y="1125"/>
                    <a:pt x="4134" y="1065"/>
                  </a:cubicBezTo>
                  <a:cubicBezTo>
                    <a:pt x="4347" y="913"/>
                    <a:pt x="4377" y="822"/>
                    <a:pt x="4165" y="700"/>
                  </a:cubicBezTo>
                  <a:cubicBezTo>
                    <a:pt x="3830" y="487"/>
                    <a:pt x="3526" y="305"/>
                    <a:pt x="3192" y="122"/>
                  </a:cubicBezTo>
                  <a:cubicBezTo>
                    <a:pt x="2979" y="1"/>
                    <a:pt x="2797" y="31"/>
                    <a:pt x="2584" y="153"/>
                  </a:cubicBezTo>
                  <a:cubicBezTo>
                    <a:pt x="2189" y="366"/>
                    <a:pt x="1794" y="609"/>
                    <a:pt x="1399" y="8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7"/>
            <p:cNvSpPr/>
            <p:nvPr/>
          </p:nvSpPr>
          <p:spPr>
            <a:xfrm>
              <a:off x="2077103" y="3168734"/>
              <a:ext cx="147013" cy="84756"/>
            </a:xfrm>
            <a:custGeom>
              <a:avLst/>
              <a:gdLst/>
              <a:ahLst/>
              <a:cxnLst/>
              <a:rect l="l" t="t" r="r" b="b"/>
              <a:pathLst>
                <a:path w="4378" h="2524" extrusionOk="0">
                  <a:moveTo>
                    <a:pt x="1429" y="821"/>
                  </a:moveTo>
                  <a:cubicBezTo>
                    <a:pt x="1034" y="1034"/>
                    <a:pt x="639" y="1247"/>
                    <a:pt x="274" y="1460"/>
                  </a:cubicBezTo>
                  <a:cubicBezTo>
                    <a:pt x="31" y="1612"/>
                    <a:pt x="1" y="1733"/>
                    <a:pt x="244" y="1855"/>
                  </a:cubicBezTo>
                  <a:cubicBezTo>
                    <a:pt x="548" y="2037"/>
                    <a:pt x="852" y="2220"/>
                    <a:pt x="1156" y="2402"/>
                  </a:cubicBezTo>
                  <a:cubicBezTo>
                    <a:pt x="1399" y="2524"/>
                    <a:pt x="1581" y="2524"/>
                    <a:pt x="1825" y="2372"/>
                  </a:cubicBezTo>
                  <a:cubicBezTo>
                    <a:pt x="1946" y="2311"/>
                    <a:pt x="2098" y="2250"/>
                    <a:pt x="2220" y="2159"/>
                  </a:cubicBezTo>
                  <a:cubicBezTo>
                    <a:pt x="2463" y="2007"/>
                    <a:pt x="2736" y="1855"/>
                    <a:pt x="2980" y="1703"/>
                  </a:cubicBezTo>
                  <a:cubicBezTo>
                    <a:pt x="3253" y="1551"/>
                    <a:pt x="3496" y="1429"/>
                    <a:pt x="3740" y="1277"/>
                  </a:cubicBezTo>
                  <a:cubicBezTo>
                    <a:pt x="3892" y="1186"/>
                    <a:pt x="4013" y="1125"/>
                    <a:pt x="4135" y="1065"/>
                  </a:cubicBezTo>
                  <a:cubicBezTo>
                    <a:pt x="4378" y="913"/>
                    <a:pt x="4378" y="791"/>
                    <a:pt x="4165" y="669"/>
                  </a:cubicBezTo>
                  <a:cubicBezTo>
                    <a:pt x="3861" y="487"/>
                    <a:pt x="3557" y="305"/>
                    <a:pt x="3253" y="122"/>
                  </a:cubicBezTo>
                  <a:cubicBezTo>
                    <a:pt x="3010" y="1"/>
                    <a:pt x="2828" y="1"/>
                    <a:pt x="2585" y="153"/>
                  </a:cubicBezTo>
                  <a:cubicBezTo>
                    <a:pt x="2189" y="365"/>
                    <a:pt x="1794" y="578"/>
                    <a:pt x="1429" y="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7"/>
            <p:cNvSpPr/>
            <p:nvPr/>
          </p:nvSpPr>
          <p:spPr>
            <a:xfrm>
              <a:off x="901230" y="3848553"/>
              <a:ext cx="147013" cy="84756"/>
            </a:xfrm>
            <a:custGeom>
              <a:avLst/>
              <a:gdLst/>
              <a:ahLst/>
              <a:cxnLst/>
              <a:rect l="l" t="t" r="r" b="b"/>
              <a:pathLst>
                <a:path w="4378" h="2524" extrusionOk="0">
                  <a:moveTo>
                    <a:pt x="1399" y="821"/>
                  </a:moveTo>
                  <a:cubicBezTo>
                    <a:pt x="1004" y="1034"/>
                    <a:pt x="609" y="1277"/>
                    <a:pt x="244" y="1490"/>
                  </a:cubicBezTo>
                  <a:cubicBezTo>
                    <a:pt x="31" y="1611"/>
                    <a:pt x="1" y="1733"/>
                    <a:pt x="183" y="1854"/>
                  </a:cubicBezTo>
                  <a:cubicBezTo>
                    <a:pt x="517" y="2037"/>
                    <a:pt x="852" y="2219"/>
                    <a:pt x="1156" y="2401"/>
                  </a:cubicBezTo>
                  <a:cubicBezTo>
                    <a:pt x="1368" y="2523"/>
                    <a:pt x="1581" y="2523"/>
                    <a:pt x="1794" y="2401"/>
                  </a:cubicBezTo>
                  <a:cubicBezTo>
                    <a:pt x="2189" y="2158"/>
                    <a:pt x="2584" y="1946"/>
                    <a:pt x="2979" y="1702"/>
                  </a:cubicBezTo>
                  <a:cubicBezTo>
                    <a:pt x="3344" y="1490"/>
                    <a:pt x="3739" y="1277"/>
                    <a:pt x="4104" y="1064"/>
                  </a:cubicBezTo>
                  <a:cubicBezTo>
                    <a:pt x="4347" y="912"/>
                    <a:pt x="4378" y="790"/>
                    <a:pt x="4134" y="669"/>
                  </a:cubicBezTo>
                  <a:cubicBezTo>
                    <a:pt x="3830" y="487"/>
                    <a:pt x="3527" y="304"/>
                    <a:pt x="3223" y="122"/>
                  </a:cubicBezTo>
                  <a:cubicBezTo>
                    <a:pt x="2979" y="0"/>
                    <a:pt x="2797" y="0"/>
                    <a:pt x="2554" y="152"/>
                  </a:cubicBezTo>
                  <a:cubicBezTo>
                    <a:pt x="2159" y="365"/>
                    <a:pt x="1764" y="578"/>
                    <a:pt x="1399" y="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7"/>
            <p:cNvSpPr/>
            <p:nvPr/>
          </p:nvSpPr>
          <p:spPr>
            <a:xfrm>
              <a:off x="665452" y="3984289"/>
              <a:ext cx="146006" cy="84756"/>
            </a:xfrm>
            <a:custGeom>
              <a:avLst/>
              <a:gdLst/>
              <a:ahLst/>
              <a:cxnLst/>
              <a:rect l="l" t="t" r="r" b="b"/>
              <a:pathLst>
                <a:path w="4348" h="2524" extrusionOk="0">
                  <a:moveTo>
                    <a:pt x="609" y="1247"/>
                  </a:moveTo>
                  <a:cubicBezTo>
                    <a:pt x="487" y="1338"/>
                    <a:pt x="365" y="1399"/>
                    <a:pt x="244" y="1490"/>
                  </a:cubicBezTo>
                  <a:cubicBezTo>
                    <a:pt x="1" y="1612"/>
                    <a:pt x="1" y="1733"/>
                    <a:pt x="213" y="1855"/>
                  </a:cubicBezTo>
                  <a:cubicBezTo>
                    <a:pt x="517" y="2037"/>
                    <a:pt x="821" y="2220"/>
                    <a:pt x="1125" y="2402"/>
                  </a:cubicBezTo>
                  <a:cubicBezTo>
                    <a:pt x="1338" y="2524"/>
                    <a:pt x="1551" y="2524"/>
                    <a:pt x="1794" y="2372"/>
                  </a:cubicBezTo>
                  <a:cubicBezTo>
                    <a:pt x="2554" y="1946"/>
                    <a:pt x="3344" y="1490"/>
                    <a:pt x="4104" y="1034"/>
                  </a:cubicBezTo>
                  <a:cubicBezTo>
                    <a:pt x="4347" y="913"/>
                    <a:pt x="4347" y="791"/>
                    <a:pt x="4134" y="670"/>
                  </a:cubicBezTo>
                  <a:cubicBezTo>
                    <a:pt x="3830" y="487"/>
                    <a:pt x="3527" y="305"/>
                    <a:pt x="3223" y="122"/>
                  </a:cubicBezTo>
                  <a:cubicBezTo>
                    <a:pt x="2979" y="1"/>
                    <a:pt x="2767" y="1"/>
                    <a:pt x="2523" y="153"/>
                  </a:cubicBezTo>
                  <a:cubicBezTo>
                    <a:pt x="2402" y="214"/>
                    <a:pt x="2280" y="305"/>
                    <a:pt x="2128" y="366"/>
                  </a:cubicBezTo>
                  <a:cubicBezTo>
                    <a:pt x="1885" y="518"/>
                    <a:pt x="1642" y="670"/>
                    <a:pt x="1368" y="821"/>
                  </a:cubicBezTo>
                  <a:cubicBezTo>
                    <a:pt x="1125" y="973"/>
                    <a:pt x="882" y="1125"/>
                    <a:pt x="609" y="12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7"/>
            <p:cNvSpPr/>
            <p:nvPr/>
          </p:nvSpPr>
          <p:spPr>
            <a:xfrm>
              <a:off x="783864" y="3915917"/>
              <a:ext cx="145972" cy="85763"/>
            </a:xfrm>
            <a:custGeom>
              <a:avLst/>
              <a:gdLst/>
              <a:ahLst/>
              <a:cxnLst/>
              <a:rect l="l" t="t" r="r" b="b"/>
              <a:pathLst>
                <a:path w="4347" h="2554" extrusionOk="0">
                  <a:moveTo>
                    <a:pt x="1398" y="821"/>
                  </a:moveTo>
                  <a:cubicBezTo>
                    <a:pt x="1003" y="1064"/>
                    <a:pt x="608" y="1277"/>
                    <a:pt x="213" y="1490"/>
                  </a:cubicBezTo>
                  <a:cubicBezTo>
                    <a:pt x="0" y="1611"/>
                    <a:pt x="0" y="1733"/>
                    <a:pt x="182" y="1854"/>
                  </a:cubicBezTo>
                  <a:cubicBezTo>
                    <a:pt x="517" y="2067"/>
                    <a:pt x="821" y="2250"/>
                    <a:pt x="1155" y="2432"/>
                  </a:cubicBezTo>
                  <a:cubicBezTo>
                    <a:pt x="1368" y="2554"/>
                    <a:pt x="1581" y="2523"/>
                    <a:pt x="1793" y="2402"/>
                  </a:cubicBezTo>
                  <a:cubicBezTo>
                    <a:pt x="1915" y="2341"/>
                    <a:pt x="2067" y="2250"/>
                    <a:pt x="2189" y="2189"/>
                  </a:cubicBezTo>
                  <a:lnTo>
                    <a:pt x="2979" y="1733"/>
                  </a:lnTo>
                  <a:cubicBezTo>
                    <a:pt x="3222" y="1581"/>
                    <a:pt x="3496" y="1429"/>
                    <a:pt x="3739" y="1277"/>
                  </a:cubicBezTo>
                  <a:cubicBezTo>
                    <a:pt x="3860" y="1216"/>
                    <a:pt x="3982" y="1125"/>
                    <a:pt x="4104" y="1064"/>
                  </a:cubicBezTo>
                  <a:cubicBezTo>
                    <a:pt x="4347" y="912"/>
                    <a:pt x="4347" y="791"/>
                    <a:pt x="4134" y="669"/>
                  </a:cubicBezTo>
                  <a:cubicBezTo>
                    <a:pt x="3830" y="487"/>
                    <a:pt x="3526" y="304"/>
                    <a:pt x="3192" y="122"/>
                  </a:cubicBezTo>
                  <a:cubicBezTo>
                    <a:pt x="2979" y="0"/>
                    <a:pt x="2766" y="31"/>
                    <a:pt x="2553" y="152"/>
                  </a:cubicBezTo>
                  <a:cubicBezTo>
                    <a:pt x="2158" y="365"/>
                    <a:pt x="1763" y="608"/>
                    <a:pt x="1398" y="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7"/>
            <p:cNvSpPr/>
            <p:nvPr/>
          </p:nvSpPr>
          <p:spPr>
            <a:xfrm>
              <a:off x="1254403" y="3644413"/>
              <a:ext cx="147013" cy="84722"/>
            </a:xfrm>
            <a:custGeom>
              <a:avLst/>
              <a:gdLst/>
              <a:ahLst/>
              <a:cxnLst/>
              <a:rect l="l" t="t" r="r" b="b"/>
              <a:pathLst>
                <a:path w="4378" h="2523" extrusionOk="0">
                  <a:moveTo>
                    <a:pt x="244" y="1489"/>
                  </a:moveTo>
                  <a:cubicBezTo>
                    <a:pt x="1" y="1611"/>
                    <a:pt x="1" y="1733"/>
                    <a:pt x="213" y="1854"/>
                  </a:cubicBezTo>
                  <a:cubicBezTo>
                    <a:pt x="517" y="2037"/>
                    <a:pt x="852" y="2219"/>
                    <a:pt x="1156" y="2401"/>
                  </a:cubicBezTo>
                  <a:cubicBezTo>
                    <a:pt x="1368" y="2523"/>
                    <a:pt x="1581" y="2523"/>
                    <a:pt x="1824" y="2401"/>
                  </a:cubicBezTo>
                  <a:cubicBezTo>
                    <a:pt x="2584" y="1945"/>
                    <a:pt x="3344" y="1489"/>
                    <a:pt x="4134" y="1064"/>
                  </a:cubicBezTo>
                  <a:cubicBezTo>
                    <a:pt x="4347" y="912"/>
                    <a:pt x="4378" y="821"/>
                    <a:pt x="4165" y="669"/>
                  </a:cubicBezTo>
                  <a:cubicBezTo>
                    <a:pt x="3861" y="486"/>
                    <a:pt x="3557" y="304"/>
                    <a:pt x="3222" y="122"/>
                  </a:cubicBezTo>
                  <a:cubicBezTo>
                    <a:pt x="2979" y="0"/>
                    <a:pt x="2797" y="0"/>
                    <a:pt x="2554" y="152"/>
                  </a:cubicBezTo>
                  <a:cubicBezTo>
                    <a:pt x="2189" y="365"/>
                    <a:pt x="1794" y="608"/>
                    <a:pt x="1399" y="821"/>
                  </a:cubicBezTo>
                  <a:cubicBezTo>
                    <a:pt x="1004" y="1034"/>
                    <a:pt x="639" y="1246"/>
                    <a:pt x="244" y="1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7"/>
            <p:cNvSpPr/>
            <p:nvPr/>
          </p:nvSpPr>
          <p:spPr>
            <a:xfrm>
              <a:off x="1274815" y="4204783"/>
              <a:ext cx="135798" cy="77603"/>
            </a:xfrm>
            <a:custGeom>
              <a:avLst/>
              <a:gdLst/>
              <a:ahLst/>
              <a:cxnLst/>
              <a:rect l="l" t="t" r="r" b="b"/>
              <a:pathLst>
                <a:path w="4044" h="2311" extrusionOk="0">
                  <a:moveTo>
                    <a:pt x="274" y="1429"/>
                  </a:moveTo>
                  <a:cubicBezTo>
                    <a:pt x="1" y="1581"/>
                    <a:pt x="1" y="1702"/>
                    <a:pt x="244" y="1854"/>
                  </a:cubicBezTo>
                  <a:cubicBezTo>
                    <a:pt x="457" y="1976"/>
                    <a:pt x="700" y="2098"/>
                    <a:pt x="913" y="2250"/>
                  </a:cubicBezTo>
                  <a:cubicBezTo>
                    <a:pt x="1065" y="2310"/>
                    <a:pt x="1156" y="2310"/>
                    <a:pt x="1277" y="2250"/>
                  </a:cubicBezTo>
                  <a:cubicBezTo>
                    <a:pt x="1277" y="2250"/>
                    <a:pt x="1277" y="2250"/>
                    <a:pt x="1308" y="2250"/>
                  </a:cubicBezTo>
                  <a:cubicBezTo>
                    <a:pt x="1521" y="2098"/>
                    <a:pt x="1733" y="1976"/>
                    <a:pt x="1946" y="1854"/>
                  </a:cubicBezTo>
                  <a:cubicBezTo>
                    <a:pt x="2159" y="1733"/>
                    <a:pt x="2372" y="1611"/>
                    <a:pt x="2584" y="1490"/>
                  </a:cubicBezTo>
                  <a:cubicBezTo>
                    <a:pt x="2980" y="1246"/>
                    <a:pt x="3405" y="1003"/>
                    <a:pt x="3831" y="760"/>
                  </a:cubicBezTo>
                  <a:cubicBezTo>
                    <a:pt x="4043" y="639"/>
                    <a:pt x="4043" y="608"/>
                    <a:pt x="3800" y="487"/>
                  </a:cubicBezTo>
                  <a:cubicBezTo>
                    <a:pt x="3588" y="365"/>
                    <a:pt x="3405" y="243"/>
                    <a:pt x="3192" y="122"/>
                  </a:cubicBezTo>
                  <a:cubicBezTo>
                    <a:pt x="2949" y="0"/>
                    <a:pt x="2736" y="0"/>
                    <a:pt x="2493" y="122"/>
                  </a:cubicBezTo>
                  <a:cubicBezTo>
                    <a:pt x="1764" y="547"/>
                    <a:pt x="1004" y="1003"/>
                    <a:pt x="274" y="14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7"/>
            <p:cNvSpPr/>
            <p:nvPr/>
          </p:nvSpPr>
          <p:spPr>
            <a:xfrm>
              <a:off x="2025052" y="3138108"/>
              <a:ext cx="120485" cy="69443"/>
            </a:xfrm>
            <a:custGeom>
              <a:avLst/>
              <a:gdLst/>
              <a:ahLst/>
              <a:cxnLst/>
              <a:rect l="l" t="t" r="r" b="b"/>
              <a:pathLst>
                <a:path w="3588" h="2068" extrusionOk="0">
                  <a:moveTo>
                    <a:pt x="274" y="1308"/>
                  </a:moveTo>
                  <a:cubicBezTo>
                    <a:pt x="1" y="1460"/>
                    <a:pt x="1" y="1733"/>
                    <a:pt x="274" y="1916"/>
                  </a:cubicBezTo>
                  <a:cubicBezTo>
                    <a:pt x="578" y="2068"/>
                    <a:pt x="1034" y="2068"/>
                    <a:pt x="1308" y="1916"/>
                  </a:cubicBezTo>
                  <a:lnTo>
                    <a:pt x="3283" y="761"/>
                  </a:lnTo>
                  <a:cubicBezTo>
                    <a:pt x="3557" y="609"/>
                    <a:pt x="3587" y="335"/>
                    <a:pt x="3283" y="153"/>
                  </a:cubicBezTo>
                  <a:cubicBezTo>
                    <a:pt x="3010" y="1"/>
                    <a:pt x="2554" y="1"/>
                    <a:pt x="2250" y="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7"/>
            <p:cNvSpPr/>
            <p:nvPr/>
          </p:nvSpPr>
          <p:spPr>
            <a:xfrm>
              <a:off x="2142451" y="3069737"/>
              <a:ext cx="120451" cy="69443"/>
            </a:xfrm>
            <a:custGeom>
              <a:avLst/>
              <a:gdLst/>
              <a:ahLst/>
              <a:cxnLst/>
              <a:rect l="l" t="t" r="r" b="b"/>
              <a:pathLst>
                <a:path w="3587" h="2068" extrusionOk="0">
                  <a:moveTo>
                    <a:pt x="304" y="1307"/>
                  </a:moveTo>
                  <a:cubicBezTo>
                    <a:pt x="0" y="1490"/>
                    <a:pt x="0" y="1763"/>
                    <a:pt x="304" y="1915"/>
                  </a:cubicBezTo>
                  <a:cubicBezTo>
                    <a:pt x="578" y="2067"/>
                    <a:pt x="1034" y="2067"/>
                    <a:pt x="1338" y="1915"/>
                  </a:cubicBezTo>
                  <a:lnTo>
                    <a:pt x="3283" y="760"/>
                  </a:lnTo>
                  <a:cubicBezTo>
                    <a:pt x="3587" y="608"/>
                    <a:pt x="3587" y="335"/>
                    <a:pt x="3313" y="183"/>
                  </a:cubicBezTo>
                  <a:cubicBezTo>
                    <a:pt x="3009" y="0"/>
                    <a:pt x="2553" y="0"/>
                    <a:pt x="2280" y="1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7"/>
            <p:cNvSpPr/>
            <p:nvPr/>
          </p:nvSpPr>
          <p:spPr>
            <a:xfrm>
              <a:off x="2195510" y="3100363"/>
              <a:ext cx="146006" cy="85763"/>
            </a:xfrm>
            <a:custGeom>
              <a:avLst/>
              <a:gdLst/>
              <a:ahLst/>
              <a:cxnLst/>
              <a:rect l="l" t="t" r="r" b="b"/>
              <a:pathLst>
                <a:path w="4348" h="2554" extrusionOk="0">
                  <a:moveTo>
                    <a:pt x="1399" y="821"/>
                  </a:moveTo>
                  <a:cubicBezTo>
                    <a:pt x="1004" y="1034"/>
                    <a:pt x="639" y="1277"/>
                    <a:pt x="244" y="1490"/>
                  </a:cubicBezTo>
                  <a:cubicBezTo>
                    <a:pt x="1" y="1642"/>
                    <a:pt x="1" y="1763"/>
                    <a:pt x="214" y="1885"/>
                  </a:cubicBezTo>
                  <a:cubicBezTo>
                    <a:pt x="518" y="2067"/>
                    <a:pt x="821" y="2249"/>
                    <a:pt x="1125" y="2401"/>
                  </a:cubicBezTo>
                  <a:cubicBezTo>
                    <a:pt x="1369" y="2553"/>
                    <a:pt x="1551" y="2523"/>
                    <a:pt x="1794" y="2401"/>
                  </a:cubicBezTo>
                  <a:cubicBezTo>
                    <a:pt x="1946" y="2310"/>
                    <a:pt x="2068" y="2249"/>
                    <a:pt x="2189" y="2189"/>
                  </a:cubicBezTo>
                  <a:cubicBezTo>
                    <a:pt x="2432" y="2037"/>
                    <a:pt x="2706" y="1885"/>
                    <a:pt x="2949" y="1733"/>
                  </a:cubicBezTo>
                  <a:cubicBezTo>
                    <a:pt x="3192" y="1581"/>
                    <a:pt x="3466" y="1429"/>
                    <a:pt x="3709" y="1307"/>
                  </a:cubicBezTo>
                  <a:cubicBezTo>
                    <a:pt x="3831" y="1216"/>
                    <a:pt x="3983" y="1155"/>
                    <a:pt x="4104" y="1064"/>
                  </a:cubicBezTo>
                  <a:cubicBezTo>
                    <a:pt x="4347" y="912"/>
                    <a:pt x="4347" y="821"/>
                    <a:pt x="4104" y="669"/>
                  </a:cubicBezTo>
                  <a:cubicBezTo>
                    <a:pt x="3831" y="487"/>
                    <a:pt x="3527" y="304"/>
                    <a:pt x="3223" y="152"/>
                  </a:cubicBezTo>
                  <a:cubicBezTo>
                    <a:pt x="2980" y="0"/>
                    <a:pt x="2797" y="0"/>
                    <a:pt x="2554" y="152"/>
                  </a:cubicBezTo>
                  <a:cubicBezTo>
                    <a:pt x="2159" y="395"/>
                    <a:pt x="1764" y="608"/>
                    <a:pt x="1399" y="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7"/>
            <p:cNvSpPr/>
            <p:nvPr/>
          </p:nvSpPr>
          <p:spPr>
            <a:xfrm>
              <a:off x="633819" y="3965920"/>
              <a:ext cx="77603" cy="44964"/>
            </a:xfrm>
            <a:custGeom>
              <a:avLst/>
              <a:gdLst/>
              <a:ahLst/>
              <a:cxnLst/>
              <a:rect l="l" t="t" r="r" b="b"/>
              <a:pathLst>
                <a:path w="2311" h="1339" extrusionOk="0">
                  <a:moveTo>
                    <a:pt x="426" y="274"/>
                  </a:moveTo>
                  <a:cubicBezTo>
                    <a:pt x="0" y="517"/>
                    <a:pt x="0" y="882"/>
                    <a:pt x="395" y="1125"/>
                  </a:cubicBezTo>
                  <a:cubicBezTo>
                    <a:pt x="791" y="1338"/>
                    <a:pt x="1429" y="1338"/>
                    <a:pt x="1854" y="1095"/>
                  </a:cubicBezTo>
                  <a:cubicBezTo>
                    <a:pt x="2280" y="852"/>
                    <a:pt x="2310" y="457"/>
                    <a:pt x="1915" y="244"/>
                  </a:cubicBezTo>
                  <a:cubicBezTo>
                    <a:pt x="1520" y="1"/>
                    <a:pt x="851" y="31"/>
                    <a:pt x="426" y="2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7"/>
            <p:cNvSpPr/>
            <p:nvPr/>
          </p:nvSpPr>
          <p:spPr>
            <a:xfrm>
              <a:off x="423533" y="1690722"/>
              <a:ext cx="1763790" cy="2194520"/>
            </a:xfrm>
            <a:custGeom>
              <a:avLst/>
              <a:gdLst/>
              <a:ahLst/>
              <a:cxnLst/>
              <a:rect l="l" t="t" r="r" b="b"/>
              <a:pathLst>
                <a:path w="52525" h="65352" extrusionOk="0">
                  <a:moveTo>
                    <a:pt x="52403" y="1"/>
                  </a:moveTo>
                  <a:lnTo>
                    <a:pt x="52525" y="34956"/>
                  </a:lnTo>
                  <a:cubicBezTo>
                    <a:pt x="52525" y="35017"/>
                    <a:pt x="52464" y="35108"/>
                    <a:pt x="52403" y="35138"/>
                  </a:cubicBezTo>
                  <a:lnTo>
                    <a:pt x="92" y="65351"/>
                  </a:lnTo>
                  <a:lnTo>
                    <a:pt x="1" y="3024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7"/>
            <p:cNvSpPr/>
            <p:nvPr/>
          </p:nvSpPr>
          <p:spPr>
            <a:xfrm>
              <a:off x="1261551" y="2119454"/>
              <a:ext cx="36770" cy="54131"/>
            </a:xfrm>
            <a:custGeom>
              <a:avLst/>
              <a:gdLst/>
              <a:ahLst/>
              <a:cxnLst/>
              <a:rect l="l" t="t" r="r" b="b"/>
              <a:pathLst>
                <a:path w="1095" h="1612" extrusionOk="0">
                  <a:moveTo>
                    <a:pt x="548" y="182"/>
                  </a:moveTo>
                  <a:cubicBezTo>
                    <a:pt x="852" y="0"/>
                    <a:pt x="1095" y="152"/>
                    <a:pt x="1095" y="486"/>
                  </a:cubicBezTo>
                  <a:cubicBezTo>
                    <a:pt x="1095" y="851"/>
                    <a:pt x="852" y="1277"/>
                    <a:pt x="548" y="1429"/>
                  </a:cubicBezTo>
                  <a:cubicBezTo>
                    <a:pt x="244" y="1611"/>
                    <a:pt x="1" y="1489"/>
                    <a:pt x="1" y="1125"/>
                  </a:cubicBezTo>
                  <a:cubicBezTo>
                    <a:pt x="1" y="790"/>
                    <a:pt x="244" y="365"/>
                    <a:pt x="548" y="1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7"/>
            <p:cNvSpPr/>
            <p:nvPr/>
          </p:nvSpPr>
          <p:spPr>
            <a:xfrm>
              <a:off x="1223806" y="2831108"/>
              <a:ext cx="890071" cy="524217"/>
            </a:xfrm>
            <a:custGeom>
              <a:avLst/>
              <a:gdLst/>
              <a:ahLst/>
              <a:cxnLst/>
              <a:rect l="l" t="t" r="r" b="b"/>
              <a:pathLst>
                <a:path w="26506" h="15611" extrusionOk="0">
                  <a:moveTo>
                    <a:pt x="26382" y="0"/>
                  </a:moveTo>
                  <a:cubicBezTo>
                    <a:pt x="26355" y="0"/>
                    <a:pt x="26325" y="8"/>
                    <a:pt x="26292" y="24"/>
                  </a:cubicBezTo>
                  <a:lnTo>
                    <a:pt x="213" y="15100"/>
                  </a:lnTo>
                  <a:cubicBezTo>
                    <a:pt x="91" y="15161"/>
                    <a:pt x="0" y="15313"/>
                    <a:pt x="0" y="15465"/>
                  </a:cubicBezTo>
                  <a:cubicBezTo>
                    <a:pt x="0" y="15554"/>
                    <a:pt x="49" y="15611"/>
                    <a:pt x="123" y="15611"/>
                  </a:cubicBezTo>
                  <a:cubicBezTo>
                    <a:pt x="150" y="15611"/>
                    <a:pt x="180" y="15603"/>
                    <a:pt x="213" y="15587"/>
                  </a:cubicBezTo>
                  <a:lnTo>
                    <a:pt x="26292" y="511"/>
                  </a:lnTo>
                  <a:cubicBezTo>
                    <a:pt x="26414" y="450"/>
                    <a:pt x="26505" y="298"/>
                    <a:pt x="26505" y="146"/>
                  </a:cubicBezTo>
                  <a:cubicBezTo>
                    <a:pt x="26505" y="57"/>
                    <a:pt x="26456" y="0"/>
                    <a:pt x="26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7"/>
            <p:cNvSpPr/>
            <p:nvPr/>
          </p:nvSpPr>
          <p:spPr>
            <a:xfrm>
              <a:off x="1223806" y="2801322"/>
              <a:ext cx="890071" cy="524016"/>
            </a:xfrm>
            <a:custGeom>
              <a:avLst/>
              <a:gdLst/>
              <a:ahLst/>
              <a:cxnLst/>
              <a:rect l="l" t="t" r="r" b="b"/>
              <a:pathLst>
                <a:path w="26506" h="15605" extrusionOk="0">
                  <a:moveTo>
                    <a:pt x="26397" y="0"/>
                  </a:moveTo>
                  <a:cubicBezTo>
                    <a:pt x="26366" y="0"/>
                    <a:pt x="26331" y="10"/>
                    <a:pt x="26292" y="30"/>
                  </a:cubicBezTo>
                  <a:lnTo>
                    <a:pt x="213" y="15076"/>
                  </a:lnTo>
                  <a:cubicBezTo>
                    <a:pt x="91" y="15167"/>
                    <a:pt x="0" y="15319"/>
                    <a:pt x="0" y="15440"/>
                  </a:cubicBezTo>
                  <a:cubicBezTo>
                    <a:pt x="0" y="15544"/>
                    <a:pt x="42" y="15605"/>
                    <a:pt x="107" y="15605"/>
                  </a:cubicBezTo>
                  <a:cubicBezTo>
                    <a:pt x="138" y="15605"/>
                    <a:pt x="174" y="15591"/>
                    <a:pt x="213" y="15562"/>
                  </a:cubicBezTo>
                  <a:lnTo>
                    <a:pt x="26292" y="516"/>
                  </a:lnTo>
                  <a:cubicBezTo>
                    <a:pt x="26414" y="455"/>
                    <a:pt x="26505" y="273"/>
                    <a:pt x="26505" y="151"/>
                  </a:cubicBezTo>
                  <a:cubicBezTo>
                    <a:pt x="26505" y="47"/>
                    <a:pt x="26463" y="0"/>
                    <a:pt x="26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7"/>
            <p:cNvSpPr/>
            <p:nvPr/>
          </p:nvSpPr>
          <p:spPr>
            <a:xfrm>
              <a:off x="1223806" y="2770897"/>
              <a:ext cx="890071" cy="524217"/>
            </a:xfrm>
            <a:custGeom>
              <a:avLst/>
              <a:gdLst/>
              <a:ahLst/>
              <a:cxnLst/>
              <a:rect l="l" t="t" r="r" b="b"/>
              <a:pathLst>
                <a:path w="26506" h="15611" extrusionOk="0">
                  <a:moveTo>
                    <a:pt x="26382" y="0"/>
                  </a:moveTo>
                  <a:cubicBezTo>
                    <a:pt x="26355" y="0"/>
                    <a:pt x="26325" y="8"/>
                    <a:pt x="26292" y="24"/>
                  </a:cubicBezTo>
                  <a:lnTo>
                    <a:pt x="213" y="15100"/>
                  </a:lnTo>
                  <a:cubicBezTo>
                    <a:pt x="91" y="15161"/>
                    <a:pt x="0" y="15313"/>
                    <a:pt x="0" y="15465"/>
                  </a:cubicBezTo>
                  <a:cubicBezTo>
                    <a:pt x="0" y="15554"/>
                    <a:pt x="49" y="15610"/>
                    <a:pt x="123" y="15610"/>
                  </a:cubicBezTo>
                  <a:cubicBezTo>
                    <a:pt x="150" y="15610"/>
                    <a:pt x="180" y="15603"/>
                    <a:pt x="213" y="15586"/>
                  </a:cubicBezTo>
                  <a:lnTo>
                    <a:pt x="26292" y="510"/>
                  </a:lnTo>
                  <a:cubicBezTo>
                    <a:pt x="26414" y="449"/>
                    <a:pt x="26505" y="297"/>
                    <a:pt x="26505" y="145"/>
                  </a:cubicBezTo>
                  <a:cubicBezTo>
                    <a:pt x="26505" y="56"/>
                    <a:pt x="26456" y="0"/>
                    <a:pt x="26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1223806" y="2741278"/>
              <a:ext cx="890071" cy="523848"/>
            </a:xfrm>
            <a:custGeom>
              <a:avLst/>
              <a:gdLst/>
              <a:ahLst/>
              <a:cxnLst/>
              <a:rect l="l" t="t" r="r" b="b"/>
              <a:pathLst>
                <a:path w="26506" h="15600" extrusionOk="0">
                  <a:moveTo>
                    <a:pt x="26382" y="1"/>
                  </a:moveTo>
                  <a:cubicBezTo>
                    <a:pt x="26355" y="1"/>
                    <a:pt x="26325" y="8"/>
                    <a:pt x="26292" y="24"/>
                  </a:cubicBezTo>
                  <a:lnTo>
                    <a:pt x="182" y="15070"/>
                  </a:lnTo>
                  <a:cubicBezTo>
                    <a:pt x="91" y="15161"/>
                    <a:pt x="0" y="15313"/>
                    <a:pt x="0" y="15435"/>
                  </a:cubicBezTo>
                  <a:cubicBezTo>
                    <a:pt x="0" y="15538"/>
                    <a:pt x="42" y="15599"/>
                    <a:pt x="107" y="15599"/>
                  </a:cubicBezTo>
                  <a:cubicBezTo>
                    <a:pt x="138" y="15599"/>
                    <a:pt x="174" y="15586"/>
                    <a:pt x="213" y="15557"/>
                  </a:cubicBezTo>
                  <a:lnTo>
                    <a:pt x="26292" y="511"/>
                  </a:lnTo>
                  <a:cubicBezTo>
                    <a:pt x="26414" y="450"/>
                    <a:pt x="26505" y="268"/>
                    <a:pt x="26505" y="146"/>
                  </a:cubicBezTo>
                  <a:cubicBezTo>
                    <a:pt x="26505" y="57"/>
                    <a:pt x="26456" y="1"/>
                    <a:pt x="26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1222765" y="2711021"/>
              <a:ext cx="891112" cy="523848"/>
            </a:xfrm>
            <a:custGeom>
              <a:avLst/>
              <a:gdLst/>
              <a:ahLst/>
              <a:cxnLst/>
              <a:rect l="l" t="t" r="r" b="b"/>
              <a:pathLst>
                <a:path w="26537" h="15600" extrusionOk="0">
                  <a:moveTo>
                    <a:pt x="26419" y="0"/>
                  </a:moveTo>
                  <a:cubicBezTo>
                    <a:pt x="26388" y="0"/>
                    <a:pt x="26354" y="14"/>
                    <a:pt x="26323" y="44"/>
                  </a:cubicBezTo>
                  <a:lnTo>
                    <a:pt x="213" y="15090"/>
                  </a:lnTo>
                  <a:cubicBezTo>
                    <a:pt x="122" y="15151"/>
                    <a:pt x="1" y="15333"/>
                    <a:pt x="1" y="15454"/>
                  </a:cubicBezTo>
                  <a:cubicBezTo>
                    <a:pt x="1" y="15543"/>
                    <a:pt x="66" y="15600"/>
                    <a:pt x="137" y="15600"/>
                  </a:cubicBezTo>
                  <a:cubicBezTo>
                    <a:pt x="162" y="15600"/>
                    <a:pt x="189" y="15592"/>
                    <a:pt x="213" y="15576"/>
                  </a:cubicBezTo>
                  <a:lnTo>
                    <a:pt x="26323" y="530"/>
                  </a:lnTo>
                  <a:cubicBezTo>
                    <a:pt x="26415" y="439"/>
                    <a:pt x="26536" y="287"/>
                    <a:pt x="26536" y="135"/>
                  </a:cubicBezTo>
                  <a:cubicBezTo>
                    <a:pt x="26536" y="54"/>
                    <a:pt x="26482" y="0"/>
                    <a:pt x="26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7"/>
            <p:cNvSpPr/>
            <p:nvPr/>
          </p:nvSpPr>
          <p:spPr>
            <a:xfrm>
              <a:off x="1222765" y="2620822"/>
              <a:ext cx="890071" cy="524251"/>
            </a:xfrm>
            <a:custGeom>
              <a:avLst/>
              <a:gdLst/>
              <a:ahLst/>
              <a:cxnLst/>
              <a:rect l="l" t="t" r="r" b="b"/>
              <a:pathLst>
                <a:path w="26506" h="15612" extrusionOk="0">
                  <a:moveTo>
                    <a:pt x="26383" y="1"/>
                  </a:moveTo>
                  <a:cubicBezTo>
                    <a:pt x="26356" y="1"/>
                    <a:pt x="26326" y="8"/>
                    <a:pt x="26293" y="25"/>
                  </a:cubicBezTo>
                  <a:lnTo>
                    <a:pt x="213" y="15101"/>
                  </a:lnTo>
                  <a:cubicBezTo>
                    <a:pt x="92" y="15162"/>
                    <a:pt x="1" y="15314"/>
                    <a:pt x="1" y="15466"/>
                  </a:cubicBezTo>
                  <a:cubicBezTo>
                    <a:pt x="1" y="15555"/>
                    <a:pt x="50" y="15611"/>
                    <a:pt x="123" y="15611"/>
                  </a:cubicBezTo>
                  <a:cubicBezTo>
                    <a:pt x="150" y="15611"/>
                    <a:pt x="181" y="15604"/>
                    <a:pt x="213" y="15587"/>
                  </a:cubicBezTo>
                  <a:lnTo>
                    <a:pt x="26293" y="511"/>
                  </a:lnTo>
                  <a:cubicBezTo>
                    <a:pt x="26415" y="450"/>
                    <a:pt x="26506" y="298"/>
                    <a:pt x="26506" y="146"/>
                  </a:cubicBezTo>
                  <a:cubicBezTo>
                    <a:pt x="26506" y="57"/>
                    <a:pt x="26457" y="1"/>
                    <a:pt x="26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7"/>
            <p:cNvSpPr/>
            <p:nvPr/>
          </p:nvSpPr>
          <p:spPr>
            <a:xfrm>
              <a:off x="1222765" y="2470781"/>
              <a:ext cx="890071" cy="524217"/>
            </a:xfrm>
            <a:custGeom>
              <a:avLst/>
              <a:gdLst/>
              <a:ahLst/>
              <a:cxnLst/>
              <a:rect l="l" t="t" r="r" b="b"/>
              <a:pathLst>
                <a:path w="26506" h="15611" extrusionOk="0">
                  <a:moveTo>
                    <a:pt x="26383" y="1"/>
                  </a:moveTo>
                  <a:cubicBezTo>
                    <a:pt x="26356" y="1"/>
                    <a:pt x="26326" y="8"/>
                    <a:pt x="26293" y="25"/>
                  </a:cubicBezTo>
                  <a:lnTo>
                    <a:pt x="213" y="15070"/>
                  </a:lnTo>
                  <a:cubicBezTo>
                    <a:pt x="92" y="15162"/>
                    <a:pt x="1" y="15314"/>
                    <a:pt x="1" y="15466"/>
                  </a:cubicBezTo>
                  <a:cubicBezTo>
                    <a:pt x="1" y="15555"/>
                    <a:pt x="50" y="15611"/>
                    <a:pt x="123" y="15611"/>
                  </a:cubicBezTo>
                  <a:cubicBezTo>
                    <a:pt x="150" y="15611"/>
                    <a:pt x="181" y="15603"/>
                    <a:pt x="213" y="15587"/>
                  </a:cubicBezTo>
                  <a:lnTo>
                    <a:pt x="26293" y="511"/>
                  </a:lnTo>
                  <a:cubicBezTo>
                    <a:pt x="26415" y="450"/>
                    <a:pt x="26506" y="268"/>
                    <a:pt x="26506" y="146"/>
                  </a:cubicBezTo>
                  <a:cubicBezTo>
                    <a:pt x="26506" y="57"/>
                    <a:pt x="26457" y="1"/>
                    <a:pt x="26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1221757" y="2358284"/>
              <a:ext cx="891079" cy="599168"/>
            </a:xfrm>
            <a:custGeom>
              <a:avLst/>
              <a:gdLst/>
              <a:ahLst/>
              <a:cxnLst/>
              <a:rect l="l" t="t" r="r" b="b"/>
              <a:pathLst>
                <a:path w="26536" h="17843" extrusionOk="0">
                  <a:moveTo>
                    <a:pt x="26536" y="1"/>
                  </a:moveTo>
                  <a:lnTo>
                    <a:pt x="0" y="15320"/>
                  </a:lnTo>
                  <a:lnTo>
                    <a:pt x="31" y="17843"/>
                  </a:lnTo>
                  <a:lnTo>
                    <a:pt x="26536" y="2523"/>
                  </a:lnTo>
                  <a:lnTo>
                    <a:pt x="26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7"/>
            <p:cNvSpPr/>
            <p:nvPr/>
          </p:nvSpPr>
          <p:spPr>
            <a:xfrm>
              <a:off x="1221757" y="2088828"/>
              <a:ext cx="891079" cy="749203"/>
            </a:xfrm>
            <a:custGeom>
              <a:avLst/>
              <a:gdLst/>
              <a:ahLst/>
              <a:cxnLst/>
              <a:rect l="l" t="t" r="r" b="b"/>
              <a:pathLst>
                <a:path w="26536" h="22311" extrusionOk="0">
                  <a:moveTo>
                    <a:pt x="26505" y="0"/>
                  </a:moveTo>
                  <a:lnTo>
                    <a:pt x="0" y="15289"/>
                  </a:lnTo>
                  <a:lnTo>
                    <a:pt x="0" y="22311"/>
                  </a:lnTo>
                  <a:lnTo>
                    <a:pt x="26536" y="7022"/>
                  </a:lnTo>
                  <a:lnTo>
                    <a:pt x="26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>
              <a:off x="502147" y="2899278"/>
              <a:ext cx="674689" cy="624689"/>
            </a:xfrm>
            <a:custGeom>
              <a:avLst/>
              <a:gdLst/>
              <a:ahLst/>
              <a:cxnLst/>
              <a:rect l="l" t="t" r="r" b="b"/>
              <a:pathLst>
                <a:path w="20092" h="18603" extrusionOk="0">
                  <a:moveTo>
                    <a:pt x="20092" y="0"/>
                  </a:moveTo>
                  <a:lnTo>
                    <a:pt x="0" y="11581"/>
                  </a:lnTo>
                  <a:lnTo>
                    <a:pt x="31" y="18602"/>
                  </a:lnTo>
                  <a:lnTo>
                    <a:pt x="20092" y="6991"/>
                  </a:lnTo>
                  <a:lnTo>
                    <a:pt x="200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7"/>
            <p:cNvSpPr/>
            <p:nvPr/>
          </p:nvSpPr>
          <p:spPr>
            <a:xfrm>
              <a:off x="501106" y="2628781"/>
              <a:ext cx="675730" cy="624689"/>
            </a:xfrm>
            <a:custGeom>
              <a:avLst/>
              <a:gdLst/>
              <a:ahLst/>
              <a:cxnLst/>
              <a:rect l="l" t="t" r="r" b="b"/>
              <a:pathLst>
                <a:path w="20123" h="18603" extrusionOk="0">
                  <a:moveTo>
                    <a:pt x="20092" y="0"/>
                  </a:moveTo>
                  <a:lnTo>
                    <a:pt x="1" y="11612"/>
                  </a:lnTo>
                  <a:lnTo>
                    <a:pt x="31" y="18603"/>
                  </a:lnTo>
                  <a:lnTo>
                    <a:pt x="20123" y="7022"/>
                  </a:lnTo>
                  <a:lnTo>
                    <a:pt x="200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7"/>
            <p:cNvSpPr/>
            <p:nvPr/>
          </p:nvSpPr>
          <p:spPr>
            <a:xfrm>
              <a:off x="501106" y="1820379"/>
              <a:ext cx="1610698" cy="1164622"/>
            </a:xfrm>
            <a:custGeom>
              <a:avLst/>
              <a:gdLst/>
              <a:ahLst/>
              <a:cxnLst/>
              <a:rect l="l" t="t" r="r" b="b"/>
              <a:pathLst>
                <a:path w="47966" h="34682" extrusionOk="0">
                  <a:moveTo>
                    <a:pt x="47935" y="0"/>
                  </a:moveTo>
                  <a:lnTo>
                    <a:pt x="1" y="27691"/>
                  </a:lnTo>
                  <a:lnTo>
                    <a:pt x="1" y="34682"/>
                  </a:lnTo>
                  <a:lnTo>
                    <a:pt x="47965" y="6991"/>
                  </a:lnTo>
                  <a:lnTo>
                    <a:pt x="479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7"/>
            <p:cNvSpPr/>
            <p:nvPr/>
          </p:nvSpPr>
          <p:spPr>
            <a:xfrm>
              <a:off x="559302" y="2828858"/>
              <a:ext cx="374618" cy="349098"/>
            </a:xfrm>
            <a:custGeom>
              <a:avLst/>
              <a:gdLst/>
              <a:ahLst/>
              <a:cxnLst/>
              <a:rect l="l" t="t" r="r" b="b"/>
              <a:pathLst>
                <a:path w="11156" h="10396" extrusionOk="0">
                  <a:moveTo>
                    <a:pt x="11125" y="0"/>
                  </a:moveTo>
                  <a:lnTo>
                    <a:pt x="0" y="6413"/>
                  </a:lnTo>
                  <a:lnTo>
                    <a:pt x="0" y="10395"/>
                  </a:lnTo>
                  <a:lnTo>
                    <a:pt x="11156" y="3951"/>
                  </a:lnTo>
                  <a:lnTo>
                    <a:pt x="111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7"/>
            <p:cNvSpPr/>
            <p:nvPr/>
          </p:nvSpPr>
          <p:spPr>
            <a:xfrm>
              <a:off x="559302" y="3244292"/>
              <a:ext cx="123541" cy="204166"/>
            </a:xfrm>
            <a:custGeom>
              <a:avLst/>
              <a:gdLst/>
              <a:ahLst/>
              <a:cxnLst/>
              <a:rect l="l" t="t" r="r" b="b"/>
              <a:pathLst>
                <a:path w="3679" h="6080" extrusionOk="0">
                  <a:moveTo>
                    <a:pt x="3678" y="0"/>
                  </a:moveTo>
                  <a:lnTo>
                    <a:pt x="0" y="2128"/>
                  </a:lnTo>
                  <a:lnTo>
                    <a:pt x="0" y="6079"/>
                  </a:lnTo>
                  <a:lnTo>
                    <a:pt x="3678" y="3951"/>
                  </a:lnTo>
                  <a:lnTo>
                    <a:pt x="3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>
              <a:off x="503154" y="3155470"/>
              <a:ext cx="674723" cy="624689"/>
            </a:xfrm>
            <a:custGeom>
              <a:avLst/>
              <a:gdLst/>
              <a:ahLst/>
              <a:cxnLst/>
              <a:rect l="l" t="t" r="r" b="b"/>
              <a:pathLst>
                <a:path w="20093" h="18603" extrusionOk="0">
                  <a:moveTo>
                    <a:pt x="20062" y="1"/>
                  </a:moveTo>
                  <a:lnTo>
                    <a:pt x="1" y="11581"/>
                  </a:lnTo>
                  <a:lnTo>
                    <a:pt x="1" y="18603"/>
                  </a:lnTo>
                  <a:lnTo>
                    <a:pt x="20092" y="7022"/>
                  </a:lnTo>
                  <a:lnTo>
                    <a:pt x="200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7"/>
            <p:cNvSpPr/>
            <p:nvPr/>
          </p:nvSpPr>
          <p:spPr>
            <a:xfrm>
              <a:off x="542982" y="2680832"/>
              <a:ext cx="139861" cy="239896"/>
            </a:xfrm>
            <a:custGeom>
              <a:avLst/>
              <a:gdLst/>
              <a:ahLst/>
              <a:cxnLst/>
              <a:rect l="l" t="t" r="r" b="b"/>
              <a:pathLst>
                <a:path w="4165" h="7144" extrusionOk="0">
                  <a:moveTo>
                    <a:pt x="4134" y="1"/>
                  </a:moveTo>
                  <a:lnTo>
                    <a:pt x="0" y="2402"/>
                  </a:lnTo>
                  <a:lnTo>
                    <a:pt x="31" y="7144"/>
                  </a:lnTo>
                  <a:lnTo>
                    <a:pt x="4164" y="4742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7"/>
            <p:cNvSpPr/>
            <p:nvPr/>
          </p:nvSpPr>
          <p:spPr>
            <a:xfrm>
              <a:off x="702190" y="2415473"/>
              <a:ext cx="445069" cy="266424"/>
            </a:xfrm>
            <a:custGeom>
              <a:avLst/>
              <a:gdLst/>
              <a:ahLst/>
              <a:cxnLst/>
              <a:rect l="l" t="t" r="r" b="b"/>
              <a:pathLst>
                <a:path w="13254" h="7934" extrusionOk="0">
                  <a:moveTo>
                    <a:pt x="13155" y="1"/>
                  </a:moveTo>
                  <a:cubicBezTo>
                    <a:pt x="13129" y="1"/>
                    <a:pt x="13100" y="11"/>
                    <a:pt x="13071" y="30"/>
                  </a:cubicBezTo>
                  <a:lnTo>
                    <a:pt x="214" y="7447"/>
                  </a:lnTo>
                  <a:cubicBezTo>
                    <a:pt x="92" y="7508"/>
                    <a:pt x="1" y="7659"/>
                    <a:pt x="1" y="7811"/>
                  </a:cubicBezTo>
                  <a:cubicBezTo>
                    <a:pt x="1" y="7893"/>
                    <a:pt x="41" y="7933"/>
                    <a:pt x="104" y="7933"/>
                  </a:cubicBezTo>
                  <a:cubicBezTo>
                    <a:pt x="136" y="7933"/>
                    <a:pt x="173" y="7923"/>
                    <a:pt x="214" y="7903"/>
                  </a:cubicBezTo>
                  <a:lnTo>
                    <a:pt x="13071" y="486"/>
                  </a:lnTo>
                  <a:cubicBezTo>
                    <a:pt x="13162" y="425"/>
                    <a:pt x="13253" y="273"/>
                    <a:pt x="13253" y="152"/>
                  </a:cubicBezTo>
                  <a:cubicBezTo>
                    <a:pt x="13253" y="48"/>
                    <a:pt x="13211" y="1"/>
                    <a:pt x="13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702190" y="2445091"/>
              <a:ext cx="445069" cy="266155"/>
            </a:xfrm>
            <a:custGeom>
              <a:avLst/>
              <a:gdLst/>
              <a:ahLst/>
              <a:cxnLst/>
              <a:rect l="l" t="t" r="r" b="b"/>
              <a:pathLst>
                <a:path w="13254" h="7926" extrusionOk="0">
                  <a:moveTo>
                    <a:pt x="13155" y="0"/>
                  </a:moveTo>
                  <a:cubicBezTo>
                    <a:pt x="13129" y="0"/>
                    <a:pt x="13100" y="10"/>
                    <a:pt x="13071" y="30"/>
                  </a:cubicBezTo>
                  <a:lnTo>
                    <a:pt x="214" y="7446"/>
                  </a:lnTo>
                  <a:cubicBezTo>
                    <a:pt x="92" y="7507"/>
                    <a:pt x="1" y="7659"/>
                    <a:pt x="1" y="7781"/>
                  </a:cubicBezTo>
                  <a:cubicBezTo>
                    <a:pt x="1" y="7870"/>
                    <a:pt x="50" y="7926"/>
                    <a:pt x="124" y="7926"/>
                  </a:cubicBezTo>
                  <a:cubicBezTo>
                    <a:pt x="151" y="7926"/>
                    <a:pt x="181" y="7918"/>
                    <a:pt x="214" y="7902"/>
                  </a:cubicBezTo>
                  <a:lnTo>
                    <a:pt x="13071" y="486"/>
                  </a:lnTo>
                  <a:cubicBezTo>
                    <a:pt x="13162" y="425"/>
                    <a:pt x="13253" y="273"/>
                    <a:pt x="13253" y="151"/>
                  </a:cubicBezTo>
                  <a:cubicBezTo>
                    <a:pt x="13253" y="47"/>
                    <a:pt x="13211" y="0"/>
                    <a:pt x="1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7"/>
            <p:cNvSpPr/>
            <p:nvPr/>
          </p:nvSpPr>
          <p:spPr>
            <a:xfrm>
              <a:off x="702190" y="2474643"/>
              <a:ext cx="445069" cy="266222"/>
            </a:xfrm>
            <a:custGeom>
              <a:avLst/>
              <a:gdLst/>
              <a:ahLst/>
              <a:cxnLst/>
              <a:rect l="l" t="t" r="r" b="b"/>
              <a:pathLst>
                <a:path w="13254" h="7928" extrusionOk="0">
                  <a:moveTo>
                    <a:pt x="13159" y="1"/>
                  </a:moveTo>
                  <a:cubicBezTo>
                    <a:pt x="13132" y="1"/>
                    <a:pt x="13101" y="11"/>
                    <a:pt x="13071" y="31"/>
                  </a:cubicBezTo>
                  <a:lnTo>
                    <a:pt x="214" y="7448"/>
                  </a:lnTo>
                  <a:cubicBezTo>
                    <a:pt x="92" y="7508"/>
                    <a:pt x="1" y="7660"/>
                    <a:pt x="1" y="7782"/>
                  </a:cubicBezTo>
                  <a:cubicBezTo>
                    <a:pt x="1" y="7871"/>
                    <a:pt x="50" y="7927"/>
                    <a:pt x="124" y="7927"/>
                  </a:cubicBezTo>
                  <a:cubicBezTo>
                    <a:pt x="151" y="7927"/>
                    <a:pt x="181" y="7920"/>
                    <a:pt x="214" y="7904"/>
                  </a:cubicBezTo>
                  <a:lnTo>
                    <a:pt x="13071" y="487"/>
                  </a:lnTo>
                  <a:cubicBezTo>
                    <a:pt x="13162" y="426"/>
                    <a:pt x="13253" y="274"/>
                    <a:pt x="13253" y="122"/>
                  </a:cubicBezTo>
                  <a:cubicBezTo>
                    <a:pt x="13253" y="41"/>
                    <a:pt x="13213" y="1"/>
                    <a:pt x="13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7"/>
            <p:cNvSpPr/>
            <p:nvPr/>
          </p:nvSpPr>
          <p:spPr>
            <a:xfrm>
              <a:off x="722607" y="3040118"/>
              <a:ext cx="323610" cy="195805"/>
            </a:xfrm>
            <a:custGeom>
              <a:avLst/>
              <a:gdLst/>
              <a:ahLst/>
              <a:cxnLst/>
              <a:rect l="l" t="t" r="r" b="b"/>
              <a:pathLst>
                <a:path w="9637" h="5831" extrusionOk="0">
                  <a:moveTo>
                    <a:pt x="9533" y="1"/>
                  </a:moveTo>
                  <a:cubicBezTo>
                    <a:pt x="9501" y="1"/>
                    <a:pt x="9464" y="11"/>
                    <a:pt x="9423" y="31"/>
                  </a:cubicBezTo>
                  <a:lnTo>
                    <a:pt x="214" y="5351"/>
                  </a:lnTo>
                  <a:cubicBezTo>
                    <a:pt x="92" y="5411"/>
                    <a:pt x="1" y="5563"/>
                    <a:pt x="1" y="5685"/>
                  </a:cubicBezTo>
                  <a:cubicBezTo>
                    <a:pt x="1" y="5774"/>
                    <a:pt x="50" y="5830"/>
                    <a:pt x="124" y="5830"/>
                  </a:cubicBezTo>
                  <a:cubicBezTo>
                    <a:pt x="151" y="5830"/>
                    <a:pt x="181" y="5823"/>
                    <a:pt x="214" y="5806"/>
                  </a:cubicBezTo>
                  <a:lnTo>
                    <a:pt x="9423" y="487"/>
                  </a:lnTo>
                  <a:cubicBezTo>
                    <a:pt x="9545" y="426"/>
                    <a:pt x="9636" y="274"/>
                    <a:pt x="9636" y="122"/>
                  </a:cubicBezTo>
                  <a:cubicBezTo>
                    <a:pt x="9636" y="41"/>
                    <a:pt x="9596" y="1"/>
                    <a:pt x="9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7"/>
            <p:cNvSpPr/>
            <p:nvPr/>
          </p:nvSpPr>
          <p:spPr>
            <a:xfrm>
              <a:off x="722607" y="3069737"/>
              <a:ext cx="323610" cy="195771"/>
            </a:xfrm>
            <a:custGeom>
              <a:avLst/>
              <a:gdLst/>
              <a:ahLst/>
              <a:cxnLst/>
              <a:rect l="l" t="t" r="r" b="b"/>
              <a:pathLst>
                <a:path w="9637" h="5830" extrusionOk="0">
                  <a:moveTo>
                    <a:pt x="9533" y="0"/>
                  </a:moveTo>
                  <a:cubicBezTo>
                    <a:pt x="9501" y="0"/>
                    <a:pt x="9464" y="10"/>
                    <a:pt x="9423" y="31"/>
                  </a:cubicBezTo>
                  <a:lnTo>
                    <a:pt x="214" y="5350"/>
                  </a:lnTo>
                  <a:cubicBezTo>
                    <a:pt x="92" y="5411"/>
                    <a:pt x="1" y="5563"/>
                    <a:pt x="1" y="5684"/>
                  </a:cubicBezTo>
                  <a:cubicBezTo>
                    <a:pt x="1" y="5773"/>
                    <a:pt x="50" y="5830"/>
                    <a:pt x="124" y="5830"/>
                  </a:cubicBezTo>
                  <a:cubicBezTo>
                    <a:pt x="151" y="5830"/>
                    <a:pt x="181" y="5822"/>
                    <a:pt x="214" y="5806"/>
                  </a:cubicBezTo>
                  <a:lnTo>
                    <a:pt x="9423" y="487"/>
                  </a:lnTo>
                  <a:cubicBezTo>
                    <a:pt x="9545" y="426"/>
                    <a:pt x="9636" y="274"/>
                    <a:pt x="9636" y="122"/>
                  </a:cubicBezTo>
                  <a:cubicBezTo>
                    <a:pt x="9636" y="41"/>
                    <a:pt x="9596" y="0"/>
                    <a:pt x="9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7"/>
            <p:cNvSpPr/>
            <p:nvPr/>
          </p:nvSpPr>
          <p:spPr>
            <a:xfrm>
              <a:off x="722607" y="3098885"/>
              <a:ext cx="323610" cy="196242"/>
            </a:xfrm>
            <a:custGeom>
              <a:avLst/>
              <a:gdLst/>
              <a:ahLst/>
              <a:cxnLst/>
              <a:rect l="l" t="t" r="r" b="b"/>
              <a:pathLst>
                <a:path w="9637" h="5844" extrusionOk="0">
                  <a:moveTo>
                    <a:pt x="9533" y="0"/>
                  </a:moveTo>
                  <a:cubicBezTo>
                    <a:pt x="9501" y="0"/>
                    <a:pt x="9464" y="14"/>
                    <a:pt x="9423" y="44"/>
                  </a:cubicBezTo>
                  <a:lnTo>
                    <a:pt x="214" y="5363"/>
                  </a:lnTo>
                  <a:cubicBezTo>
                    <a:pt x="92" y="5424"/>
                    <a:pt x="1" y="5576"/>
                    <a:pt x="1" y="5698"/>
                  </a:cubicBezTo>
                  <a:cubicBezTo>
                    <a:pt x="1" y="5787"/>
                    <a:pt x="50" y="5843"/>
                    <a:pt x="124" y="5843"/>
                  </a:cubicBezTo>
                  <a:cubicBezTo>
                    <a:pt x="151" y="5843"/>
                    <a:pt x="181" y="5836"/>
                    <a:pt x="214" y="5819"/>
                  </a:cubicBezTo>
                  <a:lnTo>
                    <a:pt x="9423" y="500"/>
                  </a:lnTo>
                  <a:cubicBezTo>
                    <a:pt x="9545" y="439"/>
                    <a:pt x="9636" y="257"/>
                    <a:pt x="9636" y="135"/>
                  </a:cubicBezTo>
                  <a:cubicBezTo>
                    <a:pt x="9636" y="54"/>
                    <a:pt x="9596" y="0"/>
                    <a:pt x="9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Subtitle 8">
            <a:extLst>
              <a:ext uri="{FF2B5EF4-FFF2-40B4-BE49-F238E27FC236}">
                <a16:creationId xmlns:a16="http://schemas.microsoft.com/office/drawing/2014/main" id="{E617DC1F-47FF-4F35-9C16-E86DDA73460D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FB319B5-07AF-44C7-9D5C-CFFC8FC5A50B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31"/>
          <p:cNvSpPr/>
          <p:nvPr/>
        </p:nvSpPr>
        <p:spPr>
          <a:xfrm>
            <a:off x="2869250" y="1895275"/>
            <a:ext cx="3075" cy="19800"/>
          </a:xfrm>
          <a:custGeom>
            <a:avLst/>
            <a:gdLst/>
            <a:ahLst/>
            <a:cxnLst/>
            <a:rect l="l" t="t" r="r" b="b"/>
            <a:pathLst>
              <a:path w="123" h="792" extrusionOk="0">
                <a:moveTo>
                  <a:pt x="1" y="791"/>
                </a:moveTo>
                <a:cubicBezTo>
                  <a:pt x="31" y="487"/>
                  <a:pt x="92" y="244"/>
                  <a:pt x="122" y="1"/>
                </a:cubicBezTo>
                <a:cubicBezTo>
                  <a:pt x="92" y="244"/>
                  <a:pt x="31" y="487"/>
                  <a:pt x="1" y="791"/>
                </a:cubicBezTo>
                <a:close/>
              </a:path>
            </a:pathLst>
          </a:custGeom>
          <a:solidFill>
            <a:srgbClr val="EA61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31"/>
          <p:cNvSpPr/>
          <p:nvPr/>
        </p:nvSpPr>
        <p:spPr>
          <a:xfrm>
            <a:off x="2876100" y="1864900"/>
            <a:ext cx="775" cy="1525"/>
          </a:xfrm>
          <a:custGeom>
            <a:avLst/>
            <a:gdLst/>
            <a:ahLst/>
            <a:cxnLst/>
            <a:rect l="l" t="t" r="r" b="b"/>
            <a:pathLst>
              <a:path w="31" h="61" extrusionOk="0">
                <a:moveTo>
                  <a:pt x="31" y="0"/>
                </a:moveTo>
                <a:cubicBezTo>
                  <a:pt x="31" y="0"/>
                  <a:pt x="0" y="30"/>
                  <a:pt x="0" y="61"/>
                </a:cubicBezTo>
                <a:lnTo>
                  <a:pt x="0" y="61"/>
                </a:lnTo>
                <a:cubicBezTo>
                  <a:pt x="0" y="30"/>
                  <a:pt x="31" y="0"/>
                  <a:pt x="31" y="0"/>
                </a:cubicBezTo>
                <a:close/>
              </a:path>
            </a:pathLst>
          </a:custGeom>
          <a:solidFill>
            <a:srgbClr val="EA61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31"/>
          <p:cNvSpPr/>
          <p:nvPr/>
        </p:nvSpPr>
        <p:spPr>
          <a:xfrm>
            <a:off x="2876100" y="1864900"/>
            <a:ext cx="775" cy="1525"/>
          </a:xfrm>
          <a:custGeom>
            <a:avLst/>
            <a:gdLst/>
            <a:ahLst/>
            <a:cxnLst/>
            <a:rect l="l" t="t" r="r" b="b"/>
            <a:pathLst>
              <a:path w="31" h="61" extrusionOk="0">
                <a:moveTo>
                  <a:pt x="31" y="0"/>
                </a:moveTo>
                <a:lnTo>
                  <a:pt x="31" y="0"/>
                </a:lnTo>
                <a:cubicBezTo>
                  <a:pt x="30" y="0"/>
                  <a:pt x="0" y="30"/>
                  <a:pt x="0" y="61"/>
                </a:cubicBezTo>
                <a:cubicBezTo>
                  <a:pt x="30" y="30"/>
                  <a:pt x="31" y="0"/>
                  <a:pt x="31" y="0"/>
                </a:cubicBezTo>
                <a:close/>
              </a:path>
            </a:pathLst>
          </a:custGeom>
          <a:solidFill>
            <a:srgbClr val="EA61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2" name="Google Shape;1272;p31"/>
          <p:cNvGrpSpPr/>
          <p:nvPr/>
        </p:nvGrpSpPr>
        <p:grpSpPr>
          <a:xfrm>
            <a:off x="6185100" y="1850846"/>
            <a:ext cx="433650" cy="1240350"/>
            <a:chOff x="5758625" y="1513600"/>
            <a:chExt cx="433650" cy="1240350"/>
          </a:xfrm>
        </p:grpSpPr>
        <p:grpSp>
          <p:nvGrpSpPr>
            <p:cNvPr id="1273" name="Google Shape;1273;p31"/>
            <p:cNvGrpSpPr/>
            <p:nvPr/>
          </p:nvGrpSpPr>
          <p:grpSpPr>
            <a:xfrm>
              <a:off x="5758625" y="1513600"/>
              <a:ext cx="433650" cy="1240350"/>
              <a:chOff x="5758625" y="1361200"/>
              <a:chExt cx="433650" cy="1240350"/>
            </a:xfrm>
          </p:grpSpPr>
          <p:sp>
            <p:nvSpPr>
              <p:cNvPr id="1274" name="Google Shape;1274;p31"/>
              <p:cNvSpPr/>
              <p:nvPr/>
            </p:nvSpPr>
            <p:spPr>
              <a:xfrm>
                <a:off x="5960500" y="1861850"/>
                <a:ext cx="58525" cy="71450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2858" extrusionOk="0">
                    <a:moveTo>
                      <a:pt x="1186" y="0"/>
                    </a:moveTo>
                    <a:lnTo>
                      <a:pt x="1186" y="0"/>
                    </a:lnTo>
                    <a:cubicBezTo>
                      <a:pt x="1216" y="61"/>
                      <a:pt x="1246" y="122"/>
                      <a:pt x="1246" y="183"/>
                    </a:cubicBezTo>
                    <a:cubicBezTo>
                      <a:pt x="1338" y="639"/>
                      <a:pt x="365" y="2037"/>
                      <a:pt x="0" y="2493"/>
                    </a:cubicBezTo>
                    <a:cubicBezTo>
                      <a:pt x="183" y="2706"/>
                      <a:pt x="304" y="2858"/>
                      <a:pt x="304" y="2858"/>
                    </a:cubicBezTo>
                    <a:cubicBezTo>
                      <a:pt x="304" y="2858"/>
                      <a:pt x="1490" y="1307"/>
                      <a:pt x="2341" y="92"/>
                    </a:cubicBezTo>
                    <a:lnTo>
                      <a:pt x="1186" y="0"/>
                    </a:lnTo>
                    <a:close/>
                  </a:path>
                </a:pathLst>
              </a:custGeom>
              <a:solidFill>
                <a:srgbClr val="EF9E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>
                <a:off x="5901975" y="2494825"/>
                <a:ext cx="108700" cy="5737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295" extrusionOk="0">
                    <a:moveTo>
                      <a:pt x="4347" y="1"/>
                    </a:moveTo>
                    <a:lnTo>
                      <a:pt x="761" y="1065"/>
                    </a:lnTo>
                    <a:cubicBezTo>
                      <a:pt x="761" y="1065"/>
                      <a:pt x="1" y="1156"/>
                      <a:pt x="62" y="1703"/>
                    </a:cubicBezTo>
                    <a:cubicBezTo>
                      <a:pt x="113" y="2141"/>
                      <a:pt x="644" y="2295"/>
                      <a:pt x="1101" y="2295"/>
                    </a:cubicBezTo>
                    <a:cubicBezTo>
                      <a:pt x="1184" y="2295"/>
                      <a:pt x="1264" y="2290"/>
                      <a:pt x="1338" y="2281"/>
                    </a:cubicBezTo>
                    <a:cubicBezTo>
                      <a:pt x="1794" y="2220"/>
                      <a:pt x="2189" y="2007"/>
                      <a:pt x="2493" y="1794"/>
                    </a:cubicBezTo>
                    <a:cubicBezTo>
                      <a:pt x="2797" y="1582"/>
                      <a:pt x="3223" y="1247"/>
                      <a:pt x="3344" y="1156"/>
                    </a:cubicBezTo>
                    <a:cubicBezTo>
                      <a:pt x="3378" y="1134"/>
                      <a:pt x="3395" y="1128"/>
                      <a:pt x="3408" y="1128"/>
                    </a:cubicBezTo>
                    <a:cubicBezTo>
                      <a:pt x="3422" y="1128"/>
                      <a:pt x="3431" y="1135"/>
                      <a:pt x="3450" y="1135"/>
                    </a:cubicBezTo>
                    <a:cubicBezTo>
                      <a:pt x="3461" y="1135"/>
                      <a:pt x="3476" y="1132"/>
                      <a:pt x="3496" y="1126"/>
                    </a:cubicBezTo>
                    <a:cubicBezTo>
                      <a:pt x="3618" y="1065"/>
                      <a:pt x="4256" y="578"/>
                      <a:pt x="4317" y="487"/>
                    </a:cubicBezTo>
                    <a:cubicBezTo>
                      <a:pt x="4347" y="396"/>
                      <a:pt x="4347" y="1"/>
                      <a:pt x="4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1"/>
              <p:cNvSpPr/>
              <p:nvPr/>
            </p:nvSpPr>
            <p:spPr>
              <a:xfrm>
                <a:off x="5899700" y="2452650"/>
                <a:ext cx="117800" cy="966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3864" extrusionOk="0">
                    <a:moveTo>
                      <a:pt x="3288" y="0"/>
                    </a:moveTo>
                    <a:cubicBezTo>
                      <a:pt x="3069" y="0"/>
                      <a:pt x="2865" y="44"/>
                      <a:pt x="2736" y="138"/>
                    </a:cubicBezTo>
                    <a:cubicBezTo>
                      <a:pt x="2615" y="199"/>
                      <a:pt x="2554" y="199"/>
                      <a:pt x="2371" y="503"/>
                    </a:cubicBezTo>
                    <a:cubicBezTo>
                      <a:pt x="2220" y="776"/>
                      <a:pt x="1672" y="1597"/>
                      <a:pt x="1186" y="1931"/>
                    </a:cubicBezTo>
                    <a:cubicBezTo>
                      <a:pt x="700" y="2265"/>
                      <a:pt x="122" y="2569"/>
                      <a:pt x="61" y="2873"/>
                    </a:cubicBezTo>
                    <a:cubicBezTo>
                      <a:pt x="1" y="3177"/>
                      <a:pt x="183" y="3603"/>
                      <a:pt x="669" y="3785"/>
                    </a:cubicBezTo>
                    <a:cubicBezTo>
                      <a:pt x="820" y="3840"/>
                      <a:pt x="975" y="3864"/>
                      <a:pt x="1132" y="3864"/>
                    </a:cubicBezTo>
                    <a:cubicBezTo>
                      <a:pt x="1670" y="3864"/>
                      <a:pt x="2221" y="3581"/>
                      <a:pt x="2645" y="3299"/>
                    </a:cubicBezTo>
                    <a:cubicBezTo>
                      <a:pt x="3162" y="2904"/>
                      <a:pt x="3861" y="2357"/>
                      <a:pt x="4195" y="2113"/>
                    </a:cubicBezTo>
                    <a:cubicBezTo>
                      <a:pt x="4712" y="1688"/>
                      <a:pt x="4408" y="563"/>
                      <a:pt x="4195" y="320"/>
                    </a:cubicBezTo>
                    <a:cubicBezTo>
                      <a:pt x="4027" y="114"/>
                      <a:pt x="3639" y="0"/>
                      <a:pt x="3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1"/>
              <p:cNvSpPr/>
              <p:nvPr/>
            </p:nvSpPr>
            <p:spPr>
              <a:xfrm>
                <a:off x="5963525" y="2434050"/>
                <a:ext cx="42575" cy="414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59" extrusionOk="0">
                    <a:moveTo>
                      <a:pt x="92" y="0"/>
                    </a:moveTo>
                    <a:lnTo>
                      <a:pt x="1" y="1216"/>
                    </a:lnTo>
                    <a:cubicBezTo>
                      <a:pt x="1" y="1277"/>
                      <a:pt x="31" y="1368"/>
                      <a:pt x="62" y="1429"/>
                    </a:cubicBezTo>
                    <a:cubicBezTo>
                      <a:pt x="182" y="1515"/>
                      <a:pt x="379" y="1658"/>
                      <a:pt x="659" y="1658"/>
                    </a:cubicBezTo>
                    <a:cubicBezTo>
                      <a:pt x="876" y="1658"/>
                      <a:pt x="1142" y="1572"/>
                      <a:pt x="1460" y="1307"/>
                    </a:cubicBezTo>
                    <a:cubicBezTo>
                      <a:pt x="1521" y="1247"/>
                      <a:pt x="1551" y="1186"/>
                      <a:pt x="1551" y="1125"/>
                    </a:cubicBezTo>
                    <a:lnTo>
                      <a:pt x="1703" y="213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FE1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1"/>
              <p:cNvSpPr/>
              <p:nvPr/>
            </p:nvSpPr>
            <p:spPr>
              <a:xfrm>
                <a:off x="5955925" y="1858525"/>
                <a:ext cx="150500" cy="597100"/>
              </a:xfrm>
              <a:custGeom>
                <a:avLst/>
                <a:gdLst/>
                <a:ahLst/>
                <a:cxnLst/>
                <a:rect l="l" t="t" r="r" b="b"/>
                <a:pathLst>
                  <a:path w="6020" h="23884" extrusionOk="0">
                    <a:moveTo>
                      <a:pt x="3640" y="0"/>
                    </a:moveTo>
                    <a:cubicBezTo>
                      <a:pt x="2196" y="0"/>
                      <a:pt x="151" y="139"/>
                      <a:pt x="92" y="924"/>
                    </a:cubicBezTo>
                    <a:cubicBezTo>
                      <a:pt x="1" y="1988"/>
                      <a:pt x="31" y="3386"/>
                      <a:pt x="31" y="3386"/>
                    </a:cubicBezTo>
                    <a:cubicBezTo>
                      <a:pt x="31" y="3386"/>
                      <a:pt x="153" y="10711"/>
                      <a:pt x="396" y="13325"/>
                    </a:cubicBezTo>
                    <a:cubicBezTo>
                      <a:pt x="670" y="15939"/>
                      <a:pt x="244" y="23508"/>
                      <a:pt x="244" y="23508"/>
                    </a:cubicBezTo>
                    <a:cubicBezTo>
                      <a:pt x="244" y="23812"/>
                      <a:pt x="822" y="23842"/>
                      <a:pt x="1065" y="23872"/>
                    </a:cubicBezTo>
                    <a:cubicBezTo>
                      <a:pt x="1141" y="23880"/>
                      <a:pt x="1213" y="23883"/>
                      <a:pt x="1281" y="23883"/>
                    </a:cubicBezTo>
                    <a:cubicBezTo>
                      <a:pt x="1758" y="23883"/>
                      <a:pt x="2037" y="23720"/>
                      <a:pt x="2037" y="23720"/>
                    </a:cubicBezTo>
                    <a:cubicBezTo>
                      <a:pt x="2037" y="23720"/>
                      <a:pt x="2797" y="21623"/>
                      <a:pt x="3375" y="19587"/>
                    </a:cubicBezTo>
                    <a:cubicBezTo>
                      <a:pt x="3405" y="19556"/>
                      <a:pt x="3405" y="19526"/>
                      <a:pt x="3405" y="19495"/>
                    </a:cubicBezTo>
                    <a:cubicBezTo>
                      <a:pt x="3770" y="18280"/>
                      <a:pt x="4044" y="17125"/>
                      <a:pt x="4044" y="16486"/>
                    </a:cubicBezTo>
                    <a:cubicBezTo>
                      <a:pt x="4074" y="14784"/>
                      <a:pt x="3375" y="13021"/>
                      <a:pt x="3375" y="12352"/>
                    </a:cubicBezTo>
                    <a:cubicBezTo>
                      <a:pt x="3375" y="11988"/>
                      <a:pt x="3952" y="10134"/>
                      <a:pt x="4560" y="8158"/>
                    </a:cubicBezTo>
                    <a:cubicBezTo>
                      <a:pt x="4986" y="6668"/>
                      <a:pt x="5411" y="5118"/>
                      <a:pt x="5594" y="4115"/>
                    </a:cubicBezTo>
                    <a:cubicBezTo>
                      <a:pt x="6019" y="1714"/>
                      <a:pt x="5047" y="42"/>
                      <a:pt x="5047" y="42"/>
                    </a:cubicBezTo>
                    <a:cubicBezTo>
                      <a:pt x="5047" y="42"/>
                      <a:pt x="4434" y="0"/>
                      <a:pt x="36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1"/>
              <p:cNvSpPr/>
              <p:nvPr/>
            </p:nvSpPr>
            <p:spPr>
              <a:xfrm>
                <a:off x="6029650" y="1994075"/>
                <a:ext cx="40300" cy="3518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4074" extrusionOk="0">
                    <a:moveTo>
                      <a:pt x="517" y="0"/>
                    </a:moveTo>
                    <a:cubicBezTo>
                      <a:pt x="517" y="0"/>
                      <a:pt x="365" y="4468"/>
                      <a:pt x="274" y="5623"/>
                    </a:cubicBezTo>
                    <a:cubicBezTo>
                      <a:pt x="183" y="6535"/>
                      <a:pt x="0" y="7022"/>
                      <a:pt x="31" y="7721"/>
                    </a:cubicBezTo>
                    <a:cubicBezTo>
                      <a:pt x="91" y="8450"/>
                      <a:pt x="578" y="9727"/>
                      <a:pt x="639" y="10669"/>
                    </a:cubicBezTo>
                    <a:cubicBezTo>
                      <a:pt x="730" y="11520"/>
                      <a:pt x="608" y="13405"/>
                      <a:pt x="456" y="14073"/>
                    </a:cubicBezTo>
                    <a:cubicBezTo>
                      <a:pt x="821" y="12858"/>
                      <a:pt x="1095" y="11703"/>
                      <a:pt x="1095" y="11064"/>
                    </a:cubicBezTo>
                    <a:cubicBezTo>
                      <a:pt x="1125" y="9362"/>
                      <a:pt x="426" y="7599"/>
                      <a:pt x="426" y="6930"/>
                    </a:cubicBezTo>
                    <a:cubicBezTo>
                      <a:pt x="426" y="6566"/>
                      <a:pt x="1003" y="4712"/>
                      <a:pt x="1611" y="2736"/>
                    </a:cubicBezTo>
                    <a:lnTo>
                      <a:pt x="5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1"/>
              <p:cNvSpPr/>
              <p:nvPr/>
            </p:nvSpPr>
            <p:spPr>
              <a:xfrm>
                <a:off x="5985575" y="2547275"/>
                <a:ext cx="107175" cy="5427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171" extrusionOk="0">
                    <a:moveTo>
                      <a:pt x="4286" y="0"/>
                    </a:moveTo>
                    <a:lnTo>
                      <a:pt x="760" y="973"/>
                    </a:lnTo>
                    <a:cubicBezTo>
                      <a:pt x="760" y="973"/>
                      <a:pt x="0" y="1034"/>
                      <a:pt x="31" y="1550"/>
                    </a:cubicBezTo>
                    <a:cubicBezTo>
                      <a:pt x="57" y="1997"/>
                      <a:pt x="605" y="2171"/>
                      <a:pt x="1067" y="2171"/>
                    </a:cubicBezTo>
                    <a:cubicBezTo>
                      <a:pt x="1140" y="2171"/>
                      <a:pt x="1211" y="2167"/>
                      <a:pt x="1277" y="2158"/>
                    </a:cubicBezTo>
                    <a:cubicBezTo>
                      <a:pt x="1733" y="2128"/>
                      <a:pt x="2098" y="1946"/>
                      <a:pt x="2432" y="1733"/>
                    </a:cubicBezTo>
                    <a:cubicBezTo>
                      <a:pt x="2736" y="1520"/>
                      <a:pt x="3161" y="1186"/>
                      <a:pt x="3283" y="1125"/>
                    </a:cubicBezTo>
                    <a:cubicBezTo>
                      <a:pt x="3317" y="1102"/>
                      <a:pt x="3334" y="1097"/>
                      <a:pt x="3347" y="1097"/>
                    </a:cubicBezTo>
                    <a:cubicBezTo>
                      <a:pt x="3361" y="1097"/>
                      <a:pt x="3369" y="1104"/>
                      <a:pt x="3389" y="1104"/>
                    </a:cubicBezTo>
                    <a:cubicBezTo>
                      <a:pt x="3400" y="1104"/>
                      <a:pt x="3414" y="1101"/>
                      <a:pt x="3435" y="1094"/>
                    </a:cubicBezTo>
                    <a:cubicBezTo>
                      <a:pt x="3557" y="1064"/>
                      <a:pt x="4195" y="578"/>
                      <a:pt x="4256" y="487"/>
                    </a:cubicBezTo>
                    <a:cubicBezTo>
                      <a:pt x="4286" y="426"/>
                      <a:pt x="4286" y="0"/>
                      <a:pt x="4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1"/>
              <p:cNvSpPr/>
              <p:nvPr/>
            </p:nvSpPr>
            <p:spPr>
              <a:xfrm>
                <a:off x="5982525" y="2507725"/>
                <a:ext cx="117050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3642" extrusionOk="0">
                    <a:moveTo>
                      <a:pt x="2884" y="1"/>
                    </a:moveTo>
                    <a:cubicBezTo>
                      <a:pt x="2811" y="1"/>
                      <a:pt x="2767" y="2"/>
                      <a:pt x="2767" y="2"/>
                    </a:cubicBezTo>
                    <a:cubicBezTo>
                      <a:pt x="2767" y="2"/>
                      <a:pt x="2615" y="62"/>
                      <a:pt x="2402" y="366"/>
                    </a:cubicBezTo>
                    <a:cubicBezTo>
                      <a:pt x="2250" y="610"/>
                      <a:pt x="1703" y="1430"/>
                      <a:pt x="1217" y="1734"/>
                    </a:cubicBezTo>
                    <a:cubicBezTo>
                      <a:pt x="700" y="2069"/>
                      <a:pt x="122" y="2342"/>
                      <a:pt x="62" y="2646"/>
                    </a:cubicBezTo>
                    <a:cubicBezTo>
                      <a:pt x="1" y="2920"/>
                      <a:pt x="153" y="3376"/>
                      <a:pt x="609" y="3558"/>
                    </a:cubicBezTo>
                    <a:cubicBezTo>
                      <a:pt x="776" y="3616"/>
                      <a:pt x="946" y="3641"/>
                      <a:pt x="1116" y="3641"/>
                    </a:cubicBezTo>
                    <a:cubicBezTo>
                      <a:pt x="1657" y="3641"/>
                      <a:pt x="2191" y="3387"/>
                      <a:pt x="2584" y="3132"/>
                    </a:cubicBezTo>
                    <a:cubicBezTo>
                      <a:pt x="3101" y="2768"/>
                      <a:pt x="3800" y="2251"/>
                      <a:pt x="4165" y="1977"/>
                    </a:cubicBezTo>
                    <a:cubicBezTo>
                      <a:pt x="4682" y="1613"/>
                      <a:pt x="4469" y="488"/>
                      <a:pt x="4287" y="245"/>
                    </a:cubicBezTo>
                    <a:cubicBezTo>
                      <a:pt x="4137" y="21"/>
                      <a:pt x="3215" y="1"/>
                      <a:pt x="28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1"/>
              <p:cNvSpPr/>
              <p:nvPr/>
            </p:nvSpPr>
            <p:spPr>
              <a:xfrm>
                <a:off x="6049400" y="2485725"/>
                <a:ext cx="42575" cy="409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38" extrusionOk="0">
                    <a:moveTo>
                      <a:pt x="92" y="0"/>
                    </a:moveTo>
                    <a:lnTo>
                      <a:pt x="1" y="1186"/>
                    </a:lnTo>
                    <a:cubicBezTo>
                      <a:pt x="1" y="1277"/>
                      <a:pt x="31" y="1338"/>
                      <a:pt x="61" y="1398"/>
                    </a:cubicBezTo>
                    <a:cubicBezTo>
                      <a:pt x="179" y="1499"/>
                      <a:pt x="381" y="1638"/>
                      <a:pt x="656" y="1638"/>
                    </a:cubicBezTo>
                    <a:cubicBezTo>
                      <a:pt x="878" y="1638"/>
                      <a:pt x="1148" y="1548"/>
                      <a:pt x="1460" y="1277"/>
                    </a:cubicBezTo>
                    <a:cubicBezTo>
                      <a:pt x="1520" y="1246"/>
                      <a:pt x="1551" y="1155"/>
                      <a:pt x="1581" y="1094"/>
                    </a:cubicBezTo>
                    <a:lnTo>
                      <a:pt x="1703" y="213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FE1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1"/>
              <p:cNvSpPr/>
              <p:nvPr/>
            </p:nvSpPr>
            <p:spPr>
              <a:xfrm>
                <a:off x="6024350" y="1902875"/>
                <a:ext cx="167925" cy="603650"/>
              </a:xfrm>
              <a:custGeom>
                <a:avLst/>
                <a:gdLst/>
                <a:ahLst/>
                <a:cxnLst/>
                <a:rect l="l" t="t" r="r" b="b"/>
                <a:pathLst>
                  <a:path w="6717" h="24146" extrusionOk="0">
                    <a:moveTo>
                      <a:pt x="1935" y="0"/>
                    </a:moveTo>
                    <a:cubicBezTo>
                      <a:pt x="865" y="0"/>
                      <a:pt x="0" y="142"/>
                      <a:pt x="60" y="609"/>
                    </a:cubicBezTo>
                    <a:cubicBezTo>
                      <a:pt x="212" y="1825"/>
                      <a:pt x="881" y="3739"/>
                      <a:pt x="881" y="3739"/>
                    </a:cubicBezTo>
                    <a:cubicBezTo>
                      <a:pt x="881" y="3739"/>
                      <a:pt x="820" y="10974"/>
                      <a:pt x="1094" y="13588"/>
                    </a:cubicBezTo>
                    <a:cubicBezTo>
                      <a:pt x="1367" y="16202"/>
                      <a:pt x="942" y="23770"/>
                      <a:pt x="942" y="23770"/>
                    </a:cubicBezTo>
                    <a:cubicBezTo>
                      <a:pt x="942" y="24104"/>
                      <a:pt x="1519" y="24104"/>
                      <a:pt x="1762" y="24135"/>
                    </a:cubicBezTo>
                    <a:cubicBezTo>
                      <a:pt x="1838" y="24142"/>
                      <a:pt x="1911" y="24146"/>
                      <a:pt x="1979" y="24146"/>
                    </a:cubicBezTo>
                    <a:cubicBezTo>
                      <a:pt x="2456" y="24146"/>
                      <a:pt x="2735" y="23983"/>
                      <a:pt x="2735" y="23983"/>
                    </a:cubicBezTo>
                    <a:cubicBezTo>
                      <a:pt x="2735" y="23983"/>
                      <a:pt x="4711" y="18481"/>
                      <a:pt x="4741" y="16779"/>
                    </a:cubicBezTo>
                    <a:cubicBezTo>
                      <a:pt x="4772" y="15047"/>
                      <a:pt x="4073" y="13284"/>
                      <a:pt x="4073" y="12615"/>
                    </a:cubicBezTo>
                    <a:cubicBezTo>
                      <a:pt x="4073" y="11977"/>
                      <a:pt x="5866" y="6779"/>
                      <a:pt x="6291" y="4378"/>
                    </a:cubicBezTo>
                    <a:cubicBezTo>
                      <a:pt x="6717" y="1977"/>
                      <a:pt x="5714" y="335"/>
                      <a:pt x="5714" y="335"/>
                    </a:cubicBezTo>
                    <a:cubicBezTo>
                      <a:pt x="5714" y="335"/>
                      <a:pt x="3581" y="0"/>
                      <a:pt x="19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1"/>
              <p:cNvSpPr/>
              <p:nvPr/>
            </p:nvSpPr>
            <p:spPr>
              <a:xfrm>
                <a:off x="5988600" y="1496350"/>
                <a:ext cx="59300" cy="60800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432" extrusionOk="0">
                    <a:moveTo>
                      <a:pt x="1" y="0"/>
                    </a:moveTo>
                    <a:cubicBezTo>
                      <a:pt x="1" y="547"/>
                      <a:pt x="92" y="2432"/>
                      <a:pt x="92" y="2432"/>
                    </a:cubicBezTo>
                    <a:cubicBezTo>
                      <a:pt x="92" y="2432"/>
                      <a:pt x="1186" y="1794"/>
                      <a:pt x="1794" y="1794"/>
                    </a:cubicBezTo>
                    <a:cubicBezTo>
                      <a:pt x="2372" y="1794"/>
                      <a:pt x="1430" y="31"/>
                      <a:pt x="1430" y="3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1"/>
              <p:cNvSpPr/>
              <p:nvPr/>
            </p:nvSpPr>
            <p:spPr>
              <a:xfrm>
                <a:off x="5837400" y="1644525"/>
                <a:ext cx="221900" cy="197600"/>
              </a:xfrm>
              <a:custGeom>
                <a:avLst/>
                <a:gdLst/>
                <a:ahLst/>
                <a:cxnLst/>
                <a:rect l="l" t="t" r="r" b="b"/>
                <a:pathLst>
                  <a:path w="8876" h="7904" extrusionOk="0">
                    <a:moveTo>
                      <a:pt x="7113" y="0"/>
                    </a:moveTo>
                    <a:lnTo>
                      <a:pt x="5715" y="2128"/>
                    </a:lnTo>
                    <a:cubicBezTo>
                      <a:pt x="5715" y="2128"/>
                      <a:pt x="4377" y="3253"/>
                      <a:pt x="3404" y="4104"/>
                    </a:cubicBezTo>
                    <a:cubicBezTo>
                      <a:pt x="2280" y="5076"/>
                      <a:pt x="0" y="7113"/>
                      <a:pt x="0" y="7113"/>
                    </a:cubicBezTo>
                    <a:lnTo>
                      <a:pt x="456" y="7903"/>
                    </a:lnTo>
                    <a:cubicBezTo>
                      <a:pt x="456" y="7903"/>
                      <a:pt x="1885" y="6931"/>
                      <a:pt x="4043" y="5775"/>
                    </a:cubicBezTo>
                    <a:cubicBezTo>
                      <a:pt x="6170" y="4590"/>
                      <a:pt x="8511" y="3009"/>
                      <a:pt x="8633" y="2675"/>
                    </a:cubicBezTo>
                    <a:cubicBezTo>
                      <a:pt x="8876" y="2189"/>
                      <a:pt x="7113" y="0"/>
                      <a:pt x="7113" y="0"/>
                    </a:cubicBezTo>
                    <a:close/>
                  </a:path>
                </a:pathLst>
              </a:custGeom>
              <a:solidFill>
                <a:srgbClr val="FFE1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1"/>
              <p:cNvSpPr/>
              <p:nvPr/>
            </p:nvSpPr>
            <p:spPr>
              <a:xfrm>
                <a:off x="5895900" y="1708350"/>
                <a:ext cx="82850" cy="9197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3679" extrusionOk="0">
                    <a:moveTo>
                      <a:pt x="2675" y="1"/>
                    </a:moveTo>
                    <a:cubicBezTo>
                      <a:pt x="2675" y="1"/>
                      <a:pt x="517" y="2007"/>
                      <a:pt x="1" y="2432"/>
                    </a:cubicBezTo>
                    <a:cubicBezTo>
                      <a:pt x="1" y="2432"/>
                      <a:pt x="761" y="2493"/>
                      <a:pt x="913" y="3344"/>
                    </a:cubicBezTo>
                    <a:cubicBezTo>
                      <a:pt x="943" y="3435"/>
                      <a:pt x="943" y="3557"/>
                      <a:pt x="943" y="3678"/>
                    </a:cubicBezTo>
                    <a:lnTo>
                      <a:pt x="3314" y="2493"/>
                    </a:lnTo>
                    <a:cubicBezTo>
                      <a:pt x="3314" y="2493"/>
                      <a:pt x="3314" y="2371"/>
                      <a:pt x="3314" y="2159"/>
                    </a:cubicBezTo>
                    <a:cubicBezTo>
                      <a:pt x="3314" y="1672"/>
                      <a:pt x="3223" y="730"/>
                      <a:pt x="26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1"/>
              <p:cNvSpPr/>
              <p:nvPr/>
            </p:nvSpPr>
            <p:spPr>
              <a:xfrm>
                <a:off x="5918700" y="1755475"/>
                <a:ext cx="6005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1794" extrusionOk="0">
                    <a:moveTo>
                      <a:pt x="2128" y="0"/>
                    </a:moveTo>
                    <a:cubicBezTo>
                      <a:pt x="2128" y="0"/>
                      <a:pt x="1733" y="395"/>
                      <a:pt x="1095" y="790"/>
                    </a:cubicBezTo>
                    <a:cubicBezTo>
                      <a:pt x="669" y="1064"/>
                      <a:pt x="244" y="1307"/>
                      <a:pt x="1" y="1459"/>
                    </a:cubicBezTo>
                    <a:cubicBezTo>
                      <a:pt x="31" y="1550"/>
                      <a:pt x="31" y="1672"/>
                      <a:pt x="31" y="1793"/>
                    </a:cubicBezTo>
                    <a:lnTo>
                      <a:pt x="2402" y="608"/>
                    </a:lnTo>
                    <a:cubicBezTo>
                      <a:pt x="2402" y="608"/>
                      <a:pt x="2402" y="486"/>
                      <a:pt x="2402" y="274"/>
                    </a:cubicBezTo>
                    <a:lnTo>
                      <a:pt x="21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1"/>
              <p:cNvSpPr/>
              <p:nvPr/>
            </p:nvSpPr>
            <p:spPr>
              <a:xfrm>
                <a:off x="5944525" y="1542650"/>
                <a:ext cx="80575" cy="22575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9030" extrusionOk="0">
                    <a:moveTo>
                      <a:pt x="1629" y="1"/>
                    </a:moveTo>
                    <a:cubicBezTo>
                      <a:pt x="1599" y="1"/>
                      <a:pt x="1582" y="2"/>
                      <a:pt x="1582" y="2"/>
                    </a:cubicBezTo>
                    <a:cubicBezTo>
                      <a:pt x="700" y="124"/>
                      <a:pt x="31" y="1005"/>
                      <a:pt x="1" y="2373"/>
                    </a:cubicBezTo>
                    <a:cubicBezTo>
                      <a:pt x="1" y="3103"/>
                      <a:pt x="335" y="4835"/>
                      <a:pt x="548" y="6264"/>
                    </a:cubicBezTo>
                    <a:cubicBezTo>
                      <a:pt x="639" y="6872"/>
                      <a:pt x="974" y="8209"/>
                      <a:pt x="974" y="8240"/>
                    </a:cubicBezTo>
                    <a:lnTo>
                      <a:pt x="3041" y="9030"/>
                    </a:lnTo>
                    <a:cubicBezTo>
                      <a:pt x="3101" y="8695"/>
                      <a:pt x="3071" y="8209"/>
                      <a:pt x="3101" y="7480"/>
                    </a:cubicBezTo>
                    <a:cubicBezTo>
                      <a:pt x="3101" y="6385"/>
                      <a:pt x="3223" y="3680"/>
                      <a:pt x="3071" y="1796"/>
                    </a:cubicBezTo>
                    <a:cubicBezTo>
                      <a:pt x="2936" y="96"/>
                      <a:pt x="1868" y="1"/>
                      <a:pt x="16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1"/>
              <p:cNvSpPr/>
              <p:nvPr/>
            </p:nvSpPr>
            <p:spPr>
              <a:xfrm>
                <a:off x="5929350" y="1542675"/>
                <a:ext cx="254575" cy="400500"/>
              </a:xfrm>
              <a:custGeom>
                <a:avLst/>
                <a:gdLst/>
                <a:ahLst/>
                <a:cxnLst/>
                <a:rect l="l" t="t" r="r" b="b"/>
                <a:pathLst>
                  <a:path w="10183" h="16020" extrusionOk="0">
                    <a:moveTo>
                      <a:pt x="2226" y="0"/>
                    </a:moveTo>
                    <a:cubicBezTo>
                      <a:pt x="1615" y="0"/>
                      <a:pt x="1156" y="506"/>
                      <a:pt x="1185" y="1126"/>
                    </a:cubicBezTo>
                    <a:cubicBezTo>
                      <a:pt x="1216" y="1643"/>
                      <a:pt x="1307" y="2190"/>
                      <a:pt x="1125" y="2646"/>
                    </a:cubicBezTo>
                    <a:cubicBezTo>
                      <a:pt x="790" y="3466"/>
                      <a:pt x="0" y="4500"/>
                      <a:pt x="334" y="5503"/>
                    </a:cubicBezTo>
                    <a:cubicBezTo>
                      <a:pt x="365" y="5564"/>
                      <a:pt x="395" y="5624"/>
                      <a:pt x="426" y="5716"/>
                    </a:cubicBezTo>
                    <a:cubicBezTo>
                      <a:pt x="578" y="6111"/>
                      <a:pt x="790" y="6445"/>
                      <a:pt x="973" y="6658"/>
                    </a:cubicBezTo>
                    <a:cubicBezTo>
                      <a:pt x="1125" y="6871"/>
                      <a:pt x="1246" y="7114"/>
                      <a:pt x="1337" y="7327"/>
                    </a:cubicBezTo>
                    <a:cubicBezTo>
                      <a:pt x="1429" y="7570"/>
                      <a:pt x="1489" y="7783"/>
                      <a:pt x="1489" y="8026"/>
                    </a:cubicBezTo>
                    <a:cubicBezTo>
                      <a:pt x="1763" y="11035"/>
                      <a:pt x="1155" y="13558"/>
                      <a:pt x="1155" y="13558"/>
                    </a:cubicBezTo>
                    <a:cubicBezTo>
                      <a:pt x="1155" y="13558"/>
                      <a:pt x="3313" y="16020"/>
                      <a:pt x="6018" y="16020"/>
                    </a:cubicBezTo>
                    <a:cubicBezTo>
                      <a:pt x="8724" y="16020"/>
                      <a:pt x="9575" y="14834"/>
                      <a:pt x="9575" y="14834"/>
                    </a:cubicBezTo>
                    <a:cubicBezTo>
                      <a:pt x="9575" y="14834"/>
                      <a:pt x="8906" y="13193"/>
                      <a:pt x="8450" y="12160"/>
                    </a:cubicBezTo>
                    <a:cubicBezTo>
                      <a:pt x="8116" y="11430"/>
                      <a:pt x="8116" y="9758"/>
                      <a:pt x="8359" y="8421"/>
                    </a:cubicBezTo>
                    <a:cubicBezTo>
                      <a:pt x="8632" y="7114"/>
                      <a:pt x="10183" y="3558"/>
                      <a:pt x="9119" y="2007"/>
                    </a:cubicBezTo>
                    <a:cubicBezTo>
                      <a:pt x="8025" y="457"/>
                      <a:pt x="4043" y="92"/>
                      <a:pt x="2280" y="1"/>
                    </a:cubicBezTo>
                    <a:cubicBezTo>
                      <a:pt x="2262" y="0"/>
                      <a:pt x="2244" y="0"/>
                      <a:pt x="22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1"/>
              <p:cNvSpPr/>
              <p:nvPr/>
            </p:nvSpPr>
            <p:spPr>
              <a:xfrm>
                <a:off x="5939975" y="1669600"/>
                <a:ext cx="194550" cy="174800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6992" extrusionOk="0">
                    <a:moveTo>
                      <a:pt x="6171" y="0"/>
                    </a:moveTo>
                    <a:cubicBezTo>
                      <a:pt x="6171" y="0"/>
                      <a:pt x="6171" y="517"/>
                      <a:pt x="6171" y="1186"/>
                    </a:cubicBezTo>
                    <a:cubicBezTo>
                      <a:pt x="6171" y="1186"/>
                      <a:pt x="6019" y="2645"/>
                      <a:pt x="5593" y="2827"/>
                    </a:cubicBezTo>
                    <a:cubicBezTo>
                      <a:pt x="5303" y="2963"/>
                      <a:pt x="4939" y="2987"/>
                      <a:pt x="4713" y="2987"/>
                    </a:cubicBezTo>
                    <a:cubicBezTo>
                      <a:pt x="4584" y="2987"/>
                      <a:pt x="4499" y="2979"/>
                      <a:pt x="4499" y="2979"/>
                    </a:cubicBezTo>
                    <a:cubicBezTo>
                      <a:pt x="3435" y="2675"/>
                      <a:pt x="2250" y="2280"/>
                      <a:pt x="1672" y="2098"/>
                    </a:cubicBezTo>
                    <a:cubicBezTo>
                      <a:pt x="730" y="1794"/>
                      <a:pt x="31" y="699"/>
                      <a:pt x="1" y="639"/>
                    </a:cubicBezTo>
                    <a:lnTo>
                      <a:pt x="1" y="639"/>
                    </a:lnTo>
                    <a:cubicBezTo>
                      <a:pt x="153" y="1034"/>
                      <a:pt x="365" y="1338"/>
                      <a:pt x="548" y="1581"/>
                    </a:cubicBezTo>
                    <a:cubicBezTo>
                      <a:pt x="700" y="1794"/>
                      <a:pt x="821" y="2006"/>
                      <a:pt x="912" y="2250"/>
                    </a:cubicBezTo>
                    <a:cubicBezTo>
                      <a:pt x="1368" y="2554"/>
                      <a:pt x="2888" y="2949"/>
                      <a:pt x="3739" y="3192"/>
                    </a:cubicBezTo>
                    <a:cubicBezTo>
                      <a:pt x="4408" y="3374"/>
                      <a:pt x="5381" y="3861"/>
                      <a:pt x="5867" y="4043"/>
                    </a:cubicBezTo>
                    <a:cubicBezTo>
                      <a:pt x="6049" y="4104"/>
                      <a:pt x="6171" y="4256"/>
                      <a:pt x="6171" y="4438"/>
                    </a:cubicBezTo>
                    <a:lnTo>
                      <a:pt x="6171" y="4894"/>
                    </a:lnTo>
                    <a:lnTo>
                      <a:pt x="4499" y="6991"/>
                    </a:lnTo>
                    <a:lnTo>
                      <a:pt x="4499" y="6991"/>
                    </a:lnTo>
                    <a:lnTo>
                      <a:pt x="7326" y="5776"/>
                    </a:lnTo>
                    <a:lnTo>
                      <a:pt x="7782" y="3253"/>
                    </a:lnTo>
                    <a:lnTo>
                      <a:pt x="61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1"/>
              <p:cNvSpPr/>
              <p:nvPr/>
            </p:nvSpPr>
            <p:spPr>
              <a:xfrm>
                <a:off x="6002300" y="1562450"/>
                <a:ext cx="175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822" extrusionOk="0">
                    <a:moveTo>
                      <a:pt x="486" y="1"/>
                    </a:moveTo>
                    <a:cubicBezTo>
                      <a:pt x="486" y="1"/>
                      <a:pt x="0" y="548"/>
                      <a:pt x="486" y="821"/>
                    </a:cubicBezTo>
                    <a:lnTo>
                      <a:pt x="699" y="335"/>
                    </a:lnTo>
                    <a:lnTo>
                      <a:pt x="486" y="1"/>
                    </a:lnTo>
                    <a:close/>
                  </a:path>
                </a:pathLst>
              </a:custGeom>
              <a:solidFill>
                <a:srgbClr val="F9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1"/>
              <p:cNvSpPr/>
              <p:nvPr/>
            </p:nvSpPr>
            <p:spPr>
              <a:xfrm>
                <a:off x="6001525" y="1494825"/>
                <a:ext cx="78925" cy="92150"/>
              </a:xfrm>
              <a:custGeom>
                <a:avLst/>
                <a:gdLst/>
                <a:ahLst/>
                <a:cxnLst/>
                <a:rect l="l" t="t" r="r" b="b"/>
                <a:pathLst>
                  <a:path w="3157" h="3686" extrusionOk="0">
                    <a:moveTo>
                      <a:pt x="2432" y="0"/>
                    </a:moveTo>
                    <a:lnTo>
                      <a:pt x="1" y="821"/>
                    </a:lnTo>
                    <a:cubicBezTo>
                      <a:pt x="609" y="1551"/>
                      <a:pt x="517" y="3526"/>
                      <a:pt x="517" y="3526"/>
                    </a:cubicBezTo>
                    <a:cubicBezTo>
                      <a:pt x="785" y="3639"/>
                      <a:pt x="1040" y="3686"/>
                      <a:pt x="1279" y="3686"/>
                    </a:cubicBezTo>
                    <a:cubicBezTo>
                      <a:pt x="2397" y="3686"/>
                      <a:pt x="3156" y="2647"/>
                      <a:pt x="3131" y="2371"/>
                    </a:cubicBezTo>
                    <a:cubicBezTo>
                      <a:pt x="3131" y="2037"/>
                      <a:pt x="2432" y="0"/>
                      <a:pt x="2432" y="0"/>
                    </a:cubicBezTo>
                    <a:close/>
                  </a:path>
                </a:pathLst>
              </a:custGeom>
              <a:solidFill>
                <a:srgbClr val="FFD1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1"/>
              <p:cNvSpPr/>
              <p:nvPr/>
            </p:nvSpPr>
            <p:spPr>
              <a:xfrm>
                <a:off x="5965050" y="1369725"/>
                <a:ext cx="132250" cy="173025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6921" extrusionOk="0">
                    <a:moveTo>
                      <a:pt x="2671" y="0"/>
                    </a:moveTo>
                    <a:cubicBezTo>
                      <a:pt x="2579" y="0"/>
                      <a:pt x="2489" y="6"/>
                      <a:pt x="2402" y="20"/>
                    </a:cubicBezTo>
                    <a:cubicBezTo>
                      <a:pt x="1368" y="141"/>
                      <a:pt x="457" y="688"/>
                      <a:pt x="335" y="1661"/>
                    </a:cubicBezTo>
                    <a:cubicBezTo>
                      <a:pt x="335" y="1661"/>
                      <a:pt x="1" y="3302"/>
                      <a:pt x="396" y="4822"/>
                    </a:cubicBezTo>
                    <a:cubicBezTo>
                      <a:pt x="791" y="6311"/>
                      <a:pt x="1399" y="6889"/>
                      <a:pt x="1733" y="6919"/>
                    </a:cubicBezTo>
                    <a:cubicBezTo>
                      <a:pt x="1740" y="6920"/>
                      <a:pt x="1748" y="6920"/>
                      <a:pt x="1757" y="6920"/>
                    </a:cubicBezTo>
                    <a:cubicBezTo>
                      <a:pt x="2149" y="6920"/>
                      <a:pt x="3965" y="6251"/>
                      <a:pt x="4560" y="4883"/>
                    </a:cubicBezTo>
                    <a:cubicBezTo>
                      <a:pt x="5198" y="3485"/>
                      <a:pt x="5289" y="2330"/>
                      <a:pt x="5077" y="1478"/>
                    </a:cubicBezTo>
                    <a:cubicBezTo>
                      <a:pt x="4855" y="701"/>
                      <a:pt x="3644" y="0"/>
                      <a:pt x="2671" y="0"/>
                    </a:cubicBezTo>
                    <a:close/>
                  </a:path>
                </a:pathLst>
              </a:custGeom>
              <a:solidFill>
                <a:srgbClr val="FFE1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1"/>
              <p:cNvSpPr/>
              <p:nvPr/>
            </p:nvSpPr>
            <p:spPr>
              <a:xfrm>
                <a:off x="5964300" y="1361200"/>
                <a:ext cx="170225" cy="247850"/>
              </a:xfrm>
              <a:custGeom>
                <a:avLst/>
                <a:gdLst/>
                <a:ahLst/>
                <a:cxnLst/>
                <a:rect l="l" t="t" r="r" b="b"/>
                <a:pathLst>
                  <a:path w="6809" h="9914" extrusionOk="0">
                    <a:moveTo>
                      <a:pt x="3086" y="1"/>
                    </a:moveTo>
                    <a:cubicBezTo>
                      <a:pt x="2037" y="1"/>
                      <a:pt x="1019" y="560"/>
                      <a:pt x="487" y="1333"/>
                    </a:cubicBezTo>
                    <a:cubicBezTo>
                      <a:pt x="456" y="1394"/>
                      <a:pt x="426" y="1424"/>
                      <a:pt x="426" y="1455"/>
                    </a:cubicBezTo>
                    <a:cubicBezTo>
                      <a:pt x="0" y="2184"/>
                      <a:pt x="456" y="3127"/>
                      <a:pt x="1277" y="3339"/>
                    </a:cubicBezTo>
                    <a:cubicBezTo>
                      <a:pt x="1672" y="3430"/>
                      <a:pt x="3952" y="3643"/>
                      <a:pt x="3982" y="4312"/>
                    </a:cubicBezTo>
                    <a:cubicBezTo>
                      <a:pt x="4012" y="4494"/>
                      <a:pt x="3982" y="4737"/>
                      <a:pt x="3982" y="4981"/>
                    </a:cubicBezTo>
                    <a:lnTo>
                      <a:pt x="3982" y="5011"/>
                    </a:lnTo>
                    <a:cubicBezTo>
                      <a:pt x="3982" y="5406"/>
                      <a:pt x="3952" y="6227"/>
                      <a:pt x="3952" y="6926"/>
                    </a:cubicBezTo>
                    <a:cubicBezTo>
                      <a:pt x="3952" y="6926"/>
                      <a:pt x="3952" y="9783"/>
                      <a:pt x="4164" y="9905"/>
                    </a:cubicBezTo>
                    <a:cubicBezTo>
                      <a:pt x="4172" y="9911"/>
                      <a:pt x="4180" y="9914"/>
                      <a:pt x="4189" y="9914"/>
                    </a:cubicBezTo>
                    <a:cubicBezTo>
                      <a:pt x="4405" y="9914"/>
                      <a:pt x="5104" y="8226"/>
                      <a:pt x="5775" y="8051"/>
                    </a:cubicBezTo>
                    <a:cubicBezTo>
                      <a:pt x="5775" y="8051"/>
                      <a:pt x="6809" y="3005"/>
                      <a:pt x="5350" y="1151"/>
                    </a:cubicBezTo>
                    <a:cubicBezTo>
                      <a:pt x="4716" y="331"/>
                      <a:pt x="3892" y="1"/>
                      <a:pt x="30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1"/>
              <p:cNvSpPr/>
              <p:nvPr/>
            </p:nvSpPr>
            <p:spPr>
              <a:xfrm>
                <a:off x="6060050" y="1465750"/>
                <a:ext cx="22050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470" extrusionOk="0">
                    <a:moveTo>
                      <a:pt x="473" y="1"/>
                    </a:moveTo>
                    <a:cubicBezTo>
                      <a:pt x="204" y="1"/>
                      <a:pt x="0" y="282"/>
                      <a:pt x="0" y="282"/>
                    </a:cubicBezTo>
                    <a:lnTo>
                      <a:pt x="0" y="1467"/>
                    </a:lnTo>
                    <a:cubicBezTo>
                      <a:pt x="0" y="1467"/>
                      <a:pt x="18" y="1469"/>
                      <a:pt x="47" y="1469"/>
                    </a:cubicBezTo>
                    <a:cubicBezTo>
                      <a:pt x="189" y="1469"/>
                      <a:pt x="609" y="1428"/>
                      <a:pt x="760" y="951"/>
                    </a:cubicBezTo>
                    <a:cubicBezTo>
                      <a:pt x="882" y="555"/>
                      <a:pt x="882" y="69"/>
                      <a:pt x="547" y="8"/>
                    </a:cubicBezTo>
                    <a:cubicBezTo>
                      <a:pt x="522" y="3"/>
                      <a:pt x="497" y="1"/>
                      <a:pt x="473" y="1"/>
                    </a:cubicBezTo>
                    <a:close/>
                  </a:path>
                </a:pathLst>
              </a:custGeom>
              <a:solidFill>
                <a:srgbClr val="FFE1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1"/>
              <p:cNvSpPr/>
              <p:nvPr/>
            </p:nvSpPr>
            <p:spPr>
              <a:xfrm>
                <a:off x="5759875" y="1717475"/>
                <a:ext cx="266000" cy="253075"/>
              </a:xfrm>
              <a:custGeom>
                <a:avLst/>
                <a:gdLst/>
                <a:ahLst/>
                <a:cxnLst/>
                <a:rect l="l" t="t" r="r" b="b"/>
                <a:pathLst>
                  <a:path w="10640" h="10123" extrusionOk="0">
                    <a:moveTo>
                      <a:pt x="1" y="243"/>
                    </a:moveTo>
                    <a:lnTo>
                      <a:pt x="274" y="31"/>
                    </a:lnTo>
                    <a:lnTo>
                      <a:pt x="274" y="31"/>
                    </a:lnTo>
                    <a:cubicBezTo>
                      <a:pt x="274" y="31"/>
                      <a:pt x="335" y="0"/>
                      <a:pt x="366" y="31"/>
                    </a:cubicBezTo>
                    <a:lnTo>
                      <a:pt x="7296" y="4225"/>
                    </a:lnTo>
                    <a:cubicBezTo>
                      <a:pt x="7387" y="4286"/>
                      <a:pt x="7478" y="4377"/>
                      <a:pt x="7539" y="4468"/>
                    </a:cubicBezTo>
                    <a:lnTo>
                      <a:pt x="10639" y="9848"/>
                    </a:lnTo>
                    <a:cubicBezTo>
                      <a:pt x="10639" y="9879"/>
                      <a:pt x="10639" y="9909"/>
                      <a:pt x="10609" y="9909"/>
                    </a:cubicBezTo>
                    <a:lnTo>
                      <a:pt x="10609" y="9909"/>
                    </a:lnTo>
                    <a:lnTo>
                      <a:pt x="10609" y="9909"/>
                    </a:lnTo>
                    <a:lnTo>
                      <a:pt x="10609" y="9909"/>
                    </a:lnTo>
                    <a:lnTo>
                      <a:pt x="10366" y="10122"/>
                    </a:lnTo>
                    <a:lnTo>
                      <a:pt x="10244" y="9970"/>
                    </a:lnTo>
                    <a:lnTo>
                      <a:pt x="9910" y="9544"/>
                    </a:lnTo>
                    <a:lnTo>
                      <a:pt x="9910" y="9544"/>
                    </a:lnTo>
                    <a:lnTo>
                      <a:pt x="3527" y="5684"/>
                    </a:lnTo>
                    <a:cubicBezTo>
                      <a:pt x="3466" y="5623"/>
                      <a:pt x="3375" y="5563"/>
                      <a:pt x="3344" y="5471"/>
                    </a:cubicBezTo>
                    <a:lnTo>
                      <a:pt x="518" y="60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1"/>
              <p:cNvSpPr/>
              <p:nvPr/>
            </p:nvSpPr>
            <p:spPr>
              <a:xfrm>
                <a:off x="5758625" y="1723350"/>
                <a:ext cx="261025" cy="248150"/>
              </a:xfrm>
              <a:custGeom>
                <a:avLst/>
                <a:gdLst/>
                <a:ahLst/>
                <a:cxnLst/>
                <a:rect l="l" t="t" r="r" b="b"/>
                <a:pathLst>
                  <a:path w="10441" h="9926" extrusionOk="0">
                    <a:moveTo>
                      <a:pt x="108" y="1"/>
                    </a:moveTo>
                    <a:cubicBezTo>
                      <a:pt x="54" y="1"/>
                      <a:pt x="1" y="55"/>
                      <a:pt x="51" y="130"/>
                    </a:cubicBezTo>
                    <a:lnTo>
                      <a:pt x="3121" y="5480"/>
                    </a:lnTo>
                    <a:cubicBezTo>
                      <a:pt x="3151" y="5540"/>
                      <a:pt x="3212" y="5632"/>
                      <a:pt x="3303" y="5662"/>
                    </a:cubicBezTo>
                    <a:lnTo>
                      <a:pt x="10325" y="9917"/>
                    </a:lnTo>
                    <a:cubicBezTo>
                      <a:pt x="10336" y="9923"/>
                      <a:pt x="10347" y="9925"/>
                      <a:pt x="10357" y="9925"/>
                    </a:cubicBezTo>
                    <a:cubicBezTo>
                      <a:pt x="10405" y="9925"/>
                      <a:pt x="10441" y="9876"/>
                      <a:pt x="10416" y="9826"/>
                    </a:cubicBezTo>
                    <a:lnTo>
                      <a:pt x="7315" y="4477"/>
                    </a:lnTo>
                    <a:cubicBezTo>
                      <a:pt x="7255" y="4355"/>
                      <a:pt x="7163" y="4264"/>
                      <a:pt x="7072" y="4203"/>
                    </a:cubicBezTo>
                    <a:lnTo>
                      <a:pt x="142" y="8"/>
                    </a:lnTo>
                    <a:cubicBezTo>
                      <a:pt x="131" y="3"/>
                      <a:pt x="120" y="1"/>
                      <a:pt x="1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1"/>
              <p:cNvSpPr/>
              <p:nvPr/>
            </p:nvSpPr>
            <p:spPr>
              <a:xfrm>
                <a:off x="5807000" y="1817775"/>
                <a:ext cx="30425" cy="3440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376" extrusionOk="0">
                    <a:moveTo>
                      <a:pt x="183" y="1"/>
                    </a:moveTo>
                    <a:cubicBezTo>
                      <a:pt x="0" y="183"/>
                      <a:pt x="213" y="548"/>
                      <a:pt x="426" y="912"/>
                    </a:cubicBezTo>
                    <a:cubicBezTo>
                      <a:pt x="608" y="1277"/>
                      <a:pt x="973" y="1368"/>
                      <a:pt x="973" y="1368"/>
                    </a:cubicBezTo>
                    <a:cubicBezTo>
                      <a:pt x="973" y="1368"/>
                      <a:pt x="1026" y="1376"/>
                      <a:pt x="1083" y="1376"/>
                    </a:cubicBezTo>
                    <a:cubicBezTo>
                      <a:pt x="1140" y="1376"/>
                      <a:pt x="1201" y="1368"/>
                      <a:pt x="1216" y="1338"/>
                    </a:cubicBezTo>
                    <a:cubicBezTo>
                      <a:pt x="1216" y="1247"/>
                      <a:pt x="1155" y="760"/>
                      <a:pt x="973" y="456"/>
                    </a:cubicBezTo>
                    <a:cubicBezTo>
                      <a:pt x="760" y="183"/>
                      <a:pt x="183" y="1"/>
                      <a:pt x="183" y="1"/>
                    </a:cubicBezTo>
                    <a:close/>
                  </a:path>
                </a:pathLst>
              </a:custGeom>
              <a:solidFill>
                <a:srgbClr val="FFD1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1"/>
              <p:cNvSpPr/>
              <p:nvPr/>
            </p:nvSpPr>
            <p:spPr>
              <a:xfrm>
                <a:off x="5989375" y="1847400"/>
                <a:ext cx="90450" cy="62375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2495" extrusionOk="0">
                    <a:moveTo>
                      <a:pt x="2645" y="1"/>
                    </a:moveTo>
                    <a:cubicBezTo>
                      <a:pt x="2645" y="1"/>
                      <a:pt x="821" y="1338"/>
                      <a:pt x="183" y="1581"/>
                    </a:cubicBezTo>
                    <a:cubicBezTo>
                      <a:pt x="122" y="1612"/>
                      <a:pt x="61" y="1642"/>
                      <a:pt x="0" y="1673"/>
                    </a:cubicBezTo>
                    <a:cubicBezTo>
                      <a:pt x="0" y="1673"/>
                      <a:pt x="1233" y="2494"/>
                      <a:pt x="1305" y="2494"/>
                    </a:cubicBezTo>
                    <a:cubicBezTo>
                      <a:pt x="1306" y="2494"/>
                      <a:pt x="1307" y="2494"/>
                      <a:pt x="1307" y="2493"/>
                    </a:cubicBezTo>
                    <a:cubicBezTo>
                      <a:pt x="1733" y="2007"/>
                      <a:pt x="3617" y="1156"/>
                      <a:pt x="3617" y="1156"/>
                    </a:cubicBezTo>
                    <a:lnTo>
                      <a:pt x="2645" y="1"/>
                    </a:lnTo>
                    <a:close/>
                  </a:path>
                </a:pathLst>
              </a:custGeom>
              <a:solidFill>
                <a:srgbClr val="FFE1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1"/>
              <p:cNvSpPr/>
              <p:nvPr/>
            </p:nvSpPr>
            <p:spPr>
              <a:xfrm>
                <a:off x="5955175" y="1871725"/>
                <a:ext cx="82100" cy="639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2558" extrusionOk="0">
                    <a:moveTo>
                      <a:pt x="2645" y="1"/>
                    </a:moveTo>
                    <a:cubicBezTo>
                      <a:pt x="2645" y="1"/>
                      <a:pt x="2280" y="244"/>
                      <a:pt x="2219" y="274"/>
                    </a:cubicBezTo>
                    <a:cubicBezTo>
                      <a:pt x="2159" y="305"/>
                      <a:pt x="1824" y="274"/>
                      <a:pt x="1581" y="396"/>
                    </a:cubicBezTo>
                    <a:cubicBezTo>
                      <a:pt x="1308" y="548"/>
                      <a:pt x="1156" y="852"/>
                      <a:pt x="1004" y="912"/>
                    </a:cubicBezTo>
                    <a:cubicBezTo>
                      <a:pt x="821" y="973"/>
                      <a:pt x="274" y="1034"/>
                      <a:pt x="122" y="1186"/>
                    </a:cubicBezTo>
                    <a:cubicBezTo>
                      <a:pt x="1" y="1338"/>
                      <a:pt x="639" y="2371"/>
                      <a:pt x="852" y="2493"/>
                    </a:cubicBezTo>
                    <a:cubicBezTo>
                      <a:pt x="930" y="2538"/>
                      <a:pt x="1049" y="2558"/>
                      <a:pt x="1188" y="2558"/>
                    </a:cubicBezTo>
                    <a:cubicBezTo>
                      <a:pt x="1427" y="2558"/>
                      <a:pt x="1726" y="2498"/>
                      <a:pt x="1976" y="2402"/>
                    </a:cubicBezTo>
                    <a:cubicBezTo>
                      <a:pt x="2402" y="2250"/>
                      <a:pt x="2584" y="1581"/>
                      <a:pt x="2767" y="1429"/>
                    </a:cubicBezTo>
                    <a:cubicBezTo>
                      <a:pt x="2949" y="1247"/>
                      <a:pt x="3283" y="1034"/>
                      <a:pt x="3283" y="1034"/>
                    </a:cubicBezTo>
                    <a:lnTo>
                      <a:pt x="2645" y="1"/>
                    </a:lnTo>
                    <a:close/>
                  </a:path>
                </a:pathLst>
              </a:custGeom>
              <a:solidFill>
                <a:srgbClr val="FFE1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1"/>
              <p:cNvSpPr/>
              <p:nvPr/>
            </p:nvSpPr>
            <p:spPr>
              <a:xfrm>
                <a:off x="5971250" y="1879325"/>
                <a:ext cx="318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502" extrusionOk="0">
                    <a:moveTo>
                      <a:pt x="1272" y="1"/>
                    </a:moveTo>
                    <a:cubicBezTo>
                      <a:pt x="1272" y="1"/>
                      <a:pt x="695" y="1"/>
                      <a:pt x="573" y="31"/>
                    </a:cubicBezTo>
                    <a:cubicBezTo>
                      <a:pt x="452" y="31"/>
                      <a:pt x="57" y="304"/>
                      <a:pt x="26" y="365"/>
                    </a:cubicBezTo>
                    <a:cubicBezTo>
                      <a:pt x="1" y="391"/>
                      <a:pt x="60" y="501"/>
                      <a:pt x="187" y="501"/>
                    </a:cubicBezTo>
                    <a:cubicBezTo>
                      <a:pt x="212" y="501"/>
                      <a:pt x="239" y="497"/>
                      <a:pt x="269" y="487"/>
                    </a:cubicBezTo>
                    <a:cubicBezTo>
                      <a:pt x="421" y="456"/>
                      <a:pt x="786" y="456"/>
                      <a:pt x="786" y="456"/>
                    </a:cubicBezTo>
                    <a:lnTo>
                      <a:pt x="1272" y="1"/>
                    </a:lnTo>
                    <a:close/>
                  </a:path>
                </a:pathLst>
              </a:custGeom>
              <a:solidFill>
                <a:srgbClr val="FFE1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1"/>
              <p:cNvSpPr/>
              <p:nvPr/>
            </p:nvSpPr>
            <p:spPr>
              <a:xfrm>
                <a:off x="6038775" y="1581450"/>
                <a:ext cx="13452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12372" extrusionOk="0">
                    <a:moveTo>
                      <a:pt x="3951" y="0"/>
                    </a:moveTo>
                    <a:cubicBezTo>
                      <a:pt x="3070" y="92"/>
                      <a:pt x="2219" y="1125"/>
                      <a:pt x="2189" y="2493"/>
                    </a:cubicBezTo>
                    <a:cubicBezTo>
                      <a:pt x="2158" y="3587"/>
                      <a:pt x="2644" y="6931"/>
                      <a:pt x="2827" y="8086"/>
                    </a:cubicBezTo>
                    <a:cubicBezTo>
                      <a:pt x="2857" y="8329"/>
                      <a:pt x="2766" y="8572"/>
                      <a:pt x="2584" y="8724"/>
                    </a:cubicBezTo>
                    <a:cubicBezTo>
                      <a:pt x="1550" y="9605"/>
                      <a:pt x="0" y="11034"/>
                      <a:pt x="0" y="11034"/>
                    </a:cubicBezTo>
                    <a:cubicBezTo>
                      <a:pt x="821" y="11429"/>
                      <a:pt x="942" y="12371"/>
                      <a:pt x="942" y="12371"/>
                    </a:cubicBezTo>
                    <a:cubicBezTo>
                      <a:pt x="942" y="12371"/>
                      <a:pt x="4711" y="10092"/>
                      <a:pt x="5107" y="9514"/>
                    </a:cubicBezTo>
                    <a:cubicBezTo>
                      <a:pt x="5289" y="9210"/>
                      <a:pt x="5228" y="8663"/>
                      <a:pt x="5258" y="7569"/>
                    </a:cubicBezTo>
                    <a:cubicBezTo>
                      <a:pt x="5289" y="6505"/>
                      <a:pt x="5380" y="3800"/>
                      <a:pt x="5228" y="1885"/>
                    </a:cubicBezTo>
                    <a:cubicBezTo>
                      <a:pt x="5107" y="0"/>
                      <a:pt x="3951" y="0"/>
                      <a:pt x="39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3" name="Google Shape;1303;p31"/>
            <p:cNvSpPr/>
            <p:nvPr/>
          </p:nvSpPr>
          <p:spPr>
            <a:xfrm>
              <a:off x="5961250" y="1571225"/>
              <a:ext cx="26625" cy="38025"/>
            </a:xfrm>
            <a:custGeom>
              <a:avLst/>
              <a:gdLst/>
              <a:ahLst/>
              <a:cxnLst/>
              <a:rect l="l" t="t" r="r" b="b"/>
              <a:pathLst>
                <a:path w="1065" h="1521" extrusionOk="0">
                  <a:moveTo>
                    <a:pt x="396" y="1"/>
                  </a:moveTo>
                  <a:cubicBezTo>
                    <a:pt x="396" y="1"/>
                    <a:pt x="1" y="761"/>
                    <a:pt x="396" y="1521"/>
                  </a:cubicBezTo>
                  <a:cubicBezTo>
                    <a:pt x="396" y="1521"/>
                    <a:pt x="487" y="548"/>
                    <a:pt x="1065" y="396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4" name="Google Shape;1304;p31"/>
          <p:cNvSpPr txBox="1">
            <a:spLocks noGrp="1"/>
          </p:cNvSpPr>
          <p:nvPr>
            <p:ph type="ctrTitle"/>
          </p:nvPr>
        </p:nvSpPr>
        <p:spPr>
          <a:xfrm>
            <a:off x="2044326" y="232575"/>
            <a:ext cx="4972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OUR COMPANY</a:t>
            </a:r>
            <a:endParaRPr dirty="0"/>
          </a:p>
        </p:txBody>
      </p:sp>
      <p:sp>
        <p:nvSpPr>
          <p:cNvPr id="1305" name="Google Shape;1305;p31"/>
          <p:cNvSpPr txBox="1">
            <a:spLocks noGrp="1"/>
          </p:cNvSpPr>
          <p:nvPr>
            <p:ph type="subTitle" idx="1"/>
          </p:nvPr>
        </p:nvSpPr>
        <p:spPr>
          <a:xfrm>
            <a:off x="356264" y="890864"/>
            <a:ext cx="5678475" cy="6944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1"/>
                </a:solidFill>
              </a:rPr>
              <a:t>What does our shop consists?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chemeClr val="accent1"/>
              </a:solidFill>
            </a:endParaRPr>
          </a:p>
        </p:txBody>
      </p:sp>
      <p:grpSp>
        <p:nvGrpSpPr>
          <p:cNvPr id="1306" name="Google Shape;1306;p31"/>
          <p:cNvGrpSpPr/>
          <p:nvPr/>
        </p:nvGrpSpPr>
        <p:grpSpPr>
          <a:xfrm flipH="1">
            <a:off x="2598804" y="1863808"/>
            <a:ext cx="483325" cy="1214425"/>
            <a:chOff x="6017475" y="3082325"/>
            <a:chExt cx="483325" cy="1214425"/>
          </a:xfrm>
        </p:grpSpPr>
        <p:sp>
          <p:nvSpPr>
            <p:cNvPr id="1307" name="Google Shape;1307;p31"/>
            <p:cNvSpPr/>
            <p:nvPr/>
          </p:nvSpPr>
          <p:spPr>
            <a:xfrm>
              <a:off x="6229500" y="4258550"/>
              <a:ext cx="134525" cy="38200"/>
            </a:xfrm>
            <a:custGeom>
              <a:avLst/>
              <a:gdLst/>
              <a:ahLst/>
              <a:cxnLst/>
              <a:rect l="l" t="t" r="r" b="b"/>
              <a:pathLst>
                <a:path w="5381" h="1528" extrusionOk="0">
                  <a:moveTo>
                    <a:pt x="0" y="0"/>
                  </a:moveTo>
                  <a:lnTo>
                    <a:pt x="0" y="30"/>
                  </a:lnTo>
                  <a:cubicBezTo>
                    <a:pt x="0" y="152"/>
                    <a:pt x="31" y="304"/>
                    <a:pt x="122" y="395"/>
                  </a:cubicBezTo>
                  <a:cubicBezTo>
                    <a:pt x="517" y="882"/>
                    <a:pt x="1459" y="1064"/>
                    <a:pt x="1672" y="1094"/>
                  </a:cubicBezTo>
                  <a:cubicBezTo>
                    <a:pt x="1672" y="1125"/>
                    <a:pt x="1672" y="1125"/>
                    <a:pt x="1703" y="1125"/>
                  </a:cubicBezTo>
                  <a:cubicBezTo>
                    <a:pt x="2219" y="1186"/>
                    <a:pt x="2827" y="1216"/>
                    <a:pt x="3101" y="1246"/>
                  </a:cubicBezTo>
                  <a:cubicBezTo>
                    <a:pt x="3405" y="1307"/>
                    <a:pt x="3617" y="1337"/>
                    <a:pt x="3617" y="1337"/>
                  </a:cubicBezTo>
                  <a:lnTo>
                    <a:pt x="3617" y="1398"/>
                  </a:lnTo>
                  <a:cubicBezTo>
                    <a:pt x="3709" y="1429"/>
                    <a:pt x="4043" y="1520"/>
                    <a:pt x="4347" y="1520"/>
                  </a:cubicBezTo>
                  <a:cubicBezTo>
                    <a:pt x="4399" y="1525"/>
                    <a:pt x="4452" y="1528"/>
                    <a:pt x="4505" y="1528"/>
                  </a:cubicBezTo>
                  <a:cubicBezTo>
                    <a:pt x="4761" y="1528"/>
                    <a:pt x="5017" y="1469"/>
                    <a:pt x="5168" y="1368"/>
                  </a:cubicBezTo>
                  <a:cubicBezTo>
                    <a:pt x="5350" y="1186"/>
                    <a:pt x="5380" y="973"/>
                    <a:pt x="5380" y="973"/>
                  </a:cubicBezTo>
                  <a:lnTo>
                    <a:pt x="5380" y="821"/>
                  </a:lnTo>
                  <a:lnTo>
                    <a:pt x="5380" y="760"/>
                  </a:lnTo>
                  <a:lnTo>
                    <a:pt x="4681" y="699"/>
                  </a:lnTo>
                  <a:lnTo>
                    <a:pt x="4317" y="699"/>
                  </a:lnTo>
                  <a:lnTo>
                    <a:pt x="4013" y="669"/>
                  </a:lnTo>
                  <a:lnTo>
                    <a:pt x="3709" y="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1"/>
            <p:cNvSpPr/>
            <p:nvPr/>
          </p:nvSpPr>
          <p:spPr>
            <a:xfrm>
              <a:off x="6229500" y="4239550"/>
              <a:ext cx="139075" cy="51300"/>
            </a:xfrm>
            <a:custGeom>
              <a:avLst/>
              <a:gdLst/>
              <a:ahLst/>
              <a:cxnLst/>
              <a:rect l="l" t="t" r="r" b="b"/>
              <a:pathLst>
                <a:path w="5563" h="2052" extrusionOk="0">
                  <a:moveTo>
                    <a:pt x="3010" y="0"/>
                  </a:moveTo>
                  <a:cubicBezTo>
                    <a:pt x="3010" y="0"/>
                    <a:pt x="2341" y="274"/>
                    <a:pt x="1854" y="274"/>
                  </a:cubicBezTo>
                  <a:cubicBezTo>
                    <a:pt x="1733" y="274"/>
                    <a:pt x="1583" y="272"/>
                    <a:pt x="1422" y="272"/>
                  </a:cubicBezTo>
                  <a:cubicBezTo>
                    <a:pt x="941" y="272"/>
                    <a:pt x="365" y="289"/>
                    <a:pt x="183" y="426"/>
                  </a:cubicBezTo>
                  <a:cubicBezTo>
                    <a:pt x="61" y="517"/>
                    <a:pt x="0" y="608"/>
                    <a:pt x="0" y="730"/>
                  </a:cubicBezTo>
                  <a:cubicBezTo>
                    <a:pt x="0" y="1368"/>
                    <a:pt x="1520" y="1763"/>
                    <a:pt x="2462" y="1854"/>
                  </a:cubicBezTo>
                  <a:cubicBezTo>
                    <a:pt x="3374" y="1915"/>
                    <a:pt x="3435" y="1915"/>
                    <a:pt x="3861" y="1976"/>
                  </a:cubicBezTo>
                  <a:cubicBezTo>
                    <a:pt x="4089" y="2022"/>
                    <a:pt x="4317" y="2052"/>
                    <a:pt x="4522" y="2052"/>
                  </a:cubicBezTo>
                  <a:cubicBezTo>
                    <a:pt x="4727" y="2052"/>
                    <a:pt x="4909" y="2022"/>
                    <a:pt x="5046" y="1946"/>
                  </a:cubicBezTo>
                  <a:cubicBezTo>
                    <a:pt x="5532" y="1702"/>
                    <a:pt x="5563" y="1003"/>
                    <a:pt x="5259" y="517"/>
                  </a:cubicBezTo>
                  <a:cubicBezTo>
                    <a:pt x="4955" y="31"/>
                    <a:pt x="3010" y="0"/>
                    <a:pt x="3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1"/>
            <p:cNvSpPr/>
            <p:nvPr/>
          </p:nvSpPr>
          <p:spPr>
            <a:xfrm>
              <a:off x="6298650" y="4217900"/>
              <a:ext cx="59300" cy="47925"/>
            </a:xfrm>
            <a:custGeom>
              <a:avLst/>
              <a:gdLst/>
              <a:ahLst/>
              <a:cxnLst/>
              <a:rect l="l" t="t" r="r" b="b"/>
              <a:pathLst>
                <a:path w="2372" h="1917" extrusionOk="0">
                  <a:moveTo>
                    <a:pt x="241" y="0"/>
                  </a:moveTo>
                  <a:cubicBezTo>
                    <a:pt x="190" y="0"/>
                    <a:pt x="209" y="793"/>
                    <a:pt x="183" y="897"/>
                  </a:cubicBezTo>
                  <a:cubicBezTo>
                    <a:pt x="152" y="988"/>
                    <a:pt x="0" y="1018"/>
                    <a:pt x="61" y="1231"/>
                  </a:cubicBezTo>
                  <a:cubicBezTo>
                    <a:pt x="152" y="1444"/>
                    <a:pt x="639" y="1839"/>
                    <a:pt x="1247" y="1900"/>
                  </a:cubicBezTo>
                  <a:cubicBezTo>
                    <a:pt x="1350" y="1911"/>
                    <a:pt x="1444" y="1916"/>
                    <a:pt x="1531" y="1916"/>
                  </a:cubicBezTo>
                  <a:cubicBezTo>
                    <a:pt x="2132" y="1916"/>
                    <a:pt x="2345" y="1664"/>
                    <a:pt x="2371" y="1505"/>
                  </a:cubicBezTo>
                  <a:cubicBezTo>
                    <a:pt x="2371" y="1383"/>
                    <a:pt x="2310" y="1261"/>
                    <a:pt x="2310" y="1140"/>
                  </a:cubicBezTo>
                  <a:cubicBezTo>
                    <a:pt x="2280" y="1018"/>
                    <a:pt x="2250" y="289"/>
                    <a:pt x="2250" y="289"/>
                  </a:cubicBezTo>
                  <a:lnTo>
                    <a:pt x="274" y="76"/>
                  </a:lnTo>
                  <a:cubicBezTo>
                    <a:pt x="261" y="23"/>
                    <a:pt x="250" y="0"/>
                    <a:pt x="241" y="0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1"/>
            <p:cNvSpPr/>
            <p:nvPr/>
          </p:nvSpPr>
          <p:spPr>
            <a:xfrm>
              <a:off x="6330550" y="4174200"/>
              <a:ext cx="119350" cy="95050"/>
            </a:xfrm>
            <a:custGeom>
              <a:avLst/>
              <a:gdLst/>
              <a:ahLst/>
              <a:cxnLst/>
              <a:rect l="l" t="t" r="r" b="b"/>
              <a:pathLst>
                <a:path w="4774" h="3802" extrusionOk="0">
                  <a:moveTo>
                    <a:pt x="62" y="0"/>
                  </a:moveTo>
                  <a:lnTo>
                    <a:pt x="62" y="0"/>
                  </a:lnTo>
                  <a:cubicBezTo>
                    <a:pt x="62" y="0"/>
                    <a:pt x="1" y="304"/>
                    <a:pt x="92" y="608"/>
                  </a:cubicBezTo>
                  <a:cubicBezTo>
                    <a:pt x="214" y="912"/>
                    <a:pt x="366" y="1125"/>
                    <a:pt x="578" y="1368"/>
                  </a:cubicBezTo>
                  <a:cubicBezTo>
                    <a:pt x="761" y="1581"/>
                    <a:pt x="1095" y="1854"/>
                    <a:pt x="1338" y="1976"/>
                  </a:cubicBezTo>
                  <a:cubicBezTo>
                    <a:pt x="1551" y="2128"/>
                    <a:pt x="1916" y="2401"/>
                    <a:pt x="1977" y="2432"/>
                  </a:cubicBezTo>
                  <a:cubicBezTo>
                    <a:pt x="2159" y="2614"/>
                    <a:pt x="2433" y="3040"/>
                    <a:pt x="2433" y="3040"/>
                  </a:cubicBezTo>
                  <a:lnTo>
                    <a:pt x="2433" y="3161"/>
                  </a:lnTo>
                  <a:cubicBezTo>
                    <a:pt x="2433" y="3161"/>
                    <a:pt x="2676" y="3465"/>
                    <a:pt x="3071" y="3648"/>
                  </a:cubicBezTo>
                  <a:cubicBezTo>
                    <a:pt x="3244" y="3725"/>
                    <a:pt x="3502" y="3801"/>
                    <a:pt x="3776" y="3801"/>
                  </a:cubicBezTo>
                  <a:cubicBezTo>
                    <a:pt x="3935" y="3801"/>
                    <a:pt x="4100" y="3775"/>
                    <a:pt x="4256" y="3708"/>
                  </a:cubicBezTo>
                  <a:cubicBezTo>
                    <a:pt x="4682" y="3556"/>
                    <a:pt x="4743" y="3131"/>
                    <a:pt x="4773" y="3040"/>
                  </a:cubicBezTo>
                  <a:cubicBezTo>
                    <a:pt x="4773" y="2949"/>
                    <a:pt x="4773" y="2614"/>
                    <a:pt x="4773" y="2614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1"/>
            <p:cNvSpPr/>
            <p:nvPr/>
          </p:nvSpPr>
          <p:spPr>
            <a:xfrm>
              <a:off x="6328275" y="4161450"/>
              <a:ext cx="129225" cy="101950"/>
            </a:xfrm>
            <a:custGeom>
              <a:avLst/>
              <a:gdLst/>
              <a:ahLst/>
              <a:cxnLst/>
              <a:rect l="l" t="t" r="r" b="b"/>
              <a:pathLst>
                <a:path w="5169" h="4078" extrusionOk="0">
                  <a:moveTo>
                    <a:pt x="761" y="1"/>
                  </a:moveTo>
                  <a:cubicBezTo>
                    <a:pt x="515" y="1"/>
                    <a:pt x="339" y="109"/>
                    <a:pt x="244" y="267"/>
                  </a:cubicBezTo>
                  <a:cubicBezTo>
                    <a:pt x="62" y="541"/>
                    <a:pt x="1" y="1544"/>
                    <a:pt x="1460" y="2395"/>
                  </a:cubicBezTo>
                  <a:cubicBezTo>
                    <a:pt x="2068" y="2759"/>
                    <a:pt x="2311" y="3033"/>
                    <a:pt x="2493" y="3307"/>
                  </a:cubicBezTo>
                  <a:cubicBezTo>
                    <a:pt x="2615" y="3519"/>
                    <a:pt x="2888" y="3793"/>
                    <a:pt x="3192" y="3945"/>
                  </a:cubicBezTo>
                  <a:cubicBezTo>
                    <a:pt x="3378" y="4038"/>
                    <a:pt x="3582" y="4077"/>
                    <a:pt x="3776" y="4077"/>
                  </a:cubicBezTo>
                  <a:cubicBezTo>
                    <a:pt x="3836" y="4077"/>
                    <a:pt x="3895" y="4074"/>
                    <a:pt x="3952" y="4066"/>
                  </a:cubicBezTo>
                  <a:cubicBezTo>
                    <a:pt x="4955" y="3975"/>
                    <a:pt x="5168" y="2972"/>
                    <a:pt x="4682" y="2182"/>
                  </a:cubicBezTo>
                  <a:cubicBezTo>
                    <a:pt x="4195" y="1422"/>
                    <a:pt x="3010" y="966"/>
                    <a:pt x="3010" y="966"/>
                  </a:cubicBezTo>
                  <a:cubicBezTo>
                    <a:pt x="3010" y="966"/>
                    <a:pt x="2128" y="693"/>
                    <a:pt x="1612" y="328"/>
                  </a:cubicBezTo>
                  <a:cubicBezTo>
                    <a:pt x="1276" y="94"/>
                    <a:pt x="988" y="1"/>
                    <a:pt x="7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1"/>
            <p:cNvSpPr/>
            <p:nvPr/>
          </p:nvSpPr>
          <p:spPr>
            <a:xfrm>
              <a:off x="6386025" y="4191675"/>
              <a:ext cx="59300" cy="41975"/>
            </a:xfrm>
            <a:custGeom>
              <a:avLst/>
              <a:gdLst/>
              <a:ahLst/>
              <a:cxnLst/>
              <a:rect l="l" t="t" r="r" b="b"/>
              <a:pathLst>
                <a:path w="2372" h="1679" extrusionOk="0">
                  <a:moveTo>
                    <a:pt x="214" y="0"/>
                  </a:moveTo>
                  <a:cubicBezTo>
                    <a:pt x="214" y="243"/>
                    <a:pt x="244" y="335"/>
                    <a:pt x="122" y="669"/>
                  </a:cubicBezTo>
                  <a:cubicBezTo>
                    <a:pt x="153" y="699"/>
                    <a:pt x="1" y="1003"/>
                    <a:pt x="882" y="1490"/>
                  </a:cubicBezTo>
                  <a:cubicBezTo>
                    <a:pt x="1147" y="1627"/>
                    <a:pt x="1387" y="1679"/>
                    <a:pt x="1592" y="1679"/>
                  </a:cubicBezTo>
                  <a:cubicBezTo>
                    <a:pt x="2022" y="1679"/>
                    <a:pt x="2300" y="1451"/>
                    <a:pt x="2341" y="1307"/>
                  </a:cubicBezTo>
                  <a:cubicBezTo>
                    <a:pt x="2372" y="1155"/>
                    <a:pt x="2281" y="973"/>
                    <a:pt x="2281" y="973"/>
                  </a:cubicBezTo>
                  <a:lnTo>
                    <a:pt x="2220" y="213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1"/>
            <p:cNvSpPr/>
            <p:nvPr/>
          </p:nvSpPr>
          <p:spPr>
            <a:xfrm>
              <a:off x="6345750" y="3554875"/>
              <a:ext cx="155050" cy="654950"/>
            </a:xfrm>
            <a:custGeom>
              <a:avLst/>
              <a:gdLst/>
              <a:ahLst/>
              <a:cxnLst/>
              <a:rect l="l" t="t" r="r" b="b"/>
              <a:pathLst>
                <a:path w="6202" h="26198" extrusionOk="0">
                  <a:moveTo>
                    <a:pt x="4074" y="1"/>
                  </a:moveTo>
                  <a:cubicBezTo>
                    <a:pt x="2850" y="1197"/>
                    <a:pt x="1220" y="1247"/>
                    <a:pt x="951" y="1247"/>
                  </a:cubicBezTo>
                  <a:cubicBezTo>
                    <a:pt x="926" y="1247"/>
                    <a:pt x="913" y="1247"/>
                    <a:pt x="913" y="1247"/>
                  </a:cubicBezTo>
                  <a:cubicBezTo>
                    <a:pt x="913" y="1247"/>
                    <a:pt x="670" y="3040"/>
                    <a:pt x="426" y="5138"/>
                  </a:cubicBezTo>
                  <a:cubicBezTo>
                    <a:pt x="214" y="7205"/>
                    <a:pt x="1" y="9545"/>
                    <a:pt x="62" y="10700"/>
                  </a:cubicBezTo>
                  <a:cubicBezTo>
                    <a:pt x="153" y="12311"/>
                    <a:pt x="457" y="13466"/>
                    <a:pt x="791" y="14651"/>
                  </a:cubicBezTo>
                  <a:cubicBezTo>
                    <a:pt x="943" y="15199"/>
                    <a:pt x="1034" y="15715"/>
                    <a:pt x="1126" y="16323"/>
                  </a:cubicBezTo>
                  <a:cubicBezTo>
                    <a:pt x="1429" y="18390"/>
                    <a:pt x="1703" y="25655"/>
                    <a:pt x="1703" y="25655"/>
                  </a:cubicBezTo>
                  <a:cubicBezTo>
                    <a:pt x="2429" y="26073"/>
                    <a:pt x="2941" y="26197"/>
                    <a:pt x="3293" y="26197"/>
                  </a:cubicBezTo>
                  <a:cubicBezTo>
                    <a:pt x="3810" y="26197"/>
                    <a:pt x="3983" y="25928"/>
                    <a:pt x="3983" y="25928"/>
                  </a:cubicBezTo>
                  <a:cubicBezTo>
                    <a:pt x="3983" y="25928"/>
                    <a:pt x="4773" y="21065"/>
                    <a:pt x="4651" y="18633"/>
                  </a:cubicBezTo>
                  <a:cubicBezTo>
                    <a:pt x="4530" y="16202"/>
                    <a:pt x="4013" y="14925"/>
                    <a:pt x="3922" y="14712"/>
                  </a:cubicBezTo>
                  <a:cubicBezTo>
                    <a:pt x="3831" y="14469"/>
                    <a:pt x="3983" y="13892"/>
                    <a:pt x="4074" y="11916"/>
                  </a:cubicBezTo>
                  <a:cubicBezTo>
                    <a:pt x="4104" y="10670"/>
                    <a:pt x="4226" y="9271"/>
                    <a:pt x="4287" y="8238"/>
                  </a:cubicBezTo>
                  <a:cubicBezTo>
                    <a:pt x="4347" y="7448"/>
                    <a:pt x="4530" y="6688"/>
                    <a:pt x="4834" y="5989"/>
                  </a:cubicBezTo>
                  <a:cubicBezTo>
                    <a:pt x="6202" y="2919"/>
                    <a:pt x="4074" y="1"/>
                    <a:pt x="4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1"/>
            <p:cNvSpPr/>
            <p:nvPr/>
          </p:nvSpPr>
          <p:spPr>
            <a:xfrm>
              <a:off x="6345750" y="3644550"/>
              <a:ext cx="68425" cy="276625"/>
            </a:xfrm>
            <a:custGeom>
              <a:avLst/>
              <a:gdLst/>
              <a:ahLst/>
              <a:cxnLst/>
              <a:rect l="l" t="t" r="r" b="b"/>
              <a:pathLst>
                <a:path w="2737" h="11065" extrusionOk="0">
                  <a:moveTo>
                    <a:pt x="2372" y="0"/>
                  </a:moveTo>
                  <a:cubicBezTo>
                    <a:pt x="2372" y="1"/>
                    <a:pt x="1125" y="1004"/>
                    <a:pt x="426" y="1520"/>
                  </a:cubicBezTo>
                  <a:cubicBezTo>
                    <a:pt x="214" y="3618"/>
                    <a:pt x="1" y="5958"/>
                    <a:pt x="62" y="7113"/>
                  </a:cubicBezTo>
                  <a:cubicBezTo>
                    <a:pt x="153" y="8724"/>
                    <a:pt x="457" y="9849"/>
                    <a:pt x="791" y="11064"/>
                  </a:cubicBezTo>
                  <a:cubicBezTo>
                    <a:pt x="882" y="9393"/>
                    <a:pt x="1521" y="5745"/>
                    <a:pt x="2129" y="4165"/>
                  </a:cubicBezTo>
                  <a:cubicBezTo>
                    <a:pt x="2736" y="2615"/>
                    <a:pt x="2372" y="1"/>
                    <a:pt x="2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1"/>
            <p:cNvSpPr/>
            <p:nvPr/>
          </p:nvSpPr>
          <p:spPr>
            <a:xfrm>
              <a:off x="6243175" y="3579200"/>
              <a:ext cx="186950" cy="663950"/>
            </a:xfrm>
            <a:custGeom>
              <a:avLst/>
              <a:gdLst/>
              <a:ahLst/>
              <a:cxnLst/>
              <a:rect l="l" t="t" r="r" b="b"/>
              <a:pathLst>
                <a:path w="7478" h="26558" extrusionOk="0">
                  <a:moveTo>
                    <a:pt x="1064" y="0"/>
                  </a:moveTo>
                  <a:cubicBezTo>
                    <a:pt x="1064" y="0"/>
                    <a:pt x="274" y="3040"/>
                    <a:pt x="152" y="6201"/>
                  </a:cubicBezTo>
                  <a:cubicBezTo>
                    <a:pt x="0" y="9332"/>
                    <a:pt x="700" y="13861"/>
                    <a:pt x="852" y="14925"/>
                  </a:cubicBezTo>
                  <a:cubicBezTo>
                    <a:pt x="1004" y="16019"/>
                    <a:pt x="1338" y="17691"/>
                    <a:pt x="1642" y="20335"/>
                  </a:cubicBezTo>
                  <a:cubicBezTo>
                    <a:pt x="1915" y="22858"/>
                    <a:pt x="2128" y="26049"/>
                    <a:pt x="2128" y="26049"/>
                  </a:cubicBezTo>
                  <a:cubicBezTo>
                    <a:pt x="2128" y="26049"/>
                    <a:pt x="3024" y="26557"/>
                    <a:pt x="3801" y="26557"/>
                  </a:cubicBezTo>
                  <a:cubicBezTo>
                    <a:pt x="4132" y="26557"/>
                    <a:pt x="4442" y="26465"/>
                    <a:pt x="4651" y="26201"/>
                  </a:cubicBezTo>
                  <a:cubicBezTo>
                    <a:pt x="4651" y="26201"/>
                    <a:pt x="5107" y="19089"/>
                    <a:pt x="4894" y="16900"/>
                  </a:cubicBezTo>
                  <a:cubicBezTo>
                    <a:pt x="4681" y="14682"/>
                    <a:pt x="4225" y="14530"/>
                    <a:pt x="4286" y="13800"/>
                  </a:cubicBezTo>
                  <a:cubicBezTo>
                    <a:pt x="4347" y="13071"/>
                    <a:pt x="4985" y="7569"/>
                    <a:pt x="5350" y="7052"/>
                  </a:cubicBezTo>
                  <a:cubicBezTo>
                    <a:pt x="5684" y="6535"/>
                    <a:pt x="7478" y="3770"/>
                    <a:pt x="5745" y="122"/>
                  </a:cubicBezTo>
                  <a:lnTo>
                    <a:pt x="5745" y="122"/>
                  </a:lnTo>
                  <a:cubicBezTo>
                    <a:pt x="5745" y="122"/>
                    <a:pt x="4990" y="319"/>
                    <a:pt x="3775" y="319"/>
                  </a:cubicBezTo>
                  <a:cubicBezTo>
                    <a:pt x="3024" y="319"/>
                    <a:pt x="2097" y="244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1"/>
            <p:cNvSpPr/>
            <p:nvPr/>
          </p:nvSpPr>
          <p:spPr>
            <a:xfrm>
              <a:off x="6017475" y="3221725"/>
              <a:ext cx="333625" cy="289450"/>
            </a:xfrm>
            <a:custGeom>
              <a:avLst/>
              <a:gdLst/>
              <a:ahLst/>
              <a:cxnLst/>
              <a:rect l="l" t="t" r="r" b="b"/>
              <a:pathLst>
                <a:path w="13345" h="11578" extrusionOk="0">
                  <a:moveTo>
                    <a:pt x="8768" y="0"/>
                  </a:moveTo>
                  <a:cubicBezTo>
                    <a:pt x="8721" y="0"/>
                    <a:pt x="8674" y="14"/>
                    <a:pt x="8633" y="44"/>
                  </a:cubicBezTo>
                  <a:lnTo>
                    <a:pt x="366" y="4603"/>
                  </a:lnTo>
                  <a:lnTo>
                    <a:pt x="153" y="4482"/>
                  </a:lnTo>
                  <a:lnTo>
                    <a:pt x="31" y="4846"/>
                  </a:lnTo>
                  <a:cubicBezTo>
                    <a:pt x="1" y="4907"/>
                    <a:pt x="1" y="4998"/>
                    <a:pt x="62" y="5059"/>
                  </a:cubicBezTo>
                  <a:lnTo>
                    <a:pt x="4196" y="11442"/>
                  </a:lnTo>
                  <a:cubicBezTo>
                    <a:pt x="4256" y="11523"/>
                    <a:pt x="4358" y="11577"/>
                    <a:pt x="4463" y="11577"/>
                  </a:cubicBezTo>
                  <a:cubicBezTo>
                    <a:pt x="4516" y="11577"/>
                    <a:pt x="4570" y="11564"/>
                    <a:pt x="4621" y="11533"/>
                  </a:cubicBezTo>
                  <a:lnTo>
                    <a:pt x="13101" y="6853"/>
                  </a:lnTo>
                  <a:cubicBezTo>
                    <a:pt x="13162" y="6822"/>
                    <a:pt x="13193" y="6761"/>
                    <a:pt x="13193" y="6701"/>
                  </a:cubicBezTo>
                  <a:lnTo>
                    <a:pt x="13223" y="6701"/>
                  </a:lnTo>
                  <a:lnTo>
                    <a:pt x="13345" y="6305"/>
                  </a:lnTo>
                  <a:lnTo>
                    <a:pt x="13162" y="6245"/>
                  </a:lnTo>
                  <a:lnTo>
                    <a:pt x="13010" y="6305"/>
                  </a:lnTo>
                  <a:lnTo>
                    <a:pt x="8998" y="135"/>
                  </a:lnTo>
                  <a:cubicBezTo>
                    <a:pt x="8958" y="54"/>
                    <a:pt x="8863" y="0"/>
                    <a:pt x="8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6020525" y="3209900"/>
              <a:ext cx="331350" cy="291825"/>
            </a:xfrm>
            <a:custGeom>
              <a:avLst/>
              <a:gdLst/>
              <a:ahLst/>
              <a:cxnLst/>
              <a:rect l="l" t="t" r="r" b="b"/>
              <a:pathLst>
                <a:path w="13254" h="11673" extrusionOk="0">
                  <a:moveTo>
                    <a:pt x="13101" y="6930"/>
                  </a:moveTo>
                  <a:lnTo>
                    <a:pt x="4621" y="11581"/>
                  </a:lnTo>
                  <a:cubicBezTo>
                    <a:pt x="4469" y="11672"/>
                    <a:pt x="4317" y="11642"/>
                    <a:pt x="4226" y="11490"/>
                  </a:cubicBezTo>
                  <a:lnTo>
                    <a:pt x="61" y="5137"/>
                  </a:lnTo>
                  <a:cubicBezTo>
                    <a:pt x="1" y="5015"/>
                    <a:pt x="31" y="4833"/>
                    <a:pt x="153" y="4772"/>
                  </a:cubicBezTo>
                  <a:lnTo>
                    <a:pt x="8663" y="91"/>
                  </a:lnTo>
                  <a:cubicBezTo>
                    <a:pt x="8785" y="0"/>
                    <a:pt x="8937" y="61"/>
                    <a:pt x="9028" y="183"/>
                  </a:cubicBezTo>
                  <a:lnTo>
                    <a:pt x="13192" y="6566"/>
                  </a:lnTo>
                  <a:cubicBezTo>
                    <a:pt x="13253" y="6687"/>
                    <a:pt x="13223" y="6839"/>
                    <a:pt x="13101" y="69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1"/>
            <p:cNvSpPr/>
            <p:nvPr/>
          </p:nvSpPr>
          <p:spPr>
            <a:xfrm>
              <a:off x="6030400" y="3219000"/>
              <a:ext cx="311575" cy="273600"/>
            </a:xfrm>
            <a:custGeom>
              <a:avLst/>
              <a:gdLst/>
              <a:ahLst/>
              <a:cxnLst/>
              <a:rect l="l" t="t" r="r" b="b"/>
              <a:pathLst>
                <a:path w="12463" h="10944" fill="none" extrusionOk="0">
                  <a:moveTo>
                    <a:pt x="12311" y="6475"/>
                  </a:moveTo>
                  <a:lnTo>
                    <a:pt x="4347" y="10883"/>
                  </a:lnTo>
                  <a:cubicBezTo>
                    <a:pt x="4226" y="10943"/>
                    <a:pt x="4043" y="10913"/>
                    <a:pt x="3952" y="10761"/>
                  </a:cubicBezTo>
                  <a:lnTo>
                    <a:pt x="92" y="4803"/>
                  </a:lnTo>
                  <a:cubicBezTo>
                    <a:pt x="1" y="4682"/>
                    <a:pt x="61" y="4530"/>
                    <a:pt x="153" y="4469"/>
                  </a:cubicBezTo>
                  <a:lnTo>
                    <a:pt x="8147" y="62"/>
                  </a:lnTo>
                  <a:cubicBezTo>
                    <a:pt x="8268" y="1"/>
                    <a:pt x="8420" y="31"/>
                    <a:pt x="8481" y="153"/>
                  </a:cubicBezTo>
                  <a:lnTo>
                    <a:pt x="12402" y="6171"/>
                  </a:lnTo>
                  <a:cubicBezTo>
                    <a:pt x="12463" y="6262"/>
                    <a:pt x="12402" y="6414"/>
                    <a:pt x="12311" y="6475"/>
                  </a:cubicBezTo>
                  <a:close/>
                </a:path>
              </a:pathLst>
            </a:custGeom>
            <a:noFill/>
            <a:ln w="1525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1"/>
            <p:cNvSpPr/>
            <p:nvPr/>
          </p:nvSpPr>
          <p:spPr>
            <a:xfrm>
              <a:off x="6263775" y="3267575"/>
              <a:ext cx="97200" cy="83675"/>
            </a:xfrm>
            <a:custGeom>
              <a:avLst/>
              <a:gdLst/>
              <a:ahLst/>
              <a:cxnLst/>
              <a:rect l="l" t="t" r="r" b="b"/>
              <a:pathLst>
                <a:path w="3888" h="3347" extrusionOk="0">
                  <a:moveTo>
                    <a:pt x="154" y="1"/>
                  </a:moveTo>
                  <a:cubicBezTo>
                    <a:pt x="24" y="1"/>
                    <a:pt x="1" y="223"/>
                    <a:pt x="58" y="338"/>
                  </a:cubicBezTo>
                  <a:cubicBezTo>
                    <a:pt x="88" y="490"/>
                    <a:pt x="605" y="946"/>
                    <a:pt x="696" y="1128"/>
                  </a:cubicBezTo>
                  <a:cubicBezTo>
                    <a:pt x="757" y="1310"/>
                    <a:pt x="939" y="1705"/>
                    <a:pt x="1152" y="1888"/>
                  </a:cubicBezTo>
                  <a:cubicBezTo>
                    <a:pt x="1274" y="1979"/>
                    <a:pt x="1456" y="2070"/>
                    <a:pt x="1608" y="2131"/>
                  </a:cubicBezTo>
                  <a:cubicBezTo>
                    <a:pt x="1760" y="2222"/>
                    <a:pt x="1912" y="2313"/>
                    <a:pt x="2034" y="2435"/>
                  </a:cubicBezTo>
                  <a:lnTo>
                    <a:pt x="2976" y="3347"/>
                  </a:lnTo>
                  <a:lnTo>
                    <a:pt x="3888" y="2374"/>
                  </a:lnTo>
                  <a:cubicBezTo>
                    <a:pt x="3888" y="2374"/>
                    <a:pt x="2763" y="1493"/>
                    <a:pt x="2611" y="1371"/>
                  </a:cubicBezTo>
                  <a:cubicBezTo>
                    <a:pt x="2429" y="1219"/>
                    <a:pt x="2307" y="611"/>
                    <a:pt x="1882" y="398"/>
                  </a:cubicBezTo>
                  <a:cubicBezTo>
                    <a:pt x="1456" y="186"/>
                    <a:pt x="757" y="94"/>
                    <a:pt x="757" y="94"/>
                  </a:cubicBezTo>
                  <a:lnTo>
                    <a:pt x="757" y="94"/>
                  </a:lnTo>
                  <a:lnTo>
                    <a:pt x="1091" y="642"/>
                  </a:lnTo>
                  <a:cubicBezTo>
                    <a:pt x="1061" y="611"/>
                    <a:pt x="332" y="3"/>
                    <a:pt x="180" y="3"/>
                  </a:cubicBezTo>
                  <a:cubicBezTo>
                    <a:pt x="171" y="1"/>
                    <a:pt x="162" y="1"/>
                    <a:pt x="154" y="1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1"/>
            <p:cNvSpPr/>
            <p:nvPr/>
          </p:nvSpPr>
          <p:spPr>
            <a:xfrm>
              <a:off x="6284200" y="3118700"/>
              <a:ext cx="34575" cy="48275"/>
            </a:xfrm>
            <a:custGeom>
              <a:avLst/>
              <a:gdLst/>
              <a:ahLst/>
              <a:cxnLst/>
              <a:rect l="l" t="t" r="r" b="b"/>
              <a:pathLst>
                <a:path w="1383" h="1931" extrusionOk="0">
                  <a:moveTo>
                    <a:pt x="274" y="1"/>
                  </a:moveTo>
                  <a:lnTo>
                    <a:pt x="274" y="1"/>
                  </a:lnTo>
                  <a:cubicBezTo>
                    <a:pt x="274" y="1"/>
                    <a:pt x="1" y="1095"/>
                    <a:pt x="730" y="1794"/>
                  </a:cubicBezTo>
                  <a:cubicBezTo>
                    <a:pt x="830" y="1889"/>
                    <a:pt x="910" y="1930"/>
                    <a:pt x="974" y="1930"/>
                  </a:cubicBezTo>
                  <a:cubicBezTo>
                    <a:pt x="1383" y="1930"/>
                    <a:pt x="1156" y="274"/>
                    <a:pt x="1156" y="274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1"/>
            <p:cNvSpPr/>
            <p:nvPr/>
          </p:nvSpPr>
          <p:spPr>
            <a:xfrm>
              <a:off x="6294850" y="3125550"/>
              <a:ext cx="110200" cy="198350"/>
            </a:xfrm>
            <a:custGeom>
              <a:avLst/>
              <a:gdLst/>
              <a:ahLst/>
              <a:cxnLst/>
              <a:rect l="l" t="t" r="r" b="b"/>
              <a:pathLst>
                <a:path w="4408" h="7934" extrusionOk="0">
                  <a:moveTo>
                    <a:pt x="751" y="1"/>
                  </a:moveTo>
                  <a:cubicBezTo>
                    <a:pt x="444" y="1"/>
                    <a:pt x="219" y="38"/>
                    <a:pt x="152" y="122"/>
                  </a:cubicBezTo>
                  <a:cubicBezTo>
                    <a:pt x="152" y="122"/>
                    <a:pt x="61" y="1155"/>
                    <a:pt x="31" y="2098"/>
                  </a:cubicBezTo>
                  <a:cubicBezTo>
                    <a:pt x="0" y="2979"/>
                    <a:pt x="0" y="4833"/>
                    <a:pt x="456" y="5137"/>
                  </a:cubicBezTo>
                  <a:cubicBezTo>
                    <a:pt x="456" y="5137"/>
                    <a:pt x="504" y="5149"/>
                    <a:pt x="590" y="5149"/>
                  </a:cubicBezTo>
                  <a:cubicBezTo>
                    <a:pt x="696" y="5149"/>
                    <a:pt x="862" y="5130"/>
                    <a:pt x="1064" y="5046"/>
                  </a:cubicBezTo>
                  <a:cubicBezTo>
                    <a:pt x="1107" y="5027"/>
                    <a:pt x="1149" y="5019"/>
                    <a:pt x="1189" y="5019"/>
                  </a:cubicBezTo>
                  <a:cubicBezTo>
                    <a:pt x="1345" y="5019"/>
                    <a:pt x="1466" y="5150"/>
                    <a:pt x="1490" y="5320"/>
                  </a:cubicBezTo>
                  <a:cubicBezTo>
                    <a:pt x="1611" y="6383"/>
                    <a:pt x="1459" y="7782"/>
                    <a:pt x="1459" y="7782"/>
                  </a:cubicBezTo>
                  <a:lnTo>
                    <a:pt x="1855" y="7660"/>
                  </a:lnTo>
                  <a:lnTo>
                    <a:pt x="4408" y="7934"/>
                  </a:lnTo>
                  <a:lnTo>
                    <a:pt x="4408" y="7934"/>
                  </a:lnTo>
                  <a:lnTo>
                    <a:pt x="4195" y="6839"/>
                  </a:lnTo>
                  <a:cubicBezTo>
                    <a:pt x="4195" y="6839"/>
                    <a:pt x="4165" y="5441"/>
                    <a:pt x="4195" y="4864"/>
                  </a:cubicBezTo>
                  <a:cubicBezTo>
                    <a:pt x="4225" y="4286"/>
                    <a:pt x="4286" y="1186"/>
                    <a:pt x="3496" y="639"/>
                  </a:cubicBezTo>
                  <a:cubicBezTo>
                    <a:pt x="2945" y="264"/>
                    <a:pt x="1561" y="1"/>
                    <a:pt x="751" y="1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1"/>
            <p:cNvSpPr/>
            <p:nvPr/>
          </p:nvSpPr>
          <p:spPr>
            <a:xfrm>
              <a:off x="6260650" y="3279650"/>
              <a:ext cx="215075" cy="343575"/>
            </a:xfrm>
            <a:custGeom>
              <a:avLst/>
              <a:gdLst/>
              <a:ahLst/>
              <a:cxnLst/>
              <a:rect l="l" t="t" r="r" b="b"/>
              <a:pathLst>
                <a:path w="8603" h="13743" extrusionOk="0">
                  <a:moveTo>
                    <a:pt x="6582" y="1"/>
                  </a:moveTo>
                  <a:cubicBezTo>
                    <a:pt x="6040" y="1"/>
                    <a:pt x="5563" y="67"/>
                    <a:pt x="5563" y="67"/>
                  </a:cubicBezTo>
                  <a:cubicBezTo>
                    <a:pt x="5605" y="636"/>
                    <a:pt x="4278" y="723"/>
                    <a:pt x="3457" y="723"/>
                  </a:cubicBezTo>
                  <a:cubicBezTo>
                    <a:pt x="3092" y="723"/>
                    <a:pt x="2827" y="706"/>
                    <a:pt x="2827" y="706"/>
                  </a:cubicBezTo>
                  <a:cubicBezTo>
                    <a:pt x="2827" y="706"/>
                    <a:pt x="487" y="2165"/>
                    <a:pt x="183" y="3107"/>
                  </a:cubicBezTo>
                  <a:cubicBezTo>
                    <a:pt x="1" y="3654"/>
                    <a:pt x="153" y="5143"/>
                    <a:pt x="335" y="6511"/>
                  </a:cubicBezTo>
                  <a:cubicBezTo>
                    <a:pt x="457" y="7545"/>
                    <a:pt x="578" y="8517"/>
                    <a:pt x="608" y="9064"/>
                  </a:cubicBezTo>
                  <a:cubicBezTo>
                    <a:pt x="639" y="9368"/>
                    <a:pt x="608" y="9764"/>
                    <a:pt x="548" y="10189"/>
                  </a:cubicBezTo>
                  <a:cubicBezTo>
                    <a:pt x="426" y="11527"/>
                    <a:pt x="92" y="13168"/>
                    <a:pt x="92" y="13168"/>
                  </a:cubicBezTo>
                  <a:cubicBezTo>
                    <a:pt x="92" y="13168"/>
                    <a:pt x="1042" y="13742"/>
                    <a:pt x="2602" y="13742"/>
                  </a:cubicBezTo>
                  <a:cubicBezTo>
                    <a:pt x="2872" y="13742"/>
                    <a:pt x="3161" y="13725"/>
                    <a:pt x="3466" y="13685"/>
                  </a:cubicBezTo>
                  <a:cubicBezTo>
                    <a:pt x="6232" y="13320"/>
                    <a:pt x="7995" y="11922"/>
                    <a:pt x="7995" y="11922"/>
                  </a:cubicBezTo>
                  <a:cubicBezTo>
                    <a:pt x="7995" y="11922"/>
                    <a:pt x="7174" y="10341"/>
                    <a:pt x="7296" y="8730"/>
                  </a:cubicBezTo>
                  <a:cubicBezTo>
                    <a:pt x="7387" y="7089"/>
                    <a:pt x="8177" y="5630"/>
                    <a:pt x="8390" y="4019"/>
                  </a:cubicBezTo>
                  <a:cubicBezTo>
                    <a:pt x="8603" y="2438"/>
                    <a:pt x="8481" y="523"/>
                    <a:pt x="7782" y="189"/>
                  </a:cubicBezTo>
                  <a:cubicBezTo>
                    <a:pt x="7474" y="42"/>
                    <a:pt x="7008" y="1"/>
                    <a:pt x="6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1"/>
            <p:cNvSpPr/>
            <p:nvPr/>
          </p:nvSpPr>
          <p:spPr>
            <a:xfrm>
              <a:off x="6269000" y="3402900"/>
              <a:ext cx="62350" cy="131500"/>
            </a:xfrm>
            <a:custGeom>
              <a:avLst/>
              <a:gdLst/>
              <a:ahLst/>
              <a:cxnLst/>
              <a:rect l="l" t="t" r="r" b="b"/>
              <a:pathLst>
                <a:path w="2494" h="5260" extrusionOk="0">
                  <a:moveTo>
                    <a:pt x="2493" y="1"/>
                  </a:moveTo>
                  <a:lnTo>
                    <a:pt x="92" y="1216"/>
                  </a:lnTo>
                  <a:lnTo>
                    <a:pt x="1" y="1581"/>
                  </a:lnTo>
                  <a:cubicBezTo>
                    <a:pt x="123" y="2615"/>
                    <a:pt x="244" y="3587"/>
                    <a:pt x="274" y="4134"/>
                  </a:cubicBezTo>
                  <a:cubicBezTo>
                    <a:pt x="305" y="4438"/>
                    <a:pt x="274" y="4834"/>
                    <a:pt x="214" y="5259"/>
                  </a:cubicBezTo>
                  <a:lnTo>
                    <a:pt x="882" y="3800"/>
                  </a:lnTo>
                  <a:cubicBezTo>
                    <a:pt x="994" y="3810"/>
                    <a:pt x="1095" y="3814"/>
                    <a:pt x="1181" y="3814"/>
                  </a:cubicBezTo>
                  <a:cubicBezTo>
                    <a:pt x="1352" y="3814"/>
                    <a:pt x="1460" y="3800"/>
                    <a:pt x="1460" y="3800"/>
                  </a:cubicBezTo>
                  <a:cubicBezTo>
                    <a:pt x="2068" y="2098"/>
                    <a:pt x="2493" y="1"/>
                    <a:pt x="24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1"/>
            <p:cNvSpPr/>
            <p:nvPr/>
          </p:nvSpPr>
          <p:spPr>
            <a:xfrm>
              <a:off x="6073725" y="3411275"/>
              <a:ext cx="221150" cy="146100"/>
            </a:xfrm>
            <a:custGeom>
              <a:avLst/>
              <a:gdLst/>
              <a:ahLst/>
              <a:cxnLst/>
              <a:rect l="l" t="t" r="r" b="b"/>
              <a:pathLst>
                <a:path w="8846" h="5844" extrusionOk="0">
                  <a:moveTo>
                    <a:pt x="851" y="0"/>
                  </a:moveTo>
                  <a:cubicBezTo>
                    <a:pt x="730" y="608"/>
                    <a:pt x="0" y="1641"/>
                    <a:pt x="0" y="1641"/>
                  </a:cubicBezTo>
                  <a:cubicBezTo>
                    <a:pt x="0" y="1641"/>
                    <a:pt x="183" y="1824"/>
                    <a:pt x="578" y="1885"/>
                  </a:cubicBezTo>
                  <a:cubicBezTo>
                    <a:pt x="724" y="1907"/>
                    <a:pt x="824" y="1913"/>
                    <a:pt x="909" y="1913"/>
                  </a:cubicBezTo>
                  <a:cubicBezTo>
                    <a:pt x="1003" y="1913"/>
                    <a:pt x="1078" y="1906"/>
                    <a:pt x="1176" y="1906"/>
                  </a:cubicBezTo>
                  <a:cubicBezTo>
                    <a:pt x="1231" y="1906"/>
                    <a:pt x="1292" y="1908"/>
                    <a:pt x="1368" y="1915"/>
                  </a:cubicBezTo>
                  <a:cubicBezTo>
                    <a:pt x="1733" y="1945"/>
                    <a:pt x="5502" y="5441"/>
                    <a:pt x="5502" y="5441"/>
                  </a:cubicBezTo>
                  <a:cubicBezTo>
                    <a:pt x="5886" y="5720"/>
                    <a:pt x="6167" y="5843"/>
                    <a:pt x="6397" y="5843"/>
                  </a:cubicBezTo>
                  <a:cubicBezTo>
                    <a:pt x="6769" y="5843"/>
                    <a:pt x="7007" y="5522"/>
                    <a:pt x="7326" y="5015"/>
                  </a:cubicBezTo>
                  <a:cubicBezTo>
                    <a:pt x="7782" y="4377"/>
                    <a:pt x="8845" y="2219"/>
                    <a:pt x="8845" y="2219"/>
                  </a:cubicBezTo>
                  <a:lnTo>
                    <a:pt x="8845" y="2219"/>
                  </a:lnTo>
                  <a:cubicBezTo>
                    <a:pt x="8844" y="2219"/>
                    <a:pt x="8843" y="2220"/>
                    <a:pt x="8840" y="2220"/>
                  </a:cubicBezTo>
                  <a:cubicBezTo>
                    <a:pt x="8705" y="2220"/>
                    <a:pt x="6414" y="1368"/>
                    <a:pt x="6414" y="1368"/>
                  </a:cubicBezTo>
                  <a:cubicBezTo>
                    <a:pt x="6323" y="1581"/>
                    <a:pt x="5927" y="2736"/>
                    <a:pt x="5836" y="2948"/>
                  </a:cubicBezTo>
                  <a:cubicBezTo>
                    <a:pt x="4651" y="2249"/>
                    <a:pt x="2401" y="1064"/>
                    <a:pt x="2037" y="851"/>
                  </a:cubicBezTo>
                  <a:cubicBezTo>
                    <a:pt x="1672" y="638"/>
                    <a:pt x="1155" y="182"/>
                    <a:pt x="851" y="0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1"/>
            <p:cNvSpPr/>
            <p:nvPr/>
          </p:nvSpPr>
          <p:spPr>
            <a:xfrm>
              <a:off x="6226450" y="3358075"/>
              <a:ext cx="108700" cy="129200"/>
            </a:xfrm>
            <a:custGeom>
              <a:avLst/>
              <a:gdLst/>
              <a:ahLst/>
              <a:cxnLst/>
              <a:rect l="l" t="t" r="r" b="b"/>
              <a:pathLst>
                <a:path w="4348" h="5168" extrusionOk="0">
                  <a:moveTo>
                    <a:pt x="1551" y="0"/>
                  </a:moveTo>
                  <a:lnTo>
                    <a:pt x="1" y="3830"/>
                  </a:lnTo>
                  <a:cubicBezTo>
                    <a:pt x="1" y="3830"/>
                    <a:pt x="1338" y="5168"/>
                    <a:pt x="2767" y="5168"/>
                  </a:cubicBezTo>
                  <a:cubicBezTo>
                    <a:pt x="2767" y="5168"/>
                    <a:pt x="4256" y="2371"/>
                    <a:pt x="4347" y="1095"/>
                  </a:cubicBezTo>
                  <a:lnTo>
                    <a:pt x="15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1"/>
            <p:cNvSpPr/>
            <p:nvPr/>
          </p:nvSpPr>
          <p:spPr>
            <a:xfrm>
              <a:off x="6326775" y="3269925"/>
              <a:ext cx="76750" cy="33600"/>
            </a:xfrm>
            <a:custGeom>
              <a:avLst/>
              <a:gdLst/>
              <a:ahLst/>
              <a:cxnLst/>
              <a:rect l="l" t="t" r="r" b="b"/>
              <a:pathLst>
                <a:path w="3070" h="1344" extrusionOk="0">
                  <a:moveTo>
                    <a:pt x="2918" y="0"/>
                  </a:moveTo>
                  <a:cubicBezTo>
                    <a:pt x="2363" y="518"/>
                    <a:pt x="1481" y="620"/>
                    <a:pt x="876" y="620"/>
                  </a:cubicBezTo>
                  <a:cubicBezTo>
                    <a:pt x="487" y="620"/>
                    <a:pt x="213" y="578"/>
                    <a:pt x="213" y="578"/>
                  </a:cubicBezTo>
                  <a:lnTo>
                    <a:pt x="0" y="1216"/>
                  </a:lnTo>
                  <a:cubicBezTo>
                    <a:pt x="183" y="1266"/>
                    <a:pt x="657" y="1343"/>
                    <a:pt x="1193" y="1343"/>
                  </a:cubicBezTo>
                  <a:cubicBezTo>
                    <a:pt x="1637" y="1343"/>
                    <a:pt x="2123" y="1290"/>
                    <a:pt x="2523" y="1125"/>
                  </a:cubicBezTo>
                  <a:cubicBezTo>
                    <a:pt x="3070" y="912"/>
                    <a:pt x="3070" y="456"/>
                    <a:pt x="3070" y="456"/>
                  </a:cubicBezTo>
                  <a:lnTo>
                    <a:pt x="2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6288000" y="3082325"/>
              <a:ext cx="160375" cy="278925"/>
            </a:xfrm>
            <a:custGeom>
              <a:avLst/>
              <a:gdLst/>
              <a:ahLst/>
              <a:cxnLst/>
              <a:rect l="l" t="t" r="r" b="b"/>
              <a:pathLst>
                <a:path w="6415" h="11157" extrusionOk="0">
                  <a:moveTo>
                    <a:pt x="2897" y="1"/>
                  </a:moveTo>
                  <a:cubicBezTo>
                    <a:pt x="2586" y="1"/>
                    <a:pt x="2249" y="29"/>
                    <a:pt x="1885" y="88"/>
                  </a:cubicBezTo>
                  <a:cubicBezTo>
                    <a:pt x="1308" y="210"/>
                    <a:pt x="1" y="696"/>
                    <a:pt x="122" y="1760"/>
                  </a:cubicBezTo>
                  <a:cubicBezTo>
                    <a:pt x="244" y="2824"/>
                    <a:pt x="1399" y="2520"/>
                    <a:pt x="1399" y="3705"/>
                  </a:cubicBezTo>
                  <a:cubicBezTo>
                    <a:pt x="1399" y="4303"/>
                    <a:pt x="1334" y="4449"/>
                    <a:pt x="1429" y="4449"/>
                  </a:cubicBezTo>
                  <a:cubicBezTo>
                    <a:pt x="1464" y="4449"/>
                    <a:pt x="1521" y="4429"/>
                    <a:pt x="1612" y="4404"/>
                  </a:cubicBezTo>
                  <a:cubicBezTo>
                    <a:pt x="1650" y="4394"/>
                    <a:pt x="1686" y="4389"/>
                    <a:pt x="1719" y="4389"/>
                  </a:cubicBezTo>
                  <a:cubicBezTo>
                    <a:pt x="2193" y="4389"/>
                    <a:pt x="2218" y="5366"/>
                    <a:pt x="2189" y="6501"/>
                  </a:cubicBezTo>
                  <a:cubicBezTo>
                    <a:pt x="2159" y="7565"/>
                    <a:pt x="2068" y="11030"/>
                    <a:pt x="2129" y="11152"/>
                  </a:cubicBezTo>
                  <a:cubicBezTo>
                    <a:pt x="2132" y="11155"/>
                    <a:pt x="2140" y="11156"/>
                    <a:pt x="2150" y="11156"/>
                  </a:cubicBezTo>
                  <a:cubicBezTo>
                    <a:pt x="2473" y="11156"/>
                    <a:pt x="5852" y="9832"/>
                    <a:pt x="6323" y="9450"/>
                  </a:cubicBezTo>
                  <a:cubicBezTo>
                    <a:pt x="6414" y="8629"/>
                    <a:pt x="6323" y="4191"/>
                    <a:pt x="6110" y="2702"/>
                  </a:cubicBezTo>
                  <a:cubicBezTo>
                    <a:pt x="5899" y="1248"/>
                    <a:pt x="4974" y="1"/>
                    <a:pt x="2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8" name="Google Shape;1328;p31"/>
          <p:cNvGrpSpPr/>
          <p:nvPr/>
        </p:nvGrpSpPr>
        <p:grpSpPr>
          <a:xfrm flipH="1">
            <a:off x="3246377" y="1549036"/>
            <a:ext cx="2790333" cy="2892023"/>
            <a:chOff x="285750" y="1504950"/>
            <a:chExt cx="3167234" cy="3282660"/>
          </a:xfrm>
        </p:grpSpPr>
        <p:sp>
          <p:nvSpPr>
            <p:cNvPr id="1329" name="Google Shape;1329;p31"/>
            <p:cNvSpPr/>
            <p:nvPr/>
          </p:nvSpPr>
          <p:spPr>
            <a:xfrm>
              <a:off x="285750" y="1504950"/>
              <a:ext cx="1966881" cy="2514000"/>
            </a:xfrm>
            <a:custGeom>
              <a:avLst/>
              <a:gdLst/>
              <a:ahLst/>
              <a:cxnLst/>
              <a:rect l="l" t="t" r="r" b="b"/>
              <a:pathLst>
                <a:path w="58573" h="74866" extrusionOk="0">
                  <a:moveTo>
                    <a:pt x="56901" y="1"/>
                  </a:moveTo>
                  <a:cubicBezTo>
                    <a:pt x="56871" y="1"/>
                    <a:pt x="56840" y="31"/>
                    <a:pt x="56810" y="31"/>
                  </a:cubicBezTo>
                  <a:lnTo>
                    <a:pt x="56780" y="31"/>
                  </a:lnTo>
                  <a:lnTo>
                    <a:pt x="56749" y="62"/>
                  </a:lnTo>
                  <a:lnTo>
                    <a:pt x="56688" y="62"/>
                  </a:lnTo>
                  <a:cubicBezTo>
                    <a:pt x="56658" y="92"/>
                    <a:pt x="56597" y="123"/>
                    <a:pt x="56567" y="153"/>
                  </a:cubicBezTo>
                  <a:lnTo>
                    <a:pt x="1003" y="32220"/>
                  </a:lnTo>
                  <a:cubicBezTo>
                    <a:pt x="943" y="32251"/>
                    <a:pt x="882" y="32281"/>
                    <a:pt x="821" y="32342"/>
                  </a:cubicBezTo>
                  <a:cubicBezTo>
                    <a:pt x="791" y="32372"/>
                    <a:pt x="791" y="32372"/>
                    <a:pt x="760" y="32403"/>
                  </a:cubicBezTo>
                  <a:cubicBezTo>
                    <a:pt x="730" y="32433"/>
                    <a:pt x="700" y="32433"/>
                    <a:pt x="669" y="32463"/>
                  </a:cubicBezTo>
                  <a:cubicBezTo>
                    <a:pt x="669" y="32494"/>
                    <a:pt x="639" y="32494"/>
                    <a:pt x="639" y="32524"/>
                  </a:cubicBezTo>
                  <a:lnTo>
                    <a:pt x="608" y="32555"/>
                  </a:lnTo>
                  <a:cubicBezTo>
                    <a:pt x="578" y="32555"/>
                    <a:pt x="578" y="32585"/>
                    <a:pt x="548" y="32585"/>
                  </a:cubicBezTo>
                  <a:cubicBezTo>
                    <a:pt x="548" y="32615"/>
                    <a:pt x="517" y="32646"/>
                    <a:pt x="487" y="32707"/>
                  </a:cubicBezTo>
                  <a:cubicBezTo>
                    <a:pt x="456" y="32707"/>
                    <a:pt x="456" y="32707"/>
                    <a:pt x="456" y="32737"/>
                  </a:cubicBezTo>
                  <a:lnTo>
                    <a:pt x="426" y="32737"/>
                  </a:lnTo>
                  <a:cubicBezTo>
                    <a:pt x="426" y="32767"/>
                    <a:pt x="426" y="32767"/>
                    <a:pt x="426" y="32798"/>
                  </a:cubicBezTo>
                  <a:cubicBezTo>
                    <a:pt x="396" y="32828"/>
                    <a:pt x="365" y="32828"/>
                    <a:pt x="365" y="32859"/>
                  </a:cubicBezTo>
                  <a:cubicBezTo>
                    <a:pt x="335" y="32889"/>
                    <a:pt x="304" y="32919"/>
                    <a:pt x="304" y="32950"/>
                  </a:cubicBezTo>
                  <a:cubicBezTo>
                    <a:pt x="304" y="32980"/>
                    <a:pt x="304" y="32980"/>
                    <a:pt x="304" y="32980"/>
                  </a:cubicBezTo>
                  <a:cubicBezTo>
                    <a:pt x="274" y="32980"/>
                    <a:pt x="274" y="33011"/>
                    <a:pt x="244" y="33041"/>
                  </a:cubicBezTo>
                  <a:cubicBezTo>
                    <a:pt x="244" y="33071"/>
                    <a:pt x="213" y="33102"/>
                    <a:pt x="213" y="33132"/>
                  </a:cubicBezTo>
                  <a:cubicBezTo>
                    <a:pt x="183" y="33163"/>
                    <a:pt x="183" y="33193"/>
                    <a:pt x="183" y="33193"/>
                  </a:cubicBezTo>
                  <a:cubicBezTo>
                    <a:pt x="183" y="33193"/>
                    <a:pt x="183" y="33223"/>
                    <a:pt x="183" y="33223"/>
                  </a:cubicBezTo>
                  <a:cubicBezTo>
                    <a:pt x="152" y="33254"/>
                    <a:pt x="152" y="33284"/>
                    <a:pt x="122" y="33314"/>
                  </a:cubicBezTo>
                  <a:cubicBezTo>
                    <a:pt x="122" y="33345"/>
                    <a:pt x="122" y="33375"/>
                    <a:pt x="92" y="33406"/>
                  </a:cubicBezTo>
                  <a:cubicBezTo>
                    <a:pt x="92" y="33406"/>
                    <a:pt x="92" y="33436"/>
                    <a:pt x="92" y="33436"/>
                  </a:cubicBezTo>
                  <a:cubicBezTo>
                    <a:pt x="92" y="33466"/>
                    <a:pt x="92" y="33466"/>
                    <a:pt x="61" y="33466"/>
                  </a:cubicBezTo>
                  <a:lnTo>
                    <a:pt x="61" y="33497"/>
                  </a:lnTo>
                  <a:cubicBezTo>
                    <a:pt x="61" y="33527"/>
                    <a:pt x="31" y="33588"/>
                    <a:pt x="31" y="33618"/>
                  </a:cubicBezTo>
                  <a:cubicBezTo>
                    <a:pt x="31" y="33649"/>
                    <a:pt x="31" y="33679"/>
                    <a:pt x="31" y="33679"/>
                  </a:cubicBezTo>
                  <a:cubicBezTo>
                    <a:pt x="31" y="33710"/>
                    <a:pt x="31" y="33710"/>
                    <a:pt x="31" y="33740"/>
                  </a:cubicBezTo>
                  <a:cubicBezTo>
                    <a:pt x="31" y="33740"/>
                    <a:pt x="0" y="33740"/>
                    <a:pt x="0" y="33770"/>
                  </a:cubicBezTo>
                  <a:cubicBezTo>
                    <a:pt x="0" y="33831"/>
                    <a:pt x="0" y="33892"/>
                    <a:pt x="0" y="33953"/>
                  </a:cubicBezTo>
                  <a:lnTo>
                    <a:pt x="92" y="73467"/>
                  </a:lnTo>
                  <a:cubicBezTo>
                    <a:pt x="92" y="73801"/>
                    <a:pt x="213" y="74014"/>
                    <a:pt x="396" y="74105"/>
                  </a:cubicBezTo>
                  <a:lnTo>
                    <a:pt x="1672" y="74865"/>
                  </a:lnTo>
                  <a:cubicBezTo>
                    <a:pt x="1490" y="74744"/>
                    <a:pt x="1399" y="74531"/>
                    <a:pt x="1399" y="74227"/>
                  </a:cubicBezTo>
                  <a:lnTo>
                    <a:pt x="1277" y="34713"/>
                  </a:lnTo>
                  <a:cubicBezTo>
                    <a:pt x="1277" y="34622"/>
                    <a:pt x="1277" y="34561"/>
                    <a:pt x="1307" y="34470"/>
                  </a:cubicBezTo>
                  <a:cubicBezTo>
                    <a:pt x="1307" y="34470"/>
                    <a:pt x="1307" y="34439"/>
                    <a:pt x="1307" y="34439"/>
                  </a:cubicBezTo>
                  <a:cubicBezTo>
                    <a:pt x="1307" y="34378"/>
                    <a:pt x="1338" y="34287"/>
                    <a:pt x="1368" y="34226"/>
                  </a:cubicBezTo>
                  <a:cubicBezTo>
                    <a:pt x="1368" y="34196"/>
                    <a:pt x="1368" y="34196"/>
                    <a:pt x="1368" y="34196"/>
                  </a:cubicBezTo>
                  <a:cubicBezTo>
                    <a:pt x="1399" y="34105"/>
                    <a:pt x="1429" y="34044"/>
                    <a:pt x="1459" y="33953"/>
                  </a:cubicBezTo>
                  <a:cubicBezTo>
                    <a:pt x="1490" y="33862"/>
                    <a:pt x="1520" y="33801"/>
                    <a:pt x="1581" y="33710"/>
                  </a:cubicBezTo>
                  <a:cubicBezTo>
                    <a:pt x="1611" y="33649"/>
                    <a:pt x="1672" y="33558"/>
                    <a:pt x="1733" y="33497"/>
                  </a:cubicBezTo>
                  <a:cubicBezTo>
                    <a:pt x="1733" y="33497"/>
                    <a:pt x="1733" y="33497"/>
                    <a:pt x="1733" y="33466"/>
                  </a:cubicBezTo>
                  <a:cubicBezTo>
                    <a:pt x="1794" y="33406"/>
                    <a:pt x="1824" y="33345"/>
                    <a:pt x="1885" y="33284"/>
                  </a:cubicBezTo>
                  <a:lnTo>
                    <a:pt x="1915" y="33254"/>
                  </a:lnTo>
                  <a:cubicBezTo>
                    <a:pt x="1946" y="33223"/>
                    <a:pt x="2007" y="33193"/>
                    <a:pt x="2037" y="33132"/>
                  </a:cubicBezTo>
                  <a:cubicBezTo>
                    <a:pt x="2067" y="33132"/>
                    <a:pt x="2098" y="33102"/>
                    <a:pt x="2098" y="33102"/>
                  </a:cubicBezTo>
                  <a:cubicBezTo>
                    <a:pt x="2159" y="33041"/>
                    <a:pt x="2219" y="33011"/>
                    <a:pt x="2280" y="32950"/>
                  </a:cubicBezTo>
                  <a:lnTo>
                    <a:pt x="57843" y="882"/>
                  </a:lnTo>
                  <a:cubicBezTo>
                    <a:pt x="57904" y="852"/>
                    <a:pt x="57965" y="822"/>
                    <a:pt x="58026" y="791"/>
                  </a:cubicBezTo>
                  <a:lnTo>
                    <a:pt x="58056" y="791"/>
                  </a:lnTo>
                  <a:cubicBezTo>
                    <a:pt x="58117" y="761"/>
                    <a:pt x="58178" y="761"/>
                    <a:pt x="58239" y="761"/>
                  </a:cubicBezTo>
                  <a:cubicBezTo>
                    <a:pt x="58269" y="746"/>
                    <a:pt x="58299" y="738"/>
                    <a:pt x="58330" y="738"/>
                  </a:cubicBezTo>
                  <a:cubicBezTo>
                    <a:pt x="58360" y="738"/>
                    <a:pt x="58391" y="746"/>
                    <a:pt x="58421" y="761"/>
                  </a:cubicBezTo>
                  <a:cubicBezTo>
                    <a:pt x="58482" y="761"/>
                    <a:pt x="58512" y="791"/>
                    <a:pt x="58573" y="822"/>
                  </a:cubicBezTo>
                  <a:lnTo>
                    <a:pt x="57266" y="62"/>
                  </a:lnTo>
                  <a:cubicBezTo>
                    <a:pt x="57266" y="62"/>
                    <a:pt x="57236" y="31"/>
                    <a:pt x="57236" y="31"/>
                  </a:cubicBezTo>
                  <a:lnTo>
                    <a:pt x="57175" y="31"/>
                  </a:lnTo>
                  <a:cubicBezTo>
                    <a:pt x="57144" y="1"/>
                    <a:pt x="57144" y="1"/>
                    <a:pt x="5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28633" y="1529733"/>
              <a:ext cx="1937297" cy="2491166"/>
            </a:xfrm>
            <a:custGeom>
              <a:avLst/>
              <a:gdLst/>
              <a:ahLst/>
              <a:cxnLst/>
              <a:rect l="l" t="t" r="r" b="b"/>
              <a:pathLst>
                <a:path w="57692" h="74186" extrusionOk="0">
                  <a:moveTo>
                    <a:pt x="57013" y="1"/>
                  </a:moveTo>
                  <a:cubicBezTo>
                    <a:pt x="56878" y="1"/>
                    <a:pt x="56726" y="47"/>
                    <a:pt x="56566" y="144"/>
                  </a:cubicBezTo>
                  <a:lnTo>
                    <a:pt x="1003" y="32212"/>
                  </a:lnTo>
                  <a:cubicBezTo>
                    <a:pt x="456" y="32546"/>
                    <a:pt x="0" y="33306"/>
                    <a:pt x="0" y="33975"/>
                  </a:cubicBezTo>
                  <a:lnTo>
                    <a:pt x="122" y="73459"/>
                  </a:lnTo>
                  <a:cubicBezTo>
                    <a:pt x="122" y="73926"/>
                    <a:pt x="344" y="74185"/>
                    <a:pt x="665" y="74185"/>
                  </a:cubicBezTo>
                  <a:cubicBezTo>
                    <a:pt x="803" y="74185"/>
                    <a:pt x="960" y="74137"/>
                    <a:pt x="1125" y="74036"/>
                  </a:cubicBezTo>
                  <a:lnTo>
                    <a:pt x="56688" y="41969"/>
                  </a:lnTo>
                  <a:cubicBezTo>
                    <a:pt x="57235" y="41665"/>
                    <a:pt x="57691" y="40874"/>
                    <a:pt x="57691" y="40236"/>
                  </a:cubicBezTo>
                  <a:lnTo>
                    <a:pt x="57570" y="722"/>
                  </a:lnTo>
                  <a:cubicBezTo>
                    <a:pt x="57570" y="270"/>
                    <a:pt x="57341" y="1"/>
                    <a:pt x="5701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39849" y="3633163"/>
              <a:ext cx="3109038" cy="1154447"/>
            </a:xfrm>
            <a:custGeom>
              <a:avLst/>
              <a:gdLst/>
              <a:ahLst/>
              <a:cxnLst/>
              <a:rect l="l" t="t" r="r" b="b"/>
              <a:pathLst>
                <a:path w="92586" h="34379" extrusionOk="0">
                  <a:moveTo>
                    <a:pt x="92555" y="1"/>
                  </a:moveTo>
                  <a:cubicBezTo>
                    <a:pt x="92555" y="213"/>
                    <a:pt x="92434" y="426"/>
                    <a:pt x="92130" y="578"/>
                  </a:cubicBezTo>
                  <a:lnTo>
                    <a:pt x="36597" y="32646"/>
                  </a:lnTo>
                  <a:cubicBezTo>
                    <a:pt x="36536" y="32676"/>
                    <a:pt x="36445" y="32706"/>
                    <a:pt x="36384" y="32737"/>
                  </a:cubicBezTo>
                  <a:lnTo>
                    <a:pt x="36354" y="32767"/>
                  </a:lnTo>
                  <a:cubicBezTo>
                    <a:pt x="36293" y="32798"/>
                    <a:pt x="36202" y="32798"/>
                    <a:pt x="36141" y="32828"/>
                  </a:cubicBezTo>
                  <a:lnTo>
                    <a:pt x="36110" y="32828"/>
                  </a:lnTo>
                  <a:cubicBezTo>
                    <a:pt x="36019" y="32858"/>
                    <a:pt x="35959" y="32858"/>
                    <a:pt x="35867" y="32858"/>
                  </a:cubicBezTo>
                  <a:cubicBezTo>
                    <a:pt x="35867" y="32858"/>
                    <a:pt x="35867" y="32889"/>
                    <a:pt x="35837" y="32889"/>
                  </a:cubicBezTo>
                  <a:lnTo>
                    <a:pt x="35563" y="32889"/>
                  </a:lnTo>
                  <a:cubicBezTo>
                    <a:pt x="35503" y="32889"/>
                    <a:pt x="35411" y="32889"/>
                    <a:pt x="35320" y="32858"/>
                  </a:cubicBezTo>
                  <a:lnTo>
                    <a:pt x="35290" y="32858"/>
                  </a:lnTo>
                  <a:cubicBezTo>
                    <a:pt x="35229" y="32858"/>
                    <a:pt x="35168" y="32858"/>
                    <a:pt x="35107" y="32828"/>
                  </a:cubicBezTo>
                  <a:cubicBezTo>
                    <a:pt x="35077" y="32828"/>
                    <a:pt x="35016" y="32798"/>
                    <a:pt x="34955" y="32798"/>
                  </a:cubicBezTo>
                  <a:cubicBezTo>
                    <a:pt x="34925" y="32798"/>
                    <a:pt x="34895" y="32767"/>
                    <a:pt x="34864" y="32767"/>
                  </a:cubicBezTo>
                  <a:cubicBezTo>
                    <a:pt x="34773" y="32737"/>
                    <a:pt x="34682" y="32706"/>
                    <a:pt x="34591" y="32646"/>
                  </a:cubicBezTo>
                  <a:lnTo>
                    <a:pt x="426" y="12797"/>
                  </a:lnTo>
                  <a:cubicBezTo>
                    <a:pt x="396" y="12767"/>
                    <a:pt x="365" y="12736"/>
                    <a:pt x="335" y="12736"/>
                  </a:cubicBezTo>
                  <a:cubicBezTo>
                    <a:pt x="304" y="12706"/>
                    <a:pt x="274" y="12676"/>
                    <a:pt x="244" y="12645"/>
                  </a:cubicBezTo>
                  <a:cubicBezTo>
                    <a:pt x="183" y="12615"/>
                    <a:pt x="152" y="12584"/>
                    <a:pt x="122" y="12524"/>
                  </a:cubicBezTo>
                  <a:cubicBezTo>
                    <a:pt x="122" y="12524"/>
                    <a:pt x="92" y="12524"/>
                    <a:pt x="92" y="12493"/>
                  </a:cubicBezTo>
                  <a:cubicBezTo>
                    <a:pt x="61" y="12463"/>
                    <a:pt x="61" y="12433"/>
                    <a:pt x="31" y="12372"/>
                  </a:cubicBezTo>
                  <a:cubicBezTo>
                    <a:pt x="0" y="12311"/>
                    <a:pt x="0" y="12250"/>
                    <a:pt x="0" y="12220"/>
                  </a:cubicBezTo>
                  <a:lnTo>
                    <a:pt x="0" y="13709"/>
                  </a:lnTo>
                  <a:cubicBezTo>
                    <a:pt x="0" y="13740"/>
                    <a:pt x="0" y="13770"/>
                    <a:pt x="31" y="13800"/>
                  </a:cubicBezTo>
                  <a:cubicBezTo>
                    <a:pt x="31" y="13800"/>
                    <a:pt x="31" y="13831"/>
                    <a:pt x="31" y="13831"/>
                  </a:cubicBezTo>
                  <a:cubicBezTo>
                    <a:pt x="31" y="13861"/>
                    <a:pt x="31" y="13861"/>
                    <a:pt x="31" y="13861"/>
                  </a:cubicBezTo>
                  <a:cubicBezTo>
                    <a:pt x="61" y="13891"/>
                    <a:pt x="61" y="13922"/>
                    <a:pt x="92" y="13952"/>
                  </a:cubicBezTo>
                  <a:cubicBezTo>
                    <a:pt x="92" y="13952"/>
                    <a:pt x="92" y="13983"/>
                    <a:pt x="92" y="13983"/>
                  </a:cubicBezTo>
                  <a:cubicBezTo>
                    <a:pt x="122" y="13983"/>
                    <a:pt x="122" y="14013"/>
                    <a:pt x="122" y="14013"/>
                  </a:cubicBezTo>
                  <a:cubicBezTo>
                    <a:pt x="122" y="14013"/>
                    <a:pt x="122" y="14013"/>
                    <a:pt x="122" y="14043"/>
                  </a:cubicBezTo>
                  <a:cubicBezTo>
                    <a:pt x="152" y="14074"/>
                    <a:pt x="183" y="14104"/>
                    <a:pt x="213" y="14135"/>
                  </a:cubicBezTo>
                  <a:lnTo>
                    <a:pt x="244" y="14135"/>
                  </a:lnTo>
                  <a:cubicBezTo>
                    <a:pt x="274" y="14165"/>
                    <a:pt x="304" y="14195"/>
                    <a:pt x="335" y="14226"/>
                  </a:cubicBezTo>
                  <a:cubicBezTo>
                    <a:pt x="365" y="14226"/>
                    <a:pt x="365" y="14256"/>
                    <a:pt x="396" y="14256"/>
                  </a:cubicBezTo>
                  <a:cubicBezTo>
                    <a:pt x="426" y="14256"/>
                    <a:pt x="426" y="14287"/>
                    <a:pt x="426" y="14287"/>
                  </a:cubicBezTo>
                  <a:lnTo>
                    <a:pt x="34591" y="34135"/>
                  </a:lnTo>
                  <a:cubicBezTo>
                    <a:pt x="34682" y="34165"/>
                    <a:pt x="34773" y="34226"/>
                    <a:pt x="34864" y="34257"/>
                  </a:cubicBezTo>
                  <a:lnTo>
                    <a:pt x="34895" y="34257"/>
                  </a:lnTo>
                  <a:cubicBezTo>
                    <a:pt x="34925" y="34287"/>
                    <a:pt x="34955" y="34287"/>
                    <a:pt x="34986" y="34287"/>
                  </a:cubicBezTo>
                  <a:cubicBezTo>
                    <a:pt x="35016" y="34287"/>
                    <a:pt x="35077" y="34317"/>
                    <a:pt x="35107" y="34317"/>
                  </a:cubicBezTo>
                  <a:lnTo>
                    <a:pt x="35168" y="34317"/>
                  </a:lnTo>
                  <a:cubicBezTo>
                    <a:pt x="35229" y="34348"/>
                    <a:pt x="35259" y="34348"/>
                    <a:pt x="35290" y="34348"/>
                  </a:cubicBezTo>
                  <a:lnTo>
                    <a:pt x="35351" y="34348"/>
                  </a:lnTo>
                  <a:lnTo>
                    <a:pt x="35503" y="34378"/>
                  </a:lnTo>
                  <a:lnTo>
                    <a:pt x="35655" y="34378"/>
                  </a:lnTo>
                  <a:cubicBezTo>
                    <a:pt x="35715" y="34378"/>
                    <a:pt x="35746" y="34378"/>
                    <a:pt x="35807" y="34348"/>
                  </a:cubicBezTo>
                  <a:lnTo>
                    <a:pt x="35928" y="34348"/>
                  </a:lnTo>
                  <a:cubicBezTo>
                    <a:pt x="35989" y="34348"/>
                    <a:pt x="36050" y="34317"/>
                    <a:pt x="36080" y="34317"/>
                  </a:cubicBezTo>
                  <a:lnTo>
                    <a:pt x="36110" y="34317"/>
                  </a:lnTo>
                  <a:cubicBezTo>
                    <a:pt x="36141" y="34317"/>
                    <a:pt x="36141" y="34317"/>
                    <a:pt x="36171" y="34287"/>
                  </a:cubicBezTo>
                  <a:lnTo>
                    <a:pt x="36232" y="34287"/>
                  </a:lnTo>
                  <a:cubicBezTo>
                    <a:pt x="36262" y="34257"/>
                    <a:pt x="36323" y="34257"/>
                    <a:pt x="36354" y="34226"/>
                  </a:cubicBezTo>
                  <a:lnTo>
                    <a:pt x="36414" y="34226"/>
                  </a:lnTo>
                  <a:cubicBezTo>
                    <a:pt x="36475" y="34196"/>
                    <a:pt x="36536" y="34165"/>
                    <a:pt x="36597" y="34135"/>
                  </a:cubicBezTo>
                  <a:lnTo>
                    <a:pt x="92160" y="2068"/>
                  </a:lnTo>
                  <a:cubicBezTo>
                    <a:pt x="92434" y="1885"/>
                    <a:pt x="92586" y="1672"/>
                    <a:pt x="92586" y="1460"/>
                  </a:cubicBezTo>
                  <a:lnTo>
                    <a:pt x="92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334745" y="2936016"/>
              <a:ext cx="3118239" cy="1804589"/>
            </a:xfrm>
            <a:custGeom>
              <a:avLst/>
              <a:gdLst/>
              <a:ahLst/>
              <a:cxnLst/>
              <a:rect l="l" t="t" r="r" b="b"/>
              <a:pathLst>
                <a:path w="92860" h="53740" extrusionOk="0">
                  <a:moveTo>
                    <a:pt x="578" y="32402"/>
                  </a:moveTo>
                  <a:cubicBezTo>
                    <a:pt x="31" y="32706"/>
                    <a:pt x="0" y="33223"/>
                    <a:pt x="578" y="33557"/>
                  </a:cubicBezTo>
                  <a:lnTo>
                    <a:pt x="34712" y="53406"/>
                  </a:lnTo>
                  <a:cubicBezTo>
                    <a:pt x="35290" y="53740"/>
                    <a:pt x="36171" y="53740"/>
                    <a:pt x="36749" y="53406"/>
                  </a:cubicBezTo>
                  <a:lnTo>
                    <a:pt x="92282" y="21338"/>
                  </a:lnTo>
                  <a:cubicBezTo>
                    <a:pt x="92859" y="21004"/>
                    <a:pt x="92859" y="20487"/>
                    <a:pt x="92282" y="20183"/>
                  </a:cubicBezTo>
                  <a:lnTo>
                    <a:pt x="58147" y="304"/>
                  </a:lnTo>
                  <a:cubicBezTo>
                    <a:pt x="57570" y="1"/>
                    <a:pt x="56688" y="1"/>
                    <a:pt x="56111" y="3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1"/>
            <p:cNvSpPr/>
            <p:nvPr/>
          </p:nvSpPr>
          <p:spPr>
            <a:xfrm>
              <a:off x="912475" y="3924078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274" y="1368"/>
                  </a:moveTo>
                  <a:cubicBezTo>
                    <a:pt x="0" y="1551"/>
                    <a:pt x="0" y="1642"/>
                    <a:pt x="244" y="1794"/>
                  </a:cubicBezTo>
                  <a:cubicBezTo>
                    <a:pt x="912" y="2189"/>
                    <a:pt x="1581" y="2584"/>
                    <a:pt x="2250" y="2949"/>
                  </a:cubicBezTo>
                  <a:cubicBezTo>
                    <a:pt x="2462" y="3070"/>
                    <a:pt x="2675" y="3070"/>
                    <a:pt x="2918" y="2949"/>
                  </a:cubicBezTo>
                  <a:cubicBezTo>
                    <a:pt x="3283" y="2736"/>
                    <a:pt x="3617" y="2523"/>
                    <a:pt x="3982" y="2311"/>
                  </a:cubicBezTo>
                  <a:cubicBezTo>
                    <a:pt x="4347" y="2128"/>
                    <a:pt x="4681" y="1915"/>
                    <a:pt x="5046" y="1703"/>
                  </a:cubicBezTo>
                  <a:cubicBezTo>
                    <a:pt x="5289" y="1551"/>
                    <a:pt x="5320" y="1429"/>
                    <a:pt x="5076" y="1307"/>
                  </a:cubicBezTo>
                  <a:cubicBezTo>
                    <a:pt x="4408" y="912"/>
                    <a:pt x="3769" y="548"/>
                    <a:pt x="3101" y="152"/>
                  </a:cubicBezTo>
                  <a:cubicBezTo>
                    <a:pt x="2858" y="0"/>
                    <a:pt x="2645" y="0"/>
                    <a:pt x="2371" y="183"/>
                  </a:cubicBezTo>
                  <a:cubicBezTo>
                    <a:pt x="2006" y="365"/>
                    <a:pt x="1672" y="578"/>
                    <a:pt x="1338" y="760"/>
                  </a:cubicBezTo>
                  <a:cubicBezTo>
                    <a:pt x="973" y="973"/>
                    <a:pt x="608" y="1186"/>
                    <a:pt x="274" y="1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1"/>
            <p:cNvSpPr/>
            <p:nvPr/>
          </p:nvSpPr>
          <p:spPr>
            <a:xfrm>
              <a:off x="953310" y="4024116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274" y="1368"/>
                  </a:moveTo>
                  <a:cubicBezTo>
                    <a:pt x="0" y="1520"/>
                    <a:pt x="0" y="1642"/>
                    <a:pt x="243" y="1794"/>
                  </a:cubicBezTo>
                  <a:cubicBezTo>
                    <a:pt x="882" y="2158"/>
                    <a:pt x="1550" y="2553"/>
                    <a:pt x="2189" y="2918"/>
                  </a:cubicBezTo>
                  <a:cubicBezTo>
                    <a:pt x="2462" y="3070"/>
                    <a:pt x="2675" y="3070"/>
                    <a:pt x="2949" y="2918"/>
                  </a:cubicBezTo>
                  <a:cubicBezTo>
                    <a:pt x="3070" y="2827"/>
                    <a:pt x="3161" y="2766"/>
                    <a:pt x="3283" y="2705"/>
                  </a:cubicBezTo>
                  <a:lnTo>
                    <a:pt x="3982" y="2310"/>
                  </a:lnTo>
                  <a:cubicBezTo>
                    <a:pt x="4316" y="2098"/>
                    <a:pt x="4651" y="1915"/>
                    <a:pt x="5015" y="1702"/>
                  </a:cubicBezTo>
                  <a:cubicBezTo>
                    <a:pt x="5289" y="1550"/>
                    <a:pt x="5319" y="1429"/>
                    <a:pt x="5046" y="1277"/>
                  </a:cubicBezTo>
                  <a:cubicBezTo>
                    <a:pt x="4377" y="882"/>
                    <a:pt x="3739" y="517"/>
                    <a:pt x="3101" y="152"/>
                  </a:cubicBezTo>
                  <a:cubicBezTo>
                    <a:pt x="2827" y="0"/>
                    <a:pt x="2645" y="0"/>
                    <a:pt x="2341" y="152"/>
                  </a:cubicBezTo>
                  <a:cubicBezTo>
                    <a:pt x="1672" y="547"/>
                    <a:pt x="973" y="942"/>
                    <a:pt x="274" y="1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733857" y="3989393"/>
              <a:ext cx="243959" cy="141909"/>
            </a:xfrm>
            <a:custGeom>
              <a:avLst/>
              <a:gdLst/>
              <a:ahLst/>
              <a:cxnLst/>
              <a:rect l="l" t="t" r="r" b="b"/>
              <a:pathLst>
                <a:path w="7265" h="4226" extrusionOk="0">
                  <a:moveTo>
                    <a:pt x="274" y="2493"/>
                  </a:moveTo>
                  <a:cubicBezTo>
                    <a:pt x="0" y="2645"/>
                    <a:pt x="0" y="2767"/>
                    <a:pt x="243" y="2919"/>
                  </a:cubicBezTo>
                  <a:cubicBezTo>
                    <a:pt x="912" y="3314"/>
                    <a:pt x="1550" y="3679"/>
                    <a:pt x="2219" y="4074"/>
                  </a:cubicBezTo>
                  <a:cubicBezTo>
                    <a:pt x="2462" y="4226"/>
                    <a:pt x="2675" y="4226"/>
                    <a:pt x="2918" y="4074"/>
                  </a:cubicBezTo>
                  <a:cubicBezTo>
                    <a:pt x="3617" y="3679"/>
                    <a:pt x="4286" y="3283"/>
                    <a:pt x="4955" y="2888"/>
                  </a:cubicBezTo>
                  <a:cubicBezTo>
                    <a:pt x="5654" y="2493"/>
                    <a:pt x="6322" y="2098"/>
                    <a:pt x="6991" y="1703"/>
                  </a:cubicBezTo>
                  <a:cubicBezTo>
                    <a:pt x="7265" y="1551"/>
                    <a:pt x="7265" y="1460"/>
                    <a:pt x="7022" y="1308"/>
                  </a:cubicBezTo>
                  <a:cubicBezTo>
                    <a:pt x="6353" y="913"/>
                    <a:pt x="5715" y="548"/>
                    <a:pt x="5046" y="153"/>
                  </a:cubicBezTo>
                  <a:cubicBezTo>
                    <a:pt x="4803" y="1"/>
                    <a:pt x="4590" y="31"/>
                    <a:pt x="4316" y="183"/>
                  </a:cubicBezTo>
                  <a:cubicBezTo>
                    <a:pt x="3648" y="578"/>
                    <a:pt x="2979" y="943"/>
                    <a:pt x="2280" y="1338"/>
                  </a:cubicBezTo>
                  <a:cubicBezTo>
                    <a:pt x="1611" y="1733"/>
                    <a:pt x="942" y="2128"/>
                    <a:pt x="274" y="24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840007" y="4089432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1307" y="760"/>
                  </a:moveTo>
                  <a:cubicBezTo>
                    <a:pt x="943" y="973"/>
                    <a:pt x="608" y="1156"/>
                    <a:pt x="243" y="1368"/>
                  </a:cubicBezTo>
                  <a:cubicBezTo>
                    <a:pt x="0" y="1520"/>
                    <a:pt x="0" y="1642"/>
                    <a:pt x="213" y="1763"/>
                  </a:cubicBezTo>
                  <a:cubicBezTo>
                    <a:pt x="882" y="2159"/>
                    <a:pt x="1550" y="2554"/>
                    <a:pt x="2219" y="2919"/>
                  </a:cubicBezTo>
                  <a:cubicBezTo>
                    <a:pt x="2462" y="3070"/>
                    <a:pt x="2675" y="3070"/>
                    <a:pt x="2918" y="2919"/>
                  </a:cubicBezTo>
                  <a:cubicBezTo>
                    <a:pt x="3435" y="2615"/>
                    <a:pt x="3921" y="2341"/>
                    <a:pt x="4438" y="2037"/>
                  </a:cubicBezTo>
                  <a:cubicBezTo>
                    <a:pt x="4651" y="1946"/>
                    <a:pt x="4833" y="1824"/>
                    <a:pt x="5046" y="1703"/>
                  </a:cubicBezTo>
                  <a:cubicBezTo>
                    <a:pt x="5289" y="1551"/>
                    <a:pt x="5289" y="1429"/>
                    <a:pt x="5076" y="1277"/>
                  </a:cubicBezTo>
                  <a:cubicBezTo>
                    <a:pt x="4742" y="1095"/>
                    <a:pt x="4408" y="912"/>
                    <a:pt x="4073" y="700"/>
                  </a:cubicBezTo>
                  <a:cubicBezTo>
                    <a:pt x="3739" y="517"/>
                    <a:pt x="3405" y="335"/>
                    <a:pt x="3070" y="122"/>
                  </a:cubicBezTo>
                  <a:cubicBezTo>
                    <a:pt x="2827" y="1"/>
                    <a:pt x="2614" y="1"/>
                    <a:pt x="2402" y="122"/>
                  </a:cubicBezTo>
                  <a:cubicBezTo>
                    <a:pt x="2037" y="335"/>
                    <a:pt x="1672" y="548"/>
                    <a:pt x="1307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1"/>
            <p:cNvSpPr/>
            <p:nvPr/>
          </p:nvSpPr>
          <p:spPr>
            <a:xfrm>
              <a:off x="1159498" y="4028180"/>
              <a:ext cx="177605" cy="102117"/>
            </a:xfrm>
            <a:custGeom>
              <a:avLst/>
              <a:gdLst/>
              <a:ahLst/>
              <a:cxnLst/>
              <a:rect l="l" t="t" r="r" b="b"/>
              <a:pathLst>
                <a:path w="5289" h="3041" extrusionOk="0">
                  <a:moveTo>
                    <a:pt x="912" y="973"/>
                  </a:moveTo>
                  <a:cubicBezTo>
                    <a:pt x="699" y="1095"/>
                    <a:pt x="517" y="1217"/>
                    <a:pt x="304" y="1338"/>
                  </a:cubicBezTo>
                  <a:cubicBezTo>
                    <a:pt x="31" y="1490"/>
                    <a:pt x="0" y="1612"/>
                    <a:pt x="274" y="1764"/>
                  </a:cubicBezTo>
                  <a:cubicBezTo>
                    <a:pt x="942" y="2159"/>
                    <a:pt x="1581" y="2524"/>
                    <a:pt x="2249" y="2919"/>
                  </a:cubicBezTo>
                  <a:cubicBezTo>
                    <a:pt x="2462" y="3040"/>
                    <a:pt x="2705" y="3040"/>
                    <a:pt x="2949" y="2888"/>
                  </a:cubicBezTo>
                  <a:lnTo>
                    <a:pt x="3982" y="2280"/>
                  </a:lnTo>
                  <a:cubicBezTo>
                    <a:pt x="4347" y="2098"/>
                    <a:pt x="4681" y="1885"/>
                    <a:pt x="5046" y="1673"/>
                  </a:cubicBezTo>
                  <a:cubicBezTo>
                    <a:pt x="5289" y="1551"/>
                    <a:pt x="5289" y="1429"/>
                    <a:pt x="5046" y="1308"/>
                  </a:cubicBezTo>
                  <a:cubicBezTo>
                    <a:pt x="4711" y="1095"/>
                    <a:pt x="4377" y="913"/>
                    <a:pt x="4043" y="700"/>
                  </a:cubicBezTo>
                  <a:cubicBezTo>
                    <a:pt x="3708" y="518"/>
                    <a:pt x="3374" y="335"/>
                    <a:pt x="3070" y="122"/>
                  </a:cubicBezTo>
                  <a:cubicBezTo>
                    <a:pt x="2827" y="1"/>
                    <a:pt x="2614" y="1"/>
                    <a:pt x="2371" y="153"/>
                  </a:cubicBezTo>
                  <a:cubicBezTo>
                    <a:pt x="1885" y="426"/>
                    <a:pt x="1398" y="700"/>
                    <a:pt x="912" y="9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1"/>
            <p:cNvSpPr/>
            <p:nvPr/>
          </p:nvSpPr>
          <p:spPr>
            <a:xfrm>
              <a:off x="1137037" y="3712784"/>
              <a:ext cx="145972" cy="84756"/>
            </a:xfrm>
            <a:custGeom>
              <a:avLst/>
              <a:gdLst/>
              <a:ahLst/>
              <a:cxnLst/>
              <a:rect l="l" t="t" r="r" b="b"/>
              <a:pathLst>
                <a:path w="4347" h="2524" extrusionOk="0">
                  <a:moveTo>
                    <a:pt x="1398" y="791"/>
                  </a:moveTo>
                  <a:cubicBezTo>
                    <a:pt x="1003" y="1034"/>
                    <a:pt x="608" y="1247"/>
                    <a:pt x="243" y="1460"/>
                  </a:cubicBezTo>
                  <a:cubicBezTo>
                    <a:pt x="0" y="1612"/>
                    <a:pt x="0" y="1733"/>
                    <a:pt x="213" y="1855"/>
                  </a:cubicBezTo>
                  <a:cubicBezTo>
                    <a:pt x="517" y="2037"/>
                    <a:pt x="821" y="2219"/>
                    <a:pt x="1155" y="2402"/>
                  </a:cubicBezTo>
                  <a:cubicBezTo>
                    <a:pt x="1368" y="2523"/>
                    <a:pt x="1550" y="2523"/>
                    <a:pt x="1793" y="2371"/>
                  </a:cubicBezTo>
                  <a:cubicBezTo>
                    <a:pt x="1915" y="2311"/>
                    <a:pt x="2067" y="2219"/>
                    <a:pt x="2189" y="2159"/>
                  </a:cubicBezTo>
                  <a:cubicBezTo>
                    <a:pt x="2432" y="2007"/>
                    <a:pt x="2705" y="1855"/>
                    <a:pt x="2948" y="1703"/>
                  </a:cubicBezTo>
                  <a:lnTo>
                    <a:pt x="3739" y="1277"/>
                  </a:lnTo>
                  <a:cubicBezTo>
                    <a:pt x="3860" y="1186"/>
                    <a:pt x="3982" y="1125"/>
                    <a:pt x="4103" y="1034"/>
                  </a:cubicBezTo>
                  <a:cubicBezTo>
                    <a:pt x="4347" y="912"/>
                    <a:pt x="4347" y="791"/>
                    <a:pt x="4134" y="669"/>
                  </a:cubicBezTo>
                  <a:cubicBezTo>
                    <a:pt x="3830" y="487"/>
                    <a:pt x="3526" y="305"/>
                    <a:pt x="3192" y="122"/>
                  </a:cubicBezTo>
                  <a:cubicBezTo>
                    <a:pt x="2979" y="1"/>
                    <a:pt x="2766" y="1"/>
                    <a:pt x="2553" y="122"/>
                  </a:cubicBezTo>
                  <a:cubicBezTo>
                    <a:pt x="2158" y="365"/>
                    <a:pt x="1793" y="578"/>
                    <a:pt x="1398" y="7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1"/>
            <p:cNvSpPr/>
            <p:nvPr/>
          </p:nvSpPr>
          <p:spPr>
            <a:xfrm>
              <a:off x="945149" y="4092488"/>
              <a:ext cx="280695" cy="161318"/>
            </a:xfrm>
            <a:custGeom>
              <a:avLst/>
              <a:gdLst/>
              <a:ahLst/>
              <a:cxnLst/>
              <a:rect l="l" t="t" r="r" b="b"/>
              <a:pathLst>
                <a:path w="8359" h="4804" extrusionOk="0">
                  <a:moveTo>
                    <a:pt x="395" y="3040"/>
                  </a:moveTo>
                  <a:cubicBezTo>
                    <a:pt x="0" y="3283"/>
                    <a:pt x="0" y="3375"/>
                    <a:pt x="334" y="3587"/>
                  </a:cubicBezTo>
                  <a:cubicBezTo>
                    <a:pt x="973" y="3922"/>
                    <a:pt x="1581" y="4287"/>
                    <a:pt x="2219" y="4651"/>
                  </a:cubicBezTo>
                  <a:cubicBezTo>
                    <a:pt x="2492" y="4803"/>
                    <a:pt x="2705" y="4803"/>
                    <a:pt x="2979" y="4651"/>
                  </a:cubicBezTo>
                  <a:cubicBezTo>
                    <a:pt x="3830" y="4165"/>
                    <a:pt x="4681" y="3679"/>
                    <a:pt x="5532" y="3162"/>
                  </a:cubicBezTo>
                  <a:cubicBezTo>
                    <a:pt x="6383" y="2706"/>
                    <a:pt x="7204" y="2189"/>
                    <a:pt x="8055" y="1703"/>
                  </a:cubicBezTo>
                  <a:cubicBezTo>
                    <a:pt x="8359" y="1551"/>
                    <a:pt x="8359" y="1429"/>
                    <a:pt x="8085" y="1277"/>
                  </a:cubicBezTo>
                  <a:cubicBezTo>
                    <a:pt x="7447" y="913"/>
                    <a:pt x="6778" y="517"/>
                    <a:pt x="6140" y="153"/>
                  </a:cubicBezTo>
                  <a:cubicBezTo>
                    <a:pt x="5866" y="1"/>
                    <a:pt x="5684" y="1"/>
                    <a:pt x="5410" y="153"/>
                  </a:cubicBezTo>
                  <a:cubicBezTo>
                    <a:pt x="4559" y="639"/>
                    <a:pt x="3708" y="1125"/>
                    <a:pt x="2857" y="1612"/>
                  </a:cubicBezTo>
                  <a:cubicBezTo>
                    <a:pt x="2037" y="2098"/>
                    <a:pt x="1216" y="2584"/>
                    <a:pt x="395" y="30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1051299" y="4121065"/>
              <a:ext cx="337882" cy="194999"/>
            </a:xfrm>
            <a:custGeom>
              <a:avLst/>
              <a:gdLst/>
              <a:ahLst/>
              <a:cxnLst/>
              <a:rect l="l" t="t" r="r" b="b"/>
              <a:pathLst>
                <a:path w="10062" h="5807" extrusionOk="0">
                  <a:moveTo>
                    <a:pt x="5958" y="821"/>
                  </a:moveTo>
                  <a:cubicBezTo>
                    <a:pt x="5198" y="1247"/>
                    <a:pt x="4438" y="1703"/>
                    <a:pt x="3678" y="2128"/>
                  </a:cubicBezTo>
                  <a:lnTo>
                    <a:pt x="304" y="4074"/>
                  </a:lnTo>
                  <a:cubicBezTo>
                    <a:pt x="31" y="4256"/>
                    <a:pt x="0" y="4347"/>
                    <a:pt x="274" y="4530"/>
                  </a:cubicBezTo>
                  <a:cubicBezTo>
                    <a:pt x="942" y="4894"/>
                    <a:pt x="1581" y="5290"/>
                    <a:pt x="2219" y="5654"/>
                  </a:cubicBezTo>
                  <a:cubicBezTo>
                    <a:pt x="2493" y="5806"/>
                    <a:pt x="2705" y="5806"/>
                    <a:pt x="2979" y="5654"/>
                  </a:cubicBezTo>
                  <a:cubicBezTo>
                    <a:pt x="4377" y="4834"/>
                    <a:pt x="5775" y="4013"/>
                    <a:pt x="7174" y="3223"/>
                  </a:cubicBezTo>
                  <a:cubicBezTo>
                    <a:pt x="8055" y="2706"/>
                    <a:pt x="8906" y="2220"/>
                    <a:pt x="9757" y="1703"/>
                  </a:cubicBezTo>
                  <a:cubicBezTo>
                    <a:pt x="10031" y="1551"/>
                    <a:pt x="10061" y="1429"/>
                    <a:pt x="9788" y="1308"/>
                  </a:cubicBezTo>
                  <a:cubicBezTo>
                    <a:pt x="9149" y="913"/>
                    <a:pt x="8511" y="548"/>
                    <a:pt x="7842" y="153"/>
                  </a:cubicBezTo>
                  <a:cubicBezTo>
                    <a:pt x="7569" y="1"/>
                    <a:pt x="7386" y="1"/>
                    <a:pt x="7082" y="183"/>
                  </a:cubicBezTo>
                  <a:cubicBezTo>
                    <a:pt x="6718" y="396"/>
                    <a:pt x="6322" y="609"/>
                    <a:pt x="5958" y="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1899525" y="3816886"/>
              <a:ext cx="765523" cy="442014"/>
            </a:xfrm>
            <a:custGeom>
              <a:avLst/>
              <a:gdLst/>
              <a:ahLst/>
              <a:cxnLst/>
              <a:rect l="l" t="t" r="r" b="b"/>
              <a:pathLst>
                <a:path w="22797" h="13163" extrusionOk="0">
                  <a:moveTo>
                    <a:pt x="517" y="7569"/>
                  </a:moveTo>
                  <a:cubicBezTo>
                    <a:pt x="0" y="7873"/>
                    <a:pt x="0" y="8360"/>
                    <a:pt x="517" y="8664"/>
                  </a:cubicBezTo>
                  <a:lnTo>
                    <a:pt x="7781" y="12889"/>
                  </a:lnTo>
                  <a:cubicBezTo>
                    <a:pt x="8298" y="13162"/>
                    <a:pt x="9119" y="13162"/>
                    <a:pt x="9635" y="12889"/>
                  </a:cubicBezTo>
                  <a:lnTo>
                    <a:pt x="22280" y="5563"/>
                  </a:lnTo>
                  <a:cubicBezTo>
                    <a:pt x="22797" y="5290"/>
                    <a:pt x="22797" y="4803"/>
                    <a:pt x="22280" y="4499"/>
                  </a:cubicBezTo>
                  <a:lnTo>
                    <a:pt x="15016" y="274"/>
                  </a:lnTo>
                  <a:cubicBezTo>
                    <a:pt x="14529" y="1"/>
                    <a:pt x="13678" y="1"/>
                    <a:pt x="13161" y="2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1"/>
            <p:cNvSpPr/>
            <p:nvPr/>
          </p:nvSpPr>
          <p:spPr>
            <a:xfrm>
              <a:off x="1319747" y="4230305"/>
              <a:ext cx="136805" cy="79618"/>
            </a:xfrm>
            <a:custGeom>
              <a:avLst/>
              <a:gdLst/>
              <a:ahLst/>
              <a:cxnLst/>
              <a:rect l="l" t="t" r="r" b="b"/>
              <a:pathLst>
                <a:path w="4074" h="2371" extrusionOk="0">
                  <a:moveTo>
                    <a:pt x="152" y="1581"/>
                  </a:moveTo>
                  <a:cubicBezTo>
                    <a:pt x="0" y="1672"/>
                    <a:pt x="0" y="1733"/>
                    <a:pt x="152" y="1793"/>
                  </a:cubicBezTo>
                  <a:cubicBezTo>
                    <a:pt x="395" y="1945"/>
                    <a:pt x="639" y="2097"/>
                    <a:pt x="882" y="2249"/>
                  </a:cubicBezTo>
                  <a:cubicBezTo>
                    <a:pt x="1125" y="2371"/>
                    <a:pt x="1338" y="2371"/>
                    <a:pt x="1581" y="2219"/>
                  </a:cubicBezTo>
                  <a:cubicBezTo>
                    <a:pt x="1946" y="2006"/>
                    <a:pt x="2341" y="1793"/>
                    <a:pt x="2705" y="1581"/>
                  </a:cubicBezTo>
                  <a:cubicBezTo>
                    <a:pt x="3101" y="1368"/>
                    <a:pt x="3465" y="1125"/>
                    <a:pt x="3861" y="912"/>
                  </a:cubicBezTo>
                  <a:cubicBezTo>
                    <a:pt x="4073" y="790"/>
                    <a:pt x="4073" y="669"/>
                    <a:pt x="3861" y="517"/>
                  </a:cubicBezTo>
                  <a:cubicBezTo>
                    <a:pt x="3617" y="365"/>
                    <a:pt x="3344" y="243"/>
                    <a:pt x="3101" y="91"/>
                  </a:cubicBezTo>
                  <a:cubicBezTo>
                    <a:pt x="2979" y="0"/>
                    <a:pt x="2888" y="0"/>
                    <a:pt x="2766" y="91"/>
                  </a:cubicBezTo>
                  <a:cubicBezTo>
                    <a:pt x="2736" y="91"/>
                    <a:pt x="2736" y="91"/>
                    <a:pt x="2736" y="91"/>
                  </a:cubicBezTo>
                  <a:cubicBezTo>
                    <a:pt x="2523" y="213"/>
                    <a:pt x="2310" y="365"/>
                    <a:pt x="2098" y="486"/>
                  </a:cubicBezTo>
                  <a:lnTo>
                    <a:pt x="1459" y="851"/>
                  </a:lnTo>
                  <a:cubicBezTo>
                    <a:pt x="1186" y="1003"/>
                    <a:pt x="943" y="1125"/>
                    <a:pt x="699" y="1277"/>
                  </a:cubicBezTo>
                  <a:cubicBezTo>
                    <a:pt x="517" y="1368"/>
                    <a:pt x="335" y="1490"/>
                    <a:pt x="152" y="1581"/>
                  </a:cubicBezTo>
                  <a:cubicBezTo>
                    <a:pt x="152" y="1581"/>
                    <a:pt x="152" y="1581"/>
                    <a:pt x="152" y="15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1"/>
            <p:cNvSpPr/>
            <p:nvPr/>
          </p:nvSpPr>
          <p:spPr>
            <a:xfrm>
              <a:off x="1438154" y="4164956"/>
              <a:ext cx="134757" cy="77603"/>
            </a:xfrm>
            <a:custGeom>
              <a:avLst/>
              <a:gdLst/>
              <a:ahLst/>
              <a:cxnLst/>
              <a:rect l="l" t="t" r="r" b="b"/>
              <a:pathLst>
                <a:path w="4013" h="2311" extrusionOk="0">
                  <a:moveTo>
                    <a:pt x="2128" y="366"/>
                  </a:moveTo>
                  <a:cubicBezTo>
                    <a:pt x="1854" y="518"/>
                    <a:pt x="1611" y="670"/>
                    <a:pt x="1338" y="821"/>
                  </a:cubicBezTo>
                  <a:lnTo>
                    <a:pt x="790" y="1125"/>
                  </a:lnTo>
                  <a:lnTo>
                    <a:pt x="213" y="1460"/>
                  </a:lnTo>
                  <a:cubicBezTo>
                    <a:pt x="0" y="1581"/>
                    <a:pt x="0" y="1703"/>
                    <a:pt x="183" y="1794"/>
                  </a:cubicBezTo>
                  <a:cubicBezTo>
                    <a:pt x="395" y="1946"/>
                    <a:pt x="608" y="2068"/>
                    <a:pt x="821" y="2189"/>
                  </a:cubicBezTo>
                  <a:cubicBezTo>
                    <a:pt x="1034" y="2311"/>
                    <a:pt x="1246" y="2311"/>
                    <a:pt x="1490" y="2189"/>
                  </a:cubicBezTo>
                  <a:cubicBezTo>
                    <a:pt x="1824" y="2007"/>
                    <a:pt x="2128" y="1825"/>
                    <a:pt x="2432" y="1642"/>
                  </a:cubicBezTo>
                  <a:cubicBezTo>
                    <a:pt x="2888" y="1399"/>
                    <a:pt x="3344" y="1125"/>
                    <a:pt x="3769" y="882"/>
                  </a:cubicBezTo>
                  <a:cubicBezTo>
                    <a:pt x="3982" y="730"/>
                    <a:pt x="4012" y="609"/>
                    <a:pt x="3800" y="487"/>
                  </a:cubicBezTo>
                  <a:cubicBezTo>
                    <a:pt x="3587" y="366"/>
                    <a:pt x="3374" y="244"/>
                    <a:pt x="3161" y="122"/>
                  </a:cubicBezTo>
                  <a:cubicBezTo>
                    <a:pt x="2949" y="1"/>
                    <a:pt x="2736" y="1"/>
                    <a:pt x="2523" y="122"/>
                  </a:cubicBezTo>
                  <a:cubicBezTo>
                    <a:pt x="2371" y="214"/>
                    <a:pt x="2249" y="274"/>
                    <a:pt x="2128" y="3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1489164" y="3508644"/>
              <a:ext cx="146006" cy="84756"/>
            </a:xfrm>
            <a:custGeom>
              <a:avLst/>
              <a:gdLst/>
              <a:ahLst/>
              <a:cxnLst/>
              <a:rect l="l" t="t" r="r" b="b"/>
              <a:pathLst>
                <a:path w="4348" h="2524" extrusionOk="0">
                  <a:moveTo>
                    <a:pt x="609" y="1277"/>
                  </a:moveTo>
                  <a:cubicBezTo>
                    <a:pt x="487" y="1338"/>
                    <a:pt x="366" y="1399"/>
                    <a:pt x="244" y="1490"/>
                  </a:cubicBezTo>
                  <a:cubicBezTo>
                    <a:pt x="31" y="1611"/>
                    <a:pt x="1" y="1733"/>
                    <a:pt x="183" y="1855"/>
                  </a:cubicBezTo>
                  <a:cubicBezTo>
                    <a:pt x="518" y="2037"/>
                    <a:pt x="822" y="2219"/>
                    <a:pt x="1156" y="2402"/>
                  </a:cubicBezTo>
                  <a:cubicBezTo>
                    <a:pt x="1369" y="2523"/>
                    <a:pt x="1582" y="2523"/>
                    <a:pt x="1794" y="2402"/>
                  </a:cubicBezTo>
                  <a:cubicBezTo>
                    <a:pt x="2189" y="2159"/>
                    <a:pt x="2585" y="1946"/>
                    <a:pt x="2949" y="1733"/>
                  </a:cubicBezTo>
                  <a:cubicBezTo>
                    <a:pt x="3344" y="1490"/>
                    <a:pt x="3740" y="1277"/>
                    <a:pt x="4135" y="1034"/>
                  </a:cubicBezTo>
                  <a:cubicBezTo>
                    <a:pt x="4348" y="912"/>
                    <a:pt x="4348" y="791"/>
                    <a:pt x="4135" y="669"/>
                  </a:cubicBezTo>
                  <a:cubicBezTo>
                    <a:pt x="3831" y="487"/>
                    <a:pt x="3527" y="304"/>
                    <a:pt x="3193" y="122"/>
                  </a:cubicBezTo>
                  <a:cubicBezTo>
                    <a:pt x="2980" y="0"/>
                    <a:pt x="2767" y="0"/>
                    <a:pt x="2554" y="122"/>
                  </a:cubicBezTo>
                  <a:cubicBezTo>
                    <a:pt x="2433" y="213"/>
                    <a:pt x="2311" y="274"/>
                    <a:pt x="2159" y="365"/>
                  </a:cubicBezTo>
                  <a:lnTo>
                    <a:pt x="1369" y="821"/>
                  </a:lnTo>
                  <a:cubicBezTo>
                    <a:pt x="1126" y="973"/>
                    <a:pt x="882" y="1095"/>
                    <a:pt x="609" y="12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1591251" y="3533125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244" y="1369"/>
                  </a:moveTo>
                  <a:cubicBezTo>
                    <a:pt x="1" y="1521"/>
                    <a:pt x="1" y="1612"/>
                    <a:pt x="213" y="1764"/>
                  </a:cubicBezTo>
                  <a:cubicBezTo>
                    <a:pt x="882" y="2159"/>
                    <a:pt x="1551" y="2554"/>
                    <a:pt x="2219" y="2919"/>
                  </a:cubicBezTo>
                  <a:cubicBezTo>
                    <a:pt x="2463" y="3071"/>
                    <a:pt x="2675" y="3071"/>
                    <a:pt x="2919" y="2919"/>
                  </a:cubicBezTo>
                  <a:cubicBezTo>
                    <a:pt x="3253" y="2706"/>
                    <a:pt x="3618" y="2493"/>
                    <a:pt x="3982" y="2311"/>
                  </a:cubicBezTo>
                  <a:cubicBezTo>
                    <a:pt x="4317" y="2098"/>
                    <a:pt x="4681" y="1885"/>
                    <a:pt x="5046" y="1673"/>
                  </a:cubicBezTo>
                  <a:cubicBezTo>
                    <a:pt x="5289" y="1551"/>
                    <a:pt x="5289" y="1430"/>
                    <a:pt x="5077" y="1278"/>
                  </a:cubicBezTo>
                  <a:cubicBezTo>
                    <a:pt x="4408" y="882"/>
                    <a:pt x="3739" y="518"/>
                    <a:pt x="3070" y="123"/>
                  </a:cubicBezTo>
                  <a:cubicBezTo>
                    <a:pt x="2827" y="1"/>
                    <a:pt x="2615" y="1"/>
                    <a:pt x="2371" y="153"/>
                  </a:cubicBezTo>
                  <a:cubicBezTo>
                    <a:pt x="2007" y="335"/>
                    <a:pt x="1672" y="548"/>
                    <a:pt x="1308" y="761"/>
                  </a:cubicBezTo>
                  <a:cubicBezTo>
                    <a:pt x="943" y="943"/>
                    <a:pt x="608" y="1156"/>
                    <a:pt x="244" y="13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1"/>
            <p:cNvSpPr/>
            <p:nvPr/>
          </p:nvSpPr>
          <p:spPr>
            <a:xfrm>
              <a:off x="1372810" y="3577015"/>
              <a:ext cx="146006" cy="84756"/>
            </a:xfrm>
            <a:custGeom>
              <a:avLst/>
              <a:gdLst/>
              <a:ahLst/>
              <a:cxnLst/>
              <a:rect l="l" t="t" r="r" b="b"/>
              <a:pathLst>
                <a:path w="4348" h="2524" extrusionOk="0">
                  <a:moveTo>
                    <a:pt x="1368" y="791"/>
                  </a:moveTo>
                  <a:cubicBezTo>
                    <a:pt x="973" y="1034"/>
                    <a:pt x="608" y="1247"/>
                    <a:pt x="213" y="1460"/>
                  </a:cubicBezTo>
                  <a:cubicBezTo>
                    <a:pt x="0" y="1582"/>
                    <a:pt x="0" y="1734"/>
                    <a:pt x="183" y="1825"/>
                  </a:cubicBezTo>
                  <a:cubicBezTo>
                    <a:pt x="487" y="2007"/>
                    <a:pt x="821" y="2220"/>
                    <a:pt x="1125" y="2402"/>
                  </a:cubicBezTo>
                  <a:cubicBezTo>
                    <a:pt x="1338" y="2524"/>
                    <a:pt x="1551" y="2524"/>
                    <a:pt x="1763" y="2372"/>
                  </a:cubicBezTo>
                  <a:cubicBezTo>
                    <a:pt x="1915" y="2311"/>
                    <a:pt x="2037" y="2220"/>
                    <a:pt x="2159" y="2159"/>
                  </a:cubicBezTo>
                  <a:lnTo>
                    <a:pt x="2949" y="1703"/>
                  </a:lnTo>
                  <a:lnTo>
                    <a:pt x="3739" y="1247"/>
                  </a:lnTo>
                  <a:cubicBezTo>
                    <a:pt x="3861" y="1186"/>
                    <a:pt x="3982" y="1095"/>
                    <a:pt x="4104" y="1034"/>
                  </a:cubicBezTo>
                  <a:cubicBezTo>
                    <a:pt x="4317" y="913"/>
                    <a:pt x="4347" y="791"/>
                    <a:pt x="4134" y="670"/>
                  </a:cubicBezTo>
                  <a:cubicBezTo>
                    <a:pt x="3830" y="487"/>
                    <a:pt x="3526" y="275"/>
                    <a:pt x="3192" y="123"/>
                  </a:cubicBezTo>
                  <a:cubicBezTo>
                    <a:pt x="2979" y="1"/>
                    <a:pt x="2766" y="1"/>
                    <a:pt x="2554" y="123"/>
                  </a:cubicBezTo>
                  <a:cubicBezTo>
                    <a:pt x="2159" y="366"/>
                    <a:pt x="1763" y="578"/>
                    <a:pt x="1368" y="7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1"/>
            <p:cNvSpPr/>
            <p:nvPr/>
          </p:nvSpPr>
          <p:spPr>
            <a:xfrm>
              <a:off x="1745388" y="3566840"/>
              <a:ext cx="178646" cy="103091"/>
            </a:xfrm>
            <a:custGeom>
              <a:avLst/>
              <a:gdLst/>
              <a:ahLst/>
              <a:cxnLst/>
              <a:rect l="l" t="t" r="r" b="b"/>
              <a:pathLst>
                <a:path w="5320" h="3070" extrusionOk="0">
                  <a:moveTo>
                    <a:pt x="851" y="1003"/>
                  </a:moveTo>
                  <a:cubicBezTo>
                    <a:pt x="639" y="1125"/>
                    <a:pt x="426" y="1246"/>
                    <a:pt x="243" y="1368"/>
                  </a:cubicBezTo>
                  <a:cubicBezTo>
                    <a:pt x="0" y="1520"/>
                    <a:pt x="0" y="1641"/>
                    <a:pt x="213" y="1763"/>
                  </a:cubicBezTo>
                  <a:cubicBezTo>
                    <a:pt x="851" y="2158"/>
                    <a:pt x="1520" y="2523"/>
                    <a:pt x="2158" y="2918"/>
                  </a:cubicBezTo>
                  <a:cubicBezTo>
                    <a:pt x="2462" y="3070"/>
                    <a:pt x="2645" y="3070"/>
                    <a:pt x="2949" y="2888"/>
                  </a:cubicBezTo>
                  <a:cubicBezTo>
                    <a:pt x="3283" y="2705"/>
                    <a:pt x="3648" y="2492"/>
                    <a:pt x="3982" y="2310"/>
                  </a:cubicBezTo>
                  <a:cubicBezTo>
                    <a:pt x="4316" y="2097"/>
                    <a:pt x="4651" y="1915"/>
                    <a:pt x="4985" y="1702"/>
                  </a:cubicBezTo>
                  <a:cubicBezTo>
                    <a:pt x="5289" y="1550"/>
                    <a:pt x="5320" y="1429"/>
                    <a:pt x="5016" y="1277"/>
                  </a:cubicBezTo>
                  <a:cubicBezTo>
                    <a:pt x="4377" y="881"/>
                    <a:pt x="3739" y="517"/>
                    <a:pt x="3070" y="152"/>
                  </a:cubicBezTo>
                  <a:cubicBezTo>
                    <a:pt x="2827" y="0"/>
                    <a:pt x="2614" y="0"/>
                    <a:pt x="2371" y="152"/>
                  </a:cubicBezTo>
                  <a:cubicBezTo>
                    <a:pt x="1854" y="426"/>
                    <a:pt x="1368" y="729"/>
                    <a:pt x="851" y="10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1477948" y="3598474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274" y="1338"/>
                  </a:moveTo>
                  <a:cubicBezTo>
                    <a:pt x="1" y="1520"/>
                    <a:pt x="1" y="1642"/>
                    <a:pt x="244" y="1794"/>
                  </a:cubicBezTo>
                  <a:cubicBezTo>
                    <a:pt x="912" y="2158"/>
                    <a:pt x="1551" y="2523"/>
                    <a:pt x="2189" y="2918"/>
                  </a:cubicBezTo>
                  <a:cubicBezTo>
                    <a:pt x="2463" y="3070"/>
                    <a:pt x="2675" y="3070"/>
                    <a:pt x="2919" y="2918"/>
                  </a:cubicBezTo>
                  <a:cubicBezTo>
                    <a:pt x="3283" y="2705"/>
                    <a:pt x="3648" y="2493"/>
                    <a:pt x="3982" y="2310"/>
                  </a:cubicBezTo>
                  <a:cubicBezTo>
                    <a:pt x="4347" y="2098"/>
                    <a:pt x="4712" y="1885"/>
                    <a:pt x="5046" y="1672"/>
                  </a:cubicBezTo>
                  <a:cubicBezTo>
                    <a:pt x="5289" y="1550"/>
                    <a:pt x="5320" y="1398"/>
                    <a:pt x="5077" y="1277"/>
                  </a:cubicBezTo>
                  <a:cubicBezTo>
                    <a:pt x="4408" y="882"/>
                    <a:pt x="3770" y="517"/>
                    <a:pt x="3101" y="122"/>
                  </a:cubicBezTo>
                  <a:cubicBezTo>
                    <a:pt x="2858" y="0"/>
                    <a:pt x="2615" y="0"/>
                    <a:pt x="2371" y="152"/>
                  </a:cubicBezTo>
                  <a:cubicBezTo>
                    <a:pt x="2007" y="365"/>
                    <a:pt x="1672" y="547"/>
                    <a:pt x="1308" y="760"/>
                  </a:cubicBezTo>
                  <a:cubicBezTo>
                    <a:pt x="943" y="943"/>
                    <a:pt x="609" y="1155"/>
                    <a:pt x="274" y="1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1"/>
            <p:cNvSpPr/>
            <p:nvPr/>
          </p:nvSpPr>
          <p:spPr>
            <a:xfrm>
              <a:off x="1632085" y="3632156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1307" y="760"/>
                  </a:moveTo>
                  <a:cubicBezTo>
                    <a:pt x="943" y="973"/>
                    <a:pt x="608" y="1155"/>
                    <a:pt x="244" y="1368"/>
                  </a:cubicBezTo>
                  <a:cubicBezTo>
                    <a:pt x="0" y="1520"/>
                    <a:pt x="0" y="1642"/>
                    <a:pt x="244" y="1794"/>
                  </a:cubicBezTo>
                  <a:cubicBezTo>
                    <a:pt x="578" y="1976"/>
                    <a:pt x="912" y="2189"/>
                    <a:pt x="1247" y="2371"/>
                  </a:cubicBezTo>
                  <a:lnTo>
                    <a:pt x="1247" y="2371"/>
                  </a:lnTo>
                  <a:cubicBezTo>
                    <a:pt x="1581" y="2584"/>
                    <a:pt x="1946" y="2766"/>
                    <a:pt x="2280" y="2979"/>
                  </a:cubicBezTo>
                  <a:cubicBezTo>
                    <a:pt x="2432" y="3070"/>
                    <a:pt x="2706" y="3040"/>
                    <a:pt x="2918" y="2918"/>
                  </a:cubicBezTo>
                  <a:cubicBezTo>
                    <a:pt x="3131" y="2797"/>
                    <a:pt x="3374" y="2675"/>
                    <a:pt x="3587" y="2523"/>
                  </a:cubicBezTo>
                  <a:cubicBezTo>
                    <a:pt x="4043" y="2280"/>
                    <a:pt x="4499" y="2006"/>
                    <a:pt x="4955" y="1733"/>
                  </a:cubicBezTo>
                  <a:cubicBezTo>
                    <a:pt x="4955" y="1733"/>
                    <a:pt x="4985" y="1733"/>
                    <a:pt x="4985" y="1733"/>
                  </a:cubicBezTo>
                  <a:cubicBezTo>
                    <a:pt x="5320" y="1550"/>
                    <a:pt x="5320" y="1429"/>
                    <a:pt x="5016" y="1247"/>
                  </a:cubicBezTo>
                  <a:cubicBezTo>
                    <a:pt x="4377" y="882"/>
                    <a:pt x="3739" y="517"/>
                    <a:pt x="3101" y="152"/>
                  </a:cubicBezTo>
                  <a:cubicBezTo>
                    <a:pt x="2827" y="0"/>
                    <a:pt x="2614" y="0"/>
                    <a:pt x="2371" y="152"/>
                  </a:cubicBezTo>
                  <a:cubicBezTo>
                    <a:pt x="2006" y="365"/>
                    <a:pt x="1642" y="547"/>
                    <a:pt x="1307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1"/>
            <p:cNvSpPr/>
            <p:nvPr/>
          </p:nvSpPr>
          <p:spPr>
            <a:xfrm>
              <a:off x="1829072" y="3641323"/>
              <a:ext cx="176631" cy="103124"/>
            </a:xfrm>
            <a:custGeom>
              <a:avLst/>
              <a:gdLst/>
              <a:ahLst/>
              <a:cxnLst/>
              <a:rect l="l" t="t" r="r" b="b"/>
              <a:pathLst>
                <a:path w="5260" h="3071" extrusionOk="0">
                  <a:moveTo>
                    <a:pt x="274" y="1338"/>
                  </a:moveTo>
                  <a:cubicBezTo>
                    <a:pt x="1" y="1521"/>
                    <a:pt x="1" y="1642"/>
                    <a:pt x="274" y="1794"/>
                  </a:cubicBezTo>
                  <a:cubicBezTo>
                    <a:pt x="913" y="2159"/>
                    <a:pt x="1581" y="2554"/>
                    <a:pt x="2220" y="2919"/>
                  </a:cubicBezTo>
                  <a:cubicBezTo>
                    <a:pt x="2463" y="3071"/>
                    <a:pt x="2676" y="3071"/>
                    <a:pt x="2949" y="2888"/>
                  </a:cubicBezTo>
                  <a:cubicBezTo>
                    <a:pt x="3405" y="2645"/>
                    <a:pt x="3861" y="2372"/>
                    <a:pt x="4317" y="2098"/>
                  </a:cubicBezTo>
                  <a:cubicBezTo>
                    <a:pt x="4560" y="1977"/>
                    <a:pt x="4773" y="1855"/>
                    <a:pt x="5016" y="1703"/>
                  </a:cubicBezTo>
                  <a:cubicBezTo>
                    <a:pt x="5259" y="1581"/>
                    <a:pt x="5259" y="1429"/>
                    <a:pt x="5046" y="1308"/>
                  </a:cubicBezTo>
                  <a:cubicBezTo>
                    <a:pt x="4712" y="1095"/>
                    <a:pt x="4378" y="913"/>
                    <a:pt x="4043" y="730"/>
                  </a:cubicBezTo>
                  <a:cubicBezTo>
                    <a:pt x="3709" y="518"/>
                    <a:pt x="3375" y="335"/>
                    <a:pt x="3040" y="153"/>
                  </a:cubicBezTo>
                  <a:cubicBezTo>
                    <a:pt x="2797" y="1"/>
                    <a:pt x="2584" y="1"/>
                    <a:pt x="2341" y="153"/>
                  </a:cubicBezTo>
                  <a:cubicBezTo>
                    <a:pt x="1672" y="548"/>
                    <a:pt x="973" y="943"/>
                    <a:pt x="274" y="1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1"/>
            <p:cNvSpPr/>
            <p:nvPr/>
          </p:nvSpPr>
          <p:spPr>
            <a:xfrm>
              <a:off x="1364645" y="3662782"/>
              <a:ext cx="178646" cy="104132"/>
            </a:xfrm>
            <a:custGeom>
              <a:avLst/>
              <a:gdLst/>
              <a:ahLst/>
              <a:cxnLst/>
              <a:rect l="l" t="t" r="r" b="b"/>
              <a:pathLst>
                <a:path w="5320" h="3101" extrusionOk="0">
                  <a:moveTo>
                    <a:pt x="2037" y="365"/>
                  </a:moveTo>
                  <a:cubicBezTo>
                    <a:pt x="1794" y="517"/>
                    <a:pt x="1551" y="638"/>
                    <a:pt x="1308" y="790"/>
                  </a:cubicBezTo>
                  <a:cubicBezTo>
                    <a:pt x="1095" y="912"/>
                    <a:pt x="852" y="1034"/>
                    <a:pt x="609" y="1186"/>
                  </a:cubicBezTo>
                  <a:cubicBezTo>
                    <a:pt x="487" y="1246"/>
                    <a:pt x="396" y="1307"/>
                    <a:pt x="274" y="1398"/>
                  </a:cubicBezTo>
                  <a:cubicBezTo>
                    <a:pt x="31" y="1520"/>
                    <a:pt x="1" y="1672"/>
                    <a:pt x="244" y="1794"/>
                  </a:cubicBezTo>
                  <a:cubicBezTo>
                    <a:pt x="639" y="2037"/>
                    <a:pt x="1065" y="2249"/>
                    <a:pt x="1460" y="2493"/>
                  </a:cubicBezTo>
                  <a:cubicBezTo>
                    <a:pt x="1703" y="2614"/>
                    <a:pt x="1916" y="2766"/>
                    <a:pt x="2159" y="2918"/>
                  </a:cubicBezTo>
                  <a:cubicBezTo>
                    <a:pt x="2432" y="3101"/>
                    <a:pt x="2675" y="3101"/>
                    <a:pt x="2979" y="2918"/>
                  </a:cubicBezTo>
                  <a:cubicBezTo>
                    <a:pt x="2979" y="2918"/>
                    <a:pt x="2979" y="2918"/>
                    <a:pt x="2979" y="2918"/>
                  </a:cubicBezTo>
                  <a:cubicBezTo>
                    <a:pt x="3131" y="2827"/>
                    <a:pt x="3283" y="2736"/>
                    <a:pt x="3466" y="2645"/>
                  </a:cubicBezTo>
                  <a:cubicBezTo>
                    <a:pt x="3770" y="2462"/>
                    <a:pt x="4104" y="2280"/>
                    <a:pt x="4408" y="2097"/>
                  </a:cubicBezTo>
                  <a:cubicBezTo>
                    <a:pt x="4530" y="2037"/>
                    <a:pt x="4621" y="1976"/>
                    <a:pt x="4742" y="1885"/>
                  </a:cubicBezTo>
                  <a:cubicBezTo>
                    <a:pt x="4864" y="1824"/>
                    <a:pt x="4955" y="1763"/>
                    <a:pt x="5077" y="1702"/>
                  </a:cubicBezTo>
                  <a:cubicBezTo>
                    <a:pt x="5290" y="1581"/>
                    <a:pt x="5320" y="1459"/>
                    <a:pt x="5107" y="1338"/>
                  </a:cubicBezTo>
                  <a:cubicBezTo>
                    <a:pt x="4438" y="942"/>
                    <a:pt x="3739" y="547"/>
                    <a:pt x="3071" y="152"/>
                  </a:cubicBezTo>
                  <a:cubicBezTo>
                    <a:pt x="2858" y="0"/>
                    <a:pt x="2645" y="31"/>
                    <a:pt x="2402" y="152"/>
                  </a:cubicBezTo>
                  <a:cubicBezTo>
                    <a:pt x="2280" y="243"/>
                    <a:pt x="2159" y="304"/>
                    <a:pt x="2037" y="3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1"/>
            <p:cNvSpPr/>
            <p:nvPr/>
          </p:nvSpPr>
          <p:spPr>
            <a:xfrm>
              <a:off x="1519790" y="3697471"/>
              <a:ext cx="176631" cy="103124"/>
            </a:xfrm>
            <a:custGeom>
              <a:avLst/>
              <a:gdLst/>
              <a:ahLst/>
              <a:cxnLst/>
              <a:rect l="l" t="t" r="r" b="b"/>
              <a:pathLst>
                <a:path w="5260" h="3071" extrusionOk="0">
                  <a:moveTo>
                    <a:pt x="1247" y="791"/>
                  </a:moveTo>
                  <a:cubicBezTo>
                    <a:pt x="1004" y="913"/>
                    <a:pt x="730" y="1064"/>
                    <a:pt x="487" y="1216"/>
                  </a:cubicBezTo>
                  <a:cubicBezTo>
                    <a:pt x="366" y="1308"/>
                    <a:pt x="244" y="1368"/>
                    <a:pt x="122" y="1460"/>
                  </a:cubicBezTo>
                  <a:cubicBezTo>
                    <a:pt x="1" y="1520"/>
                    <a:pt x="1" y="1672"/>
                    <a:pt x="153" y="1764"/>
                  </a:cubicBezTo>
                  <a:cubicBezTo>
                    <a:pt x="487" y="1946"/>
                    <a:pt x="852" y="2159"/>
                    <a:pt x="1217" y="2371"/>
                  </a:cubicBezTo>
                  <a:cubicBezTo>
                    <a:pt x="1551" y="2554"/>
                    <a:pt x="1855" y="2736"/>
                    <a:pt x="2220" y="2949"/>
                  </a:cubicBezTo>
                  <a:cubicBezTo>
                    <a:pt x="2402" y="3071"/>
                    <a:pt x="2645" y="3071"/>
                    <a:pt x="2858" y="2949"/>
                  </a:cubicBezTo>
                  <a:lnTo>
                    <a:pt x="3770" y="2402"/>
                  </a:lnTo>
                  <a:cubicBezTo>
                    <a:pt x="4195" y="2159"/>
                    <a:pt x="4621" y="1916"/>
                    <a:pt x="5047" y="1672"/>
                  </a:cubicBezTo>
                  <a:cubicBezTo>
                    <a:pt x="5229" y="1551"/>
                    <a:pt x="5259" y="1490"/>
                    <a:pt x="5107" y="1368"/>
                  </a:cubicBezTo>
                  <a:cubicBezTo>
                    <a:pt x="4925" y="1216"/>
                    <a:pt x="4682" y="1095"/>
                    <a:pt x="4499" y="973"/>
                  </a:cubicBezTo>
                  <a:cubicBezTo>
                    <a:pt x="4013" y="700"/>
                    <a:pt x="3527" y="426"/>
                    <a:pt x="3040" y="153"/>
                  </a:cubicBezTo>
                  <a:cubicBezTo>
                    <a:pt x="2797" y="1"/>
                    <a:pt x="2615" y="1"/>
                    <a:pt x="2341" y="153"/>
                  </a:cubicBezTo>
                  <a:cubicBezTo>
                    <a:pt x="1977" y="365"/>
                    <a:pt x="1612" y="578"/>
                    <a:pt x="1247" y="7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1"/>
            <p:cNvSpPr/>
            <p:nvPr/>
          </p:nvSpPr>
          <p:spPr>
            <a:xfrm>
              <a:off x="1717818" y="3706673"/>
              <a:ext cx="176631" cy="102083"/>
            </a:xfrm>
            <a:custGeom>
              <a:avLst/>
              <a:gdLst/>
              <a:ahLst/>
              <a:cxnLst/>
              <a:rect l="l" t="t" r="r" b="b"/>
              <a:pathLst>
                <a:path w="5260" h="3040" extrusionOk="0">
                  <a:moveTo>
                    <a:pt x="2371" y="122"/>
                  </a:moveTo>
                  <a:cubicBezTo>
                    <a:pt x="1916" y="395"/>
                    <a:pt x="1490" y="639"/>
                    <a:pt x="1034" y="912"/>
                  </a:cubicBezTo>
                  <a:cubicBezTo>
                    <a:pt x="1004" y="912"/>
                    <a:pt x="1004" y="912"/>
                    <a:pt x="973" y="942"/>
                  </a:cubicBezTo>
                  <a:cubicBezTo>
                    <a:pt x="760" y="1064"/>
                    <a:pt x="487" y="1186"/>
                    <a:pt x="244" y="1338"/>
                  </a:cubicBezTo>
                  <a:cubicBezTo>
                    <a:pt x="1" y="1490"/>
                    <a:pt x="1" y="1611"/>
                    <a:pt x="244" y="1733"/>
                  </a:cubicBezTo>
                  <a:cubicBezTo>
                    <a:pt x="882" y="2128"/>
                    <a:pt x="1551" y="2493"/>
                    <a:pt x="2219" y="2888"/>
                  </a:cubicBezTo>
                  <a:cubicBezTo>
                    <a:pt x="2463" y="3040"/>
                    <a:pt x="2675" y="3040"/>
                    <a:pt x="2949" y="2857"/>
                  </a:cubicBezTo>
                  <a:cubicBezTo>
                    <a:pt x="3283" y="2675"/>
                    <a:pt x="3618" y="2462"/>
                    <a:pt x="3982" y="2280"/>
                  </a:cubicBezTo>
                  <a:cubicBezTo>
                    <a:pt x="4317" y="2067"/>
                    <a:pt x="4651" y="1885"/>
                    <a:pt x="5016" y="1672"/>
                  </a:cubicBezTo>
                  <a:cubicBezTo>
                    <a:pt x="5259" y="1550"/>
                    <a:pt x="5259" y="1398"/>
                    <a:pt x="5016" y="1277"/>
                  </a:cubicBezTo>
                  <a:cubicBezTo>
                    <a:pt x="4712" y="1094"/>
                    <a:pt x="4378" y="882"/>
                    <a:pt x="4013" y="699"/>
                  </a:cubicBezTo>
                  <a:cubicBezTo>
                    <a:pt x="3678" y="487"/>
                    <a:pt x="3344" y="304"/>
                    <a:pt x="3010" y="122"/>
                  </a:cubicBezTo>
                  <a:cubicBezTo>
                    <a:pt x="2797" y="0"/>
                    <a:pt x="2584" y="0"/>
                    <a:pt x="2371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1252383" y="3729105"/>
              <a:ext cx="177605" cy="103124"/>
            </a:xfrm>
            <a:custGeom>
              <a:avLst/>
              <a:gdLst/>
              <a:ahLst/>
              <a:cxnLst/>
              <a:rect l="l" t="t" r="r" b="b"/>
              <a:pathLst>
                <a:path w="5289" h="3071" extrusionOk="0">
                  <a:moveTo>
                    <a:pt x="1459" y="670"/>
                  </a:moveTo>
                  <a:cubicBezTo>
                    <a:pt x="1034" y="882"/>
                    <a:pt x="608" y="1126"/>
                    <a:pt x="213" y="1369"/>
                  </a:cubicBezTo>
                  <a:cubicBezTo>
                    <a:pt x="0" y="1490"/>
                    <a:pt x="0" y="1642"/>
                    <a:pt x="183" y="1764"/>
                  </a:cubicBezTo>
                  <a:cubicBezTo>
                    <a:pt x="517" y="1946"/>
                    <a:pt x="882" y="2159"/>
                    <a:pt x="1216" y="2341"/>
                  </a:cubicBezTo>
                  <a:cubicBezTo>
                    <a:pt x="1550" y="2554"/>
                    <a:pt x="1885" y="2737"/>
                    <a:pt x="2219" y="2949"/>
                  </a:cubicBezTo>
                  <a:cubicBezTo>
                    <a:pt x="2462" y="3071"/>
                    <a:pt x="2645" y="3071"/>
                    <a:pt x="2888" y="2919"/>
                  </a:cubicBezTo>
                  <a:cubicBezTo>
                    <a:pt x="3252" y="2706"/>
                    <a:pt x="3617" y="2524"/>
                    <a:pt x="3982" y="2311"/>
                  </a:cubicBezTo>
                  <a:cubicBezTo>
                    <a:pt x="4347" y="2098"/>
                    <a:pt x="4681" y="1885"/>
                    <a:pt x="5046" y="1673"/>
                  </a:cubicBezTo>
                  <a:cubicBezTo>
                    <a:pt x="5289" y="1551"/>
                    <a:pt x="5289" y="1429"/>
                    <a:pt x="5076" y="1308"/>
                  </a:cubicBezTo>
                  <a:cubicBezTo>
                    <a:pt x="4408" y="913"/>
                    <a:pt x="3739" y="518"/>
                    <a:pt x="3070" y="122"/>
                  </a:cubicBezTo>
                  <a:cubicBezTo>
                    <a:pt x="2827" y="1"/>
                    <a:pt x="2614" y="1"/>
                    <a:pt x="2371" y="122"/>
                  </a:cubicBezTo>
                  <a:cubicBezTo>
                    <a:pt x="2067" y="305"/>
                    <a:pt x="1763" y="487"/>
                    <a:pt x="1459" y="6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1"/>
            <p:cNvSpPr/>
            <p:nvPr/>
          </p:nvSpPr>
          <p:spPr>
            <a:xfrm>
              <a:off x="1018630" y="3781189"/>
              <a:ext cx="147013" cy="84722"/>
            </a:xfrm>
            <a:custGeom>
              <a:avLst/>
              <a:gdLst/>
              <a:ahLst/>
              <a:cxnLst/>
              <a:rect l="l" t="t" r="r" b="b"/>
              <a:pathLst>
                <a:path w="4378" h="2523" extrusionOk="0">
                  <a:moveTo>
                    <a:pt x="638" y="1246"/>
                  </a:moveTo>
                  <a:cubicBezTo>
                    <a:pt x="517" y="1307"/>
                    <a:pt x="395" y="1398"/>
                    <a:pt x="274" y="1459"/>
                  </a:cubicBezTo>
                  <a:cubicBezTo>
                    <a:pt x="31" y="1611"/>
                    <a:pt x="0" y="1702"/>
                    <a:pt x="243" y="1854"/>
                  </a:cubicBezTo>
                  <a:cubicBezTo>
                    <a:pt x="547" y="2037"/>
                    <a:pt x="851" y="2219"/>
                    <a:pt x="1186" y="2401"/>
                  </a:cubicBezTo>
                  <a:cubicBezTo>
                    <a:pt x="1398" y="2523"/>
                    <a:pt x="1581" y="2493"/>
                    <a:pt x="1824" y="2371"/>
                  </a:cubicBezTo>
                  <a:cubicBezTo>
                    <a:pt x="2189" y="2158"/>
                    <a:pt x="2584" y="1915"/>
                    <a:pt x="2979" y="1702"/>
                  </a:cubicBezTo>
                  <a:cubicBezTo>
                    <a:pt x="3344" y="1489"/>
                    <a:pt x="3739" y="1246"/>
                    <a:pt x="4134" y="1034"/>
                  </a:cubicBezTo>
                  <a:cubicBezTo>
                    <a:pt x="4377" y="882"/>
                    <a:pt x="4377" y="790"/>
                    <a:pt x="4164" y="638"/>
                  </a:cubicBezTo>
                  <a:cubicBezTo>
                    <a:pt x="3860" y="456"/>
                    <a:pt x="3556" y="274"/>
                    <a:pt x="3252" y="122"/>
                  </a:cubicBezTo>
                  <a:cubicBezTo>
                    <a:pt x="3009" y="0"/>
                    <a:pt x="2827" y="0"/>
                    <a:pt x="2584" y="122"/>
                  </a:cubicBezTo>
                  <a:cubicBezTo>
                    <a:pt x="2432" y="213"/>
                    <a:pt x="2310" y="274"/>
                    <a:pt x="2189" y="365"/>
                  </a:cubicBezTo>
                  <a:cubicBezTo>
                    <a:pt x="1945" y="486"/>
                    <a:pt x="1672" y="638"/>
                    <a:pt x="1429" y="790"/>
                  </a:cubicBezTo>
                  <a:cubicBezTo>
                    <a:pt x="1155" y="942"/>
                    <a:pt x="912" y="1094"/>
                    <a:pt x="638" y="12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1"/>
            <p:cNvSpPr/>
            <p:nvPr/>
          </p:nvSpPr>
          <p:spPr>
            <a:xfrm>
              <a:off x="1404472" y="3762787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1368" y="761"/>
                  </a:moveTo>
                  <a:cubicBezTo>
                    <a:pt x="1003" y="943"/>
                    <a:pt x="669" y="1156"/>
                    <a:pt x="304" y="1338"/>
                  </a:cubicBezTo>
                  <a:cubicBezTo>
                    <a:pt x="31" y="1521"/>
                    <a:pt x="0" y="1642"/>
                    <a:pt x="304" y="1794"/>
                  </a:cubicBezTo>
                  <a:cubicBezTo>
                    <a:pt x="942" y="2159"/>
                    <a:pt x="1581" y="2554"/>
                    <a:pt x="2219" y="2919"/>
                  </a:cubicBezTo>
                  <a:cubicBezTo>
                    <a:pt x="2493" y="3071"/>
                    <a:pt x="2705" y="3071"/>
                    <a:pt x="2979" y="2919"/>
                  </a:cubicBezTo>
                  <a:cubicBezTo>
                    <a:pt x="3678" y="2493"/>
                    <a:pt x="4377" y="2098"/>
                    <a:pt x="5076" y="1703"/>
                  </a:cubicBezTo>
                  <a:cubicBezTo>
                    <a:pt x="5319" y="1551"/>
                    <a:pt x="5319" y="1430"/>
                    <a:pt x="5107" y="1308"/>
                  </a:cubicBezTo>
                  <a:cubicBezTo>
                    <a:pt x="4772" y="1095"/>
                    <a:pt x="4438" y="913"/>
                    <a:pt x="4104" y="730"/>
                  </a:cubicBezTo>
                  <a:cubicBezTo>
                    <a:pt x="3769" y="518"/>
                    <a:pt x="3435" y="335"/>
                    <a:pt x="3100" y="153"/>
                  </a:cubicBezTo>
                  <a:cubicBezTo>
                    <a:pt x="2857" y="1"/>
                    <a:pt x="2645" y="1"/>
                    <a:pt x="2401" y="153"/>
                  </a:cubicBezTo>
                  <a:cubicBezTo>
                    <a:pt x="2067" y="366"/>
                    <a:pt x="1702" y="548"/>
                    <a:pt x="1368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1"/>
            <p:cNvSpPr/>
            <p:nvPr/>
          </p:nvSpPr>
          <p:spPr>
            <a:xfrm>
              <a:off x="1605556" y="3769940"/>
              <a:ext cx="177605" cy="103124"/>
            </a:xfrm>
            <a:custGeom>
              <a:avLst/>
              <a:gdLst/>
              <a:ahLst/>
              <a:cxnLst/>
              <a:rect l="l" t="t" r="r" b="b"/>
              <a:pathLst>
                <a:path w="5289" h="3071" extrusionOk="0">
                  <a:moveTo>
                    <a:pt x="304" y="1338"/>
                  </a:moveTo>
                  <a:cubicBezTo>
                    <a:pt x="30" y="1521"/>
                    <a:pt x="0" y="1642"/>
                    <a:pt x="274" y="1794"/>
                  </a:cubicBezTo>
                  <a:cubicBezTo>
                    <a:pt x="942" y="2159"/>
                    <a:pt x="1581" y="2554"/>
                    <a:pt x="2219" y="2919"/>
                  </a:cubicBezTo>
                  <a:cubicBezTo>
                    <a:pt x="2493" y="3071"/>
                    <a:pt x="2705" y="3071"/>
                    <a:pt x="2948" y="2919"/>
                  </a:cubicBezTo>
                  <a:cubicBezTo>
                    <a:pt x="3648" y="2524"/>
                    <a:pt x="4347" y="2128"/>
                    <a:pt x="5015" y="1733"/>
                  </a:cubicBezTo>
                  <a:cubicBezTo>
                    <a:pt x="5289" y="1581"/>
                    <a:pt x="5289" y="1460"/>
                    <a:pt x="5046" y="1308"/>
                  </a:cubicBezTo>
                  <a:cubicBezTo>
                    <a:pt x="4711" y="1095"/>
                    <a:pt x="4377" y="913"/>
                    <a:pt x="4043" y="730"/>
                  </a:cubicBezTo>
                  <a:cubicBezTo>
                    <a:pt x="3708" y="517"/>
                    <a:pt x="3404" y="335"/>
                    <a:pt x="3070" y="153"/>
                  </a:cubicBezTo>
                  <a:cubicBezTo>
                    <a:pt x="2827" y="1"/>
                    <a:pt x="2614" y="31"/>
                    <a:pt x="2341" y="183"/>
                  </a:cubicBezTo>
                  <a:cubicBezTo>
                    <a:pt x="1672" y="578"/>
                    <a:pt x="973" y="973"/>
                    <a:pt x="304" y="1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1"/>
            <p:cNvSpPr/>
            <p:nvPr/>
          </p:nvSpPr>
          <p:spPr>
            <a:xfrm>
              <a:off x="1139080" y="3794454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1307" y="760"/>
                  </a:moveTo>
                  <a:cubicBezTo>
                    <a:pt x="942" y="942"/>
                    <a:pt x="608" y="1155"/>
                    <a:pt x="243" y="1368"/>
                  </a:cubicBezTo>
                  <a:cubicBezTo>
                    <a:pt x="0" y="1520"/>
                    <a:pt x="0" y="1611"/>
                    <a:pt x="243" y="1763"/>
                  </a:cubicBezTo>
                  <a:cubicBezTo>
                    <a:pt x="882" y="2158"/>
                    <a:pt x="1550" y="2523"/>
                    <a:pt x="2189" y="2918"/>
                  </a:cubicBezTo>
                  <a:cubicBezTo>
                    <a:pt x="2462" y="3070"/>
                    <a:pt x="2645" y="3070"/>
                    <a:pt x="2949" y="2888"/>
                  </a:cubicBezTo>
                  <a:cubicBezTo>
                    <a:pt x="3283" y="2705"/>
                    <a:pt x="3648" y="2493"/>
                    <a:pt x="3982" y="2310"/>
                  </a:cubicBezTo>
                  <a:cubicBezTo>
                    <a:pt x="4347" y="2098"/>
                    <a:pt x="4681" y="1885"/>
                    <a:pt x="5046" y="1672"/>
                  </a:cubicBezTo>
                  <a:cubicBezTo>
                    <a:pt x="5289" y="1520"/>
                    <a:pt x="5289" y="1429"/>
                    <a:pt x="5046" y="1277"/>
                  </a:cubicBezTo>
                  <a:cubicBezTo>
                    <a:pt x="4408" y="882"/>
                    <a:pt x="3739" y="517"/>
                    <a:pt x="3070" y="122"/>
                  </a:cubicBezTo>
                  <a:cubicBezTo>
                    <a:pt x="2827" y="0"/>
                    <a:pt x="2614" y="0"/>
                    <a:pt x="2371" y="122"/>
                  </a:cubicBezTo>
                  <a:cubicBezTo>
                    <a:pt x="2006" y="335"/>
                    <a:pt x="1672" y="547"/>
                    <a:pt x="1307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1"/>
            <p:cNvSpPr/>
            <p:nvPr/>
          </p:nvSpPr>
          <p:spPr>
            <a:xfrm>
              <a:off x="1292177" y="3828136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2371" y="152"/>
                  </a:moveTo>
                  <a:cubicBezTo>
                    <a:pt x="1672" y="547"/>
                    <a:pt x="973" y="973"/>
                    <a:pt x="244" y="1368"/>
                  </a:cubicBezTo>
                  <a:cubicBezTo>
                    <a:pt x="1" y="1520"/>
                    <a:pt x="1" y="1642"/>
                    <a:pt x="244" y="1794"/>
                  </a:cubicBezTo>
                  <a:cubicBezTo>
                    <a:pt x="578" y="1976"/>
                    <a:pt x="912" y="2158"/>
                    <a:pt x="1247" y="2371"/>
                  </a:cubicBezTo>
                  <a:cubicBezTo>
                    <a:pt x="1581" y="2554"/>
                    <a:pt x="1916" y="2736"/>
                    <a:pt x="2250" y="2949"/>
                  </a:cubicBezTo>
                  <a:cubicBezTo>
                    <a:pt x="2463" y="3070"/>
                    <a:pt x="2675" y="3070"/>
                    <a:pt x="2919" y="2949"/>
                  </a:cubicBezTo>
                  <a:lnTo>
                    <a:pt x="5046" y="1702"/>
                  </a:lnTo>
                  <a:cubicBezTo>
                    <a:pt x="5320" y="1550"/>
                    <a:pt x="5320" y="1429"/>
                    <a:pt x="5046" y="1277"/>
                  </a:cubicBezTo>
                  <a:cubicBezTo>
                    <a:pt x="4408" y="912"/>
                    <a:pt x="3739" y="517"/>
                    <a:pt x="3071" y="152"/>
                  </a:cubicBezTo>
                  <a:cubicBezTo>
                    <a:pt x="2858" y="0"/>
                    <a:pt x="2645" y="0"/>
                    <a:pt x="2371" y="1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1494268" y="3835289"/>
              <a:ext cx="177638" cy="102083"/>
            </a:xfrm>
            <a:custGeom>
              <a:avLst/>
              <a:gdLst/>
              <a:ahLst/>
              <a:cxnLst/>
              <a:rect l="l" t="t" r="r" b="b"/>
              <a:pathLst>
                <a:path w="5290" h="3040" extrusionOk="0">
                  <a:moveTo>
                    <a:pt x="1338" y="730"/>
                  </a:moveTo>
                  <a:cubicBezTo>
                    <a:pt x="974" y="942"/>
                    <a:pt x="609" y="1125"/>
                    <a:pt x="274" y="1337"/>
                  </a:cubicBezTo>
                  <a:cubicBezTo>
                    <a:pt x="1" y="1489"/>
                    <a:pt x="1" y="1611"/>
                    <a:pt x="244" y="1733"/>
                  </a:cubicBezTo>
                  <a:cubicBezTo>
                    <a:pt x="578" y="1945"/>
                    <a:pt x="913" y="2128"/>
                    <a:pt x="1247" y="2310"/>
                  </a:cubicBezTo>
                  <a:cubicBezTo>
                    <a:pt x="1582" y="2523"/>
                    <a:pt x="1916" y="2705"/>
                    <a:pt x="2250" y="2918"/>
                  </a:cubicBezTo>
                  <a:cubicBezTo>
                    <a:pt x="2493" y="3040"/>
                    <a:pt x="2676" y="3040"/>
                    <a:pt x="2919" y="2888"/>
                  </a:cubicBezTo>
                  <a:cubicBezTo>
                    <a:pt x="3284" y="2705"/>
                    <a:pt x="3648" y="2492"/>
                    <a:pt x="3983" y="2280"/>
                  </a:cubicBezTo>
                  <a:cubicBezTo>
                    <a:pt x="4348" y="2097"/>
                    <a:pt x="4682" y="1885"/>
                    <a:pt x="5047" y="1672"/>
                  </a:cubicBezTo>
                  <a:cubicBezTo>
                    <a:pt x="5259" y="1550"/>
                    <a:pt x="5290" y="1429"/>
                    <a:pt x="5077" y="1307"/>
                  </a:cubicBezTo>
                  <a:cubicBezTo>
                    <a:pt x="4378" y="912"/>
                    <a:pt x="3709" y="517"/>
                    <a:pt x="3041" y="122"/>
                  </a:cubicBezTo>
                  <a:cubicBezTo>
                    <a:pt x="2828" y="0"/>
                    <a:pt x="2615" y="0"/>
                    <a:pt x="2402" y="122"/>
                  </a:cubicBezTo>
                  <a:cubicBezTo>
                    <a:pt x="2037" y="334"/>
                    <a:pt x="1673" y="517"/>
                    <a:pt x="1338" y="7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1025778" y="3858762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243" y="1398"/>
                  </a:moveTo>
                  <a:cubicBezTo>
                    <a:pt x="0" y="1520"/>
                    <a:pt x="0" y="1642"/>
                    <a:pt x="213" y="1793"/>
                  </a:cubicBezTo>
                  <a:cubicBezTo>
                    <a:pt x="882" y="2158"/>
                    <a:pt x="1550" y="2553"/>
                    <a:pt x="2250" y="2949"/>
                  </a:cubicBezTo>
                  <a:cubicBezTo>
                    <a:pt x="2462" y="3070"/>
                    <a:pt x="2675" y="3070"/>
                    <a:pt x="2918" y="2949"/>
                  </a:cubicBezTo>
                  <a:cubicBezTo>
                    <a:pt x="3253" y="2736"/>
                    <a:pt x="3617" y="2523"/>
                    <a:pt x="3982" y="2310"/>
                  </a:cubicBezTo>
                  <a:cubicBezTo>
                    <a:pt x="4316" y="2128"/>
                    <a:pt x="4681" y="1915"/>
                    <a:pt x="5046" y="1702"/>
                  </a:cubicBezTo>
                  <a:cubicBezTo>
                    <a:pt x="5289" y="1550"/>
                    <a:pt x="5289" y="1429"/>
                    <a:pt x="5046" y="1307"/>
                  </a:cubicBezTo>
                  <a:cubicBezTo>
                    <a:pt x="4742" y="1094"/>
                    <a:pt x="4408" y="912"/>
                    <a:pt x="4073" y="730"/>
                  </a:cubicBezTo>
                  <a:cubicBezTo>
                    <a:pt x="3739" y="547"/>
                    <a:pt x="3435" y="334"/>
                    <a:pt x="3101" y="152"/>
                  </a:cubicBezTo>
                  <a:cubicBezTo>
                    <a:pt x="2827" y="0"/>
                    <a:pt x="2645" y="0"/>
                    <a:pt x="2371" y="183"/>
                  </a:cubicBezTo>
                  <a:cubicBezTo>
                    <a:pt x="1642" y="578"/>
                    <a:pt x="943" y="973"/>
                    <a:pt x="243" y="13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1659655" y="3862825"/>
              <a:ext cx="176597" cy="102117"/>
            </a:xfrm>
            <a:custGeom>
              <a:avLst/>
              <a:gdLst/>
              <a:ahLst/>
              <a:cxnLst/>
              <a:rect l="l" t="t" r="r" b="b"/>
              <a:pathLst>
                <a:path w="5259" h="3041" extrusionOk="0">
                  <a:moveTo>
                    <a:pt x="1277" y="761"/>
                  </a:moveTo>
                  <a:cubicBezTo>
                    <a:pt x="942" y="943"/>
                    <a:pt x="578" y="1156"/>
                    <a:pt x="213" y="1369"/>
                  </a:cubicBezTo>
                  <a:cubicBezTo>
                    <a:pt x="0" y="1490"/>
                    <a:pt x="0" y="1612"/>
                    <a:pt x="213" y="1733"/>
                  </a:cubicBezTo>
                  <a:cubicBezTo>
                    <a:pt x="547" y="1946"/>
                    <a:pt x="882" y="2128"/>
                    <a:pt x="1216" y="2341"/>
                  </a:cubicBezTo>
                  <a:cubicBezTo>
                    <a:pt x="1550" y="2524"/>
                    <a:pt x="1885" y="2706"/>
                    <a:pt x="2189" y="2919"/>
                  </a:cubicBezTo>
                  <a:cubicBezTo>
                    <a:pt x="2462" y="3040"/>
                    <a:pt x="2644" y="3040"/>
                    <a:pt x="2918" y="2888"/>
                  </a:cubicBezTo>
                  <a:cubicBezTo>
                    <a:pt x="3374" y="2645"/>
                    <a:pt x="3830" y="2372"/>
                    <a:pt x="4286" y="2098"/>
                  </a:cubicBezTo>
                  <a:cubicBezTo>
                    <a:pt x="4529" y="1976"/>
                    <a:pt x="4772" y="1824"/>
                    <a:pt x="4985" y="1703"/>
                  </a:cubicBezTo>
                  <a:cubicBezTo>
                    <a:pt x="5228" y="1551"/>
                    <a:pt x="5258" y="1429"/>
                    <a:pt x="5015" y="1308"/>
                  </a:cubicBezTo>
                  <a:cubicBezTo>
                    <a:pt x="4347" y="913"/>
                    <a:pt x="3678" y="517"/>
                    <a:pt x="3009" y="122"/>
                  </a:cubicBezTo>
                  <a:cubicBezTo>
                    <a:pt x="2796" y="1"/>
                    <a:pt x="2584" y="1"/>
                    <a:pt x="2341" y="122"/>
                  </a:cubicBezTo>
                  <a:cubicBezTo>
                    <a:pt x="2006" y="335"/>
                    <a:pt x="1641" y="548"/>
                    <a:pt x="1277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1179915" y="3893452"/>
              <a:ext cx="177605" cy="103124"/>
            </a:xfrm>
            <a:custGeom>
              <a:avLst/>
              <a:gdLst/>
              <a:ahLst/>
              <a:cxnLst/>
              <a:rect l="l" t="t" r="r" b="b"/>
              <a:pathLst>
                <a:path w="5289" h="3071" extrusionOk="0">
                  <a:moveTo>
                    <a:pt x="1307" y="760"/>
                  </a:moveTo>
                  <a:cubicBezTo>
                    <a:pt x="942" y="973"/>
                    <a:pt x="578" y="1186"/>
                    <a:pt x="213" y="1399"/>
                  </a:cubicBezTo>
                  <a:cubicBezTo>
                    <a:pt x="0" y="1520"/>
                    <a:pt x="0" y="1642"/>
                    <a:pt x="182" y="1764"/>
                  </a:cubicBezTo>
                  <a:cubicBezTo>
                    <a:pt x="517" y="1976"/>
                    <a:pt x="882" y="2159"/>
                    <a:pt x="1216" y="2371"/>
                  </a:cubicBezTo>
                  <a:cubicBezTo>
                    <a:pt x="1550" y="2554"/>
                    <a:pt x="1885" y="2736"/>
                    <a:pt x="2219" y="2919"/>
                  </a:cubicBezTo>
                  <a:cubicBezTo>
                    <a:pt x="2432" y="3071"/>
                    <a:pt x="2644" y="3071"/>
                    <a:pt x="2888" y="2919"/>
                  </a:cubicBezTo>
                  <a:cubicBezTo>
                    <a:pt x="3252" y="2736"/>
                    <a:pt x="3617" y="2523"/>
                    <a:pt x="3951" y="2311"/>
                  </a:cubicBezTo>
                  <a:cubicBezTo>
                    <a:pt x="4316" y="2098"/>
                    <a:pt x="4681" y="1885"/>
                    <a:pt x="5046" y="1703"/>
                  </a:cubicBezTo>
                  <a:cubicBezTo>
                    <a:pt x="5259" y="1551"/>
                    <a:pt x="5289" y="1429"/>
                    <a:pt x="5046" y="1308"/>
                  </a:cubicBezTo>
                  <a:cubicBezTo>
                    <a:pt x="4407" y="912"/>
                    <a:pt x="3708" y="517"/>
                    <a:pt x="3040" y="122"/>
                  </a:cubicBezTo>
                  <a:cubicBezTo>
                    <a:pt x="2827" y="1"/>
                    <a:pt x="2614" y="1"/>
                    <a:pt x="2371" y="122"/>
                  </a:cubicBezTo>
                  <a:cubicBezTo>
                    <a:pt x="2006" y="335"/>
                    <a:pt x="1641" y="548"/>
                    <a:pt x="1307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1383014" y="3899563"/>
              <a:ext cx="176631" cy="102117"/>
            </a:xfrm>
            <a:custGeom>
              <a:avLst/>
              <a:gdLst/>
              <a:ahLst/>
              <a:cxnLst/>
              <a:rect l="l" t="t" r="r" b="b"/>
              <a:pathLst>
                <a:path w="5260" h="3041" extrusionOk="0">
                  <a:moveTo>
                    <a:pt x="1308" y="730"/>
                  </a:moveTo>
                  <a:cubicBezTo>
                    <a:pt x="973" y="943"/>
                    <a:pt x="609" y="1126"/>
                    <a:pt x="274" y="1338"/>
                  </a:cubicBezTo>
                  <a:cubicBezTo>
                    <a:pt x="1" y="1490"/>
                    <a:pt x="1" y="1612"/>
                    <a:pt x="244" y="1734"/>
                  </a:cubicBezTo>
                  <a:cubicBezTo>
                    <a:pt x="578" y="1946"/>
                    <a:pt x="913" y="2129"/>
                    <a:pt x="1247" y="2311"/>
                  </a:cubicBezTo>
                  <a:cubicBezTo>
                    <a:pt x="1581" y="2524"/>
                    <a:pt x="1916" y="2706"/>
                    <a:pt x="2250" y="2919"/>
                  </a:cubicBezTo>
                  <a:cubicBezTo>
                    <a:pt x="2463" y="3041"/>
                    <a:pt x="2676" y="3041"/>
                    <a:pt x="2919" y="2919"/>
                  </a:cubicBezTo>
                  <a:cubicBezTo>
                    <a:pt x="3253" y="2706"/>
                    <a:pt x="3618" y="2493"/>
                    <a:pt x="3983" y="2281"/>
                  </a:cubicBezTo>
                  <a:cubicBezTo>
                    <a:pt x="4347" y="2068"/>
                    <a:pt x="4682" y="1885"/>
                    <a:pt x="5046" y="1673"/>
                  </a:cubicBezTo>
                  <a:cubicBezTo>
                    <a:pt x="5259" y="1551"/>
                    <a:pt x="5259" y="1399"/>
                    <a:pt x="5077" y="1308"/>
                  </a:cubicBezTo>
                  <a:cubicBezTo>
                    <a:pt x="4378" y="913"/>
                    <a:pt x="3709" y="518"/>
                    <a:pt x="3040" y="123"/>
                  </a:cubicBezTo>
                  <a:cubicBezTo>
                    <a:pt x="2828" y="1"/>
                    <a:pt x="2584" y="1"/>
                    <a:pt x="2341" y="123"/>
                  </a:cubicBezTo>
                  <a:cubicBezTo>
                    <a:pt x="2007" y="335"/>
                    <a:pt x="1673" y="518"/>
                    <a:pt x="1308" y="7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1547360" y="3927134"/>
              <a:ext cx="176597" cy="102117"/>
            </a:xfrm>
            <a:custGeom>
              <a:avLst/>
              <a:gdLst/>
              <a:ahLst/>
              <a:cxnLst/>
              <a:rect l="l" t="t" r="r" b="b"/>
              <a:pathLst>
                <a:path w="5259" h="3041" extrusionOk="0">
                  <a:moveTo>
                    <a:pt x="882" y="1004"/>
                  </a:moveTo>
                  <a:cubicBezTo>
                    <a:pt x="669" y="1125"/>
                    <a:pt x="456" y="1247"/>
                    <a:pt x="244" y="1368"/>
                  </a:cubicBezTo>
                  <a:cubicBezTo>
                    <a:pt x="1" y="1490"/>
                    <a:pt x="1" y="1612"/>
                    <a:pt x="244" y="1764"/>
                  </a:cubicBezTo>
                  <a:cubicBezTo>
                    <a:pt x="912" y="2128"/>
                    <a:pt x="1581" y="2523"/>
                    <a:pt x="2250" y="2919"/>
                  </a:cubicBezTo>
                  <a:cubicBezTo>
                    <a:pt x="2463" y="3040"/>
                    <a:pt x="2675" y="3040"/>
                    <a:pt x="2918" y="2888"/>
                  </a:cubicBezTo>
                  <a:cubicBezTo>
                    <a:pt x="3283" y="2706"/>
                    <a:pt x="3618" y="2493"/>
                    <a:pt x="3982" y="2280"/>
                  </a:cubicBezTo>
                  <a:cubicBezTo>
                    <a:pt x="4347" y="2098"/>
                    <a:pt x="4681" y="1885"/>
                    <a:pt x="5046" y="1672"/>
                  </a:cubicBezTo>
                  <a:cubicBezTo>
                    <a:pt x="5259" y="1551"/>
                    <a:pt x="5259" y="1429"/>
                    <a:pt x="5046" y="1308"/>
                  </a:cubicBezTo>
                  <a:cubicBezTo>
                    <a:pt x="4712" y="1095"/>
                    <a:pt x="4377" y="913"/>
                    <a:pt x="4043" y="700"/>
                  </a:cubicBezTo>
                  <a:cubicBezTo>
                    <a:pt x="3709" y="517"/>
                    <a:pt x="3374" y="305"/>
                    <a:pt x="3040" y="122"/>
                  </a:cubicBezTo>
                  <a:cubicBezTo>
                    <a:pt x="2797" y="1"/>
                    <a:pt x="2615" y="1"/>
                    <a:pt x="2371" y="122"/>
                  </a:cubicBezTo>
                  <a:cubicBezTo>
                    <a:pt x="1885" y="426"/>
                    <a:pt x="1368" y="700"/>
                    <a:pt x="882" y="10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1066612" y="3958767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1307" y="761"/>
                  </a:moveTo>
                  <a:cubicBezTo>
                    <a:pt x="942" y="974"/>
                    <a:pt x="608" y="1156"/>
                    <a:pt x="243" y="1369"/>
                  </a:cubicBezTo>
                  <a:cubicBezTo>
                    <a:pt x="0" y="1521"/>
                    <a:pt x="0" y="1642"/>
                    <a:pt x="243" y="1794"/>
                  </a:cubicBezTo>
                  <a:cubicBezTo>
                    <a:pt x="395" y="1885"/>
                    <a:pt x="578" y="1977"/>
                    <a:pt x="730" y="2068"/>
                  </a:cubicBezTo>
                  <a:cubicBezTo>
                    <a:pt x="912" y="2159"/>
                    <a:pt x="1064" y="2281"/>
                    <a:pt x="1246" y="2372"/>
                  </a:cubicBezTo>
                  <a:cubicBezTo>
                    <a:pt x="1550" y="2554"/>
                    <a:pt x="1885" y="2737"/>
                    <a:pt x="2189" y="2919"/>
                  </a:cubicBezTo>
                  <a:cubicBezTo>
                    <a:pt x="2462" y="3071"/>
                    <a:pt x="2645" y="3071"/>
                    <a:pt x="2918" y="2919"/>
                  </a:cubicBezTo>
                  <a:cubicBezTo>
                    <a:pt x="3617" y="2524"/>
                    <a:pt x="4316" y="2129"/>
                    <a:pt x="5015" y="1703"/>
                  </a:cubicBezTo>
                  <a:cubicBezTo>
                    <a:pt x="5289" y="1551"/>
                    <a:pt x="5319" y="1430"/>
                    <a:pt x="5015" y="1278"/>
                  </a:cubicBezTo>
                  <a:cubicBezTo>
                    <a:pt x="4377" y="882"/>
                    <a:pt x="3739" y="518"/>
                    <a:pt x="3070" y="122"/>
                  </a:cubicBezTo>
                  <a:cubicBezTo>
                    <a:pt x="2827" y="1"/>
                    <a:pt x="2614" y="1"/>
                    <a:pt x="2371" y="153"/>
                  </a:cubicBezTo>
                  <a:cubicBezTo>
                    <a:pt x="2006" y="366"/>
                    <a:pt x="1672" y="548"/>
                    <a:pt x="1307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1271760" y="3963871"/>
              <a:ext cx="176631" cy="102117"/>
            </a:xfrm>
            <a:custGeom>
              <a:avLst/>
              <a:gdLst/>
              <a:ahLst/>
              <a:cxnLst/>
              <a:rect l="l" t="t" r="r" b="b"/>
              <a:pathLst>
                <a:path w="5260" h="3041" extrusionOk="0">
                  <a:moveTo>
                    <a:pt x="973" y="943"/>
                  </a:moveTo>
                  <a:cubicBezTo>
                    <a:pt x="730" y="1065"/>
                    <a:pt x="517" y="1217"/>
                    <a:pt x="274" y="1338"/>
                  </a:cubicBezTo>
                  <a:cubicBezTo>
                    <a:pt x="1" y="1490"/>
                    <a:pt x="1" y="1612"/>
                    <a:pt x="244" y="1764"/>
                  </a:cubicBezTo>
                  <a:cubicBezTo>
                    <a:pt x="578" y="1946"/>
                    <a:pt x="913" y="2159"/>
                    <a:pt x="1216" y="2341"/>
                  </a:cubicBezTo>
                  <a:cubicBezTo>
                    <a:pt x="1551" y="2524"/>
                    <a:pt x="1885" y="2706"/>
                    <a:pt x="2220" y="2919"/>
                  </a:cubicBezTo>
                  <a:cubicBezTo>
                    <a:pt x="2463" y="3040"/>
                    <a:pt x="2675" y="3040"/>
                    <a:pt x="2919" y="2919"/>
                  </a:cubicBezTo>
                  <a:lnTo>
                    <a:pt x="3983" y="2311"/>
                  </a:lnTo>
                  <a:cubicBezTo>
                    <a:pt x="4317" y="2098"/>
                    <a:pt x="4682" y="1885"/>
                    <a:pt x="5016" y="1703"/>
                  </a:cubicBezTo>
                  <a:cubicBezTo>
                    <a:pt x="5259" y="1551"/>
                    <a:pt x="5259" y="1429"/>
                    <a:pt x="5016" y="1278"/>
                  </a:cubicBezTo>
                  <a:cubicBezTo>
                    <a:pt x="4378" y="913"/>
                    <a:pt x="3709" y="518"/>
                    <a:pt x="3040" y="153"/>
                  </a:cubicBezTo>
                  <a:cubicBezTo>
                    <a:pt x="2797" y="1"/>
                    <a:pt x="2615" y="1"/>
                    <a:pt x="2341" y="153"/>
                  </a:cubicBezTo>
                  <a:cubicBezTo>
                    <a:pt x="1885" y="396"/>
                    <a:pt x="1429" y="670"/>
                    <a:pt x="973" y="9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1436106" y="3991442"/>
              <a:ext cx="176597" cy="102117"/>
            </a:xfrm>
            <a:custGeom>
              <a:avLst/>
              <a:gdLst/>
              <a:ahLst/>
              <a:cxnLst/>
              <a:rect l="l" t="t" r="r" b="b"/>
              <a:pathLst>
                <a:path w="5259" h="3041" extrusionOk="0">
                  <a:moveTo>
                    <a:pt x="851" y="1004"/>
                  </a:moveTo>
                  <a:cubicBezTo>
                    <a:pt x="669" y="1125"/>
                    <a:pt x="456" y="1247"/>
                    <a:pt x="244" y="1368"/>
                  </a:cubicBezTo>
                  <a:cubicBezTo>
                    <a:pt x="0" y="1490"/>
                    <a:pt x="0" y="1612"/>
                    <a:pt x="213" y="1764"/>
                  </a:cubicBezTo>
                  <a:cubicBezTo>
                    <a:pt x="882" y="2128"/>
                    <a:pt x="1551" y="2523"/>
                    <a:pt x="2250" y="2919"/>
                  </a:cubicBezTo>
                  <a:cubicBezTo>
                    <a:pt x="2462" y="3040"/>
                    <a:pt x="2675" y="3040"/>
                    <a:pt x="2918" y="2919"/>
                  </a:cubicBezTo>
                  <a:cubicBezTo>
                    <a:pt x="3253" y="2706"/>
                    <a:pt x="3617" y="2493"/>
                    <a:pt x="3952" y="2311"/>
                  </a:cubicBezTo>
                  <a:cubicBezTo>
                    <a:pt x="4317" y="2098"/>
                    <a:pt x="4681" y="1885"/>
                    <a:pt x="5016" y="1703"/>
                  </a:cubicBezTo>
                  <a:cubicBezTo>
                    <a:pt x="5259" y="1551"/>
                    <a:pt x="5259" y="1429"/>
                    <a:pt x="5046" y="1308"/>
                  </a:cubicBezTo>
                  <a:cubicBezTo>
                    <a:pt x="4712" y="1095"/>
                    <a:pt x="4377" y="912"/>
                    <a:pt x="4043" y="730"/>
                  </a:cubicBezTo>
                  <a:cubicBezTo>
                    <a:pt x="3709" y="517"/>
                    <a:pt x="3374" y="335"/>
                    <a:pt x="3040" y="153"/>
                  </a:cubicBezTo>
                  <a:cubicBezTo>
                    <a:pt x="2797" y="1"/>
                    <a:pt x="2614" y="1"/>
                    <a:pt x="2341" y="153"/>
                  </a:cubicBezTo>
                  <a:cubicBezTo>
                    <a:pt x="1855" y="426"/>
                    <a:pt x="1368" y="730"/>
                    <a:pt x="851" y="10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1620836" y="3988386"/>
              <a:ext cx="210312" cy="122500"/>
            </a:xfrm>
            <a:custGeom>
              <a:avLst/>
              <a:gdLst/>
              <a:ahLst/>
              <a:cxnLst/>
              <a:rect l="l" t="t" r="r" b="b"/>
              <a:pathLst>
                <a:path w="6263" h="3648" extrusionOk="0">
                  <a:moveTo>
                    <a:pt x="1764" y="1064"/>
                  </a:moveTo>
                  <a:cubicBezTo>
                    <a:pt x="1247" y="1338"/>
                    <a:pt x="730" y="1642"/>
                    <a:pt x="214" y="1946"/>
                  </a:cubicBezTo>
                  <a:cubicBezTo>
                    <a:pt x="1" y="2098"/>
                    <a:pt x="1" y="2219"/>
                    <a:pt x="183" y="2341"/>
                  </a:cubicBezTo>
                  <a:cubicBezTo>
                    <a:pt x="882" y="2736"/>
                    <a:pt x="1551" y="3131"/>
                    <a:pt x="2220" y="3526"/>
                  </a:cubicBezTo>
                  <a:cubicBezTo>
                    <a:pt x="2433" y="3648"/>
                    <a:pt x="2645" y="3617"/>
                    <a:pt x="2889" y="3496"/>
                  </a:cubicBezTo>
                  <a:cubicBezTo>
                    <a:pt x="3071" y="3405"/>
                    <a:pt x="3223" y="3283"/>
                    <a:pt x="3405" y="3192"/>
                  </a:cubicBezTo>
                  <a:cubicBezTo>
                    <a:pt x="3740" y="3010"/>
                    <a:pt x="4104" y="2797"/>
                    <a:pt x="4439" y="2584"/>
                  </a:cubicBezTo>
                  <a:cubicBezTo>
                    <a:pt x="4955" y="2310"/>
                    <a:pt x="5472" y="2006"/>
                    <a:pt x="5959" y="1733"/>
                  </a:cubicBezTo>
                  <a:cubicBezTo>
                    <a:pt x="6232" y="1551"/>
                    <a:pt x="6263" y="1459"/>
                    <a:pt x="5989" y="1307"/>
                  </a:cubicBezTo>
                  <a:cubicBezTo>
                    <a:pt x="5320" y="912"/>
                    <a:pt x="4682" y="517"/>
                    <a:pt x="4013" y="152"/>
                  </a:cubicBezTo>
                  <a:cubicBezTo>
                    <a:pt x="3770" y="0"/>
                    <a:pt x="3557" y="0"/>
                    <a:pt x="3345" y="152"/>
                  </a:cubicBezTo>
                  <a:cubicBezTo>
                    <a:pt x="2828" y="456"/>
                    <a:pt x="2311" y="760"/>
                    <a:pt x="1764" y="10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1323810" y="4056757"/>
              <a:ext cx="176631" cy="102117"/>
            </a:xfrm>
            <a:custGeom>
              <a:avLst/>
              <a:gdLst/>
              <a:ahLst/>
              <a:cxnLst/>
              <a:rect l="l" t="t" r="r" b="b"/>
              <a:pathLst>
                <a:path w="5260" h="3041" extrusionOk="0">
                  <a:moveTo>
                    <a:pt x="1308" y="730"/>
                  </a:moveTo>
                  <a:cubicBezTo>
                    <a:pt x="943" y="943"/>
                    <a:pt x="578" y="1156"/>
                    <a:pt x="244" y="1369"/>
                  </a:cubicBezTo>
                  <a:cubicBezTo>
                    <a:pt x="1" y="1490"/>
                    <a:pt x="1" y="1612"/>
                    <a:pt x="214" y="1733"/>
                  </a:cubicBezTo>
                  <a:cubicBezTo>
                    <a:pt x="548" y="1916"/>
                    <a:pt x="882" y="2129"/>
                    <a:pt x="1247" y="2311"/>
                  </a:cubicBezTo>
                  <a:cubicBezTo>
                    <a:pt x="1581" y="2524"/>
                    <a:pt x="1916" y="2706"/>
                    <a:pt x="2250" y="2888"/>
                  </a:cubicBezTo>
                  <a:cubicBezTo>
                    <a:pt x="2463" y="3040"/>
                    <a:pt x="2676" y="3010"/>
                    <a:pt x="2919" y="2888"/>
                  </a:cubicBezTo>
                  <a:cubicBezTo>
                    <a:pt x="3284" y="2676"/>
                    <a:pt x="3618" y="2493"/>
                    <a:pt x="3983" y="2281"/>
                  </a:cubicBezTo>
                  <a:cubicBezTo>
                    <a:pt x="4317" y="2068"/>
                    <a:pt x="4682" y="1885"/>
                    <a:pt x="5016" y="1673"/>
                  </a:cubicBezTo>
                  <a:cubicBezTo>
                    <a:pt x="5259" y="1551"/>
                    <a:pt x="5259" y="1399"/>
                    <a:pt x="5047" y="1277"/>
                  </a:cubicBezTo>
                  <a:cubicBezTo>
                    <a:pt x="4378" y="882"/>
                    <a:pt x="3709" y="487"/>
                    <a:pt x="3010" y="92"/>
                  </a:cubicBezTo>
                  <a:cubicBezTo>
                    <a:pt x="2828" y="1"/>
                    <a:pt x="2584" y="1"/>
                    <a:pt x="2372" y="122"/>
                  </a:cubicBezTo>
                  <a:cubicBezTo>
                    <a:pt x="2037" y="335"/>
                    <a:pt x="1673" y="518"/>
                    <a:pt x="1308" y="7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1"/>
            <p:cNvSpPr/>
            <p:nvPr/>
          </p:nvSpPr>
          <p:spPr>
            <a:xfrm>
              <a:off x="1507566" y="4072070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1307" y="761"/>
                  </a:moveTo>
                  <a:cubicBezTo>
                    <a:pt x="973" y="973"/>
                    <a:pt x="608" y="1186"/>
                    <a:pt x="274" y="1369"/>
                  </a:cubicBezTo>
                  <a:cubicBezTo>
                    <a:pt x="0" y="1521"/>
                    <a:pt x="0" y="1642"/>
                    <a:pt x="243" y="1794"/>
                  </a:cubicBezTo>
                  <a:cubicBezTo>
                    <a:pt x="912" y="2159"/>
                    <a:pt x="1550" y="2554"/>
                    <a:pt x="2219" y="2949"/>
                  </a:cubicBezTo>
                  <a:cubicBezTo>
                    <a:pt x="2462" y="3071"/>
                    <a:pt x="2675" y="3071"/>
                    <a:pt x="2918" y="2919"/>
                  </a:cubicBezTo>
                  <a:cubicBezTo>
                    <a:pt x="3648" y="2524"/>
                    <a:pt x="4347" y="2129"/>
                    <a:pt x="5046" y="1703"/>
                  </a:cubicBezTo>
                  <a:cubicBezTo>
                    <a:pt x="5289" y="1551"/>
                    <a:pt x="5319" y="1429"/>
                    <a:pt x="5076" y="1308"/>
                  </a:cubicBezTo>
                  <a:cubicBezTo>
                    <a:pt x="4407" y="913"/>
                    <a:pt x="3739" y="518"/>
                    <a:pt x="3100" y="153"/>
                  </a:cubicBezTo>
                  <a:cubicBezTo>
                    <a:pt x="2857" y="1"/>
                    <a:pt x="2645" y="1"/>
                    <a:pt x="2401" y="153"/>
                  </a:cubicBezTo>
                  <a:cubicBezTo>
                    <a:pt x="2037" y="366"/>
                    <a:pt x="1672" y="548"/>
                    <a:pt x="1307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1"/>
            <p:cNvSpPr/>
            <p:nvPr/>
          </p:nvSpPr>
          <p:spPr>
            <a:xfrm>
              <a:off x="2580316" y="3452496"/>
              <a:ext cx="178679" cy="103124"/>
            </a:xfrm>
            <a:custGeom>
              <a:avLst/>
              <a:gdLst/>
              <a:ahLst/>
              <a:cxnLst/>
              <a:rect l="l" t="t" r="r" b="b"/>
              <a:pathLst>
                <a:path w="5321" h="3071" extrusionOk="0">
                  <a:moveTo>
                    <a:pt x="1338" y="761"/>
                  </a:moveTo>
                  <a:lnTo>
                    <a:pt x="244" y="1399"/>
                  </a:lnTo>
                  <a:cubicBezTo>
                    <a:pt x="31" y="1520"/>
                    <a:pt x="1" y="1642"/>
                    <a:pt x="214" y="1764"/>
                  </a:cubicBezTo>
                  <a:cubicBezTo>
                    <a:pt x="882" y="2159"/>
                    <a:pt x="1582" y="2554"/>
                    <a:pt x="2250" y="2949"/>
                  </a:cubicBezTo>
                  <a:cubicBezTo>
                    <a:pt x="2463" y="3071"/>
                    <a:pt x="2676" y="3071"/>
                    <a:pt x="2919" y="2949"/>
                  </a:cubicBezTo>
                  <a:cubicBezTo>
                    <a:pt x="3041" y="2888"/>
                    <a:pt x="3162" y="2797"/>
                    <a:pt x="3284" y="2736"/>
                  </a:cubicBezTo>
                  <a:cubicBezTo>
                    <a:pt x="3527" y="2584"/>
                    <a:pt x="3770" y="2463"/>
                    <a:pt x="4013" y="2311"/>
                  </a:cubicBezTo>
                  <a:cubicBezTo>
                    <a:pt x="4348" y="2098"/>
                    <a:pt x="4712" y="1916"/>
                    <a:pt x="5047" y="1703"/>
                  </a:cubicBezTo>
                  <a:cubicBezTo>
                    <a:pt x="5290" y="1551"/>
                    <a:pt x="5320" y="1429"/>
                    <a:pt x="5077" y="1308"/>
                  </a:cubicBezTo>
                  <a:cubicBezTo>
                    <a:pt x="4408" y="913"/>
                    <a:pt x="3740" y="517"/>
                    <a:pt x="3071" y="122"/>
                  </a:cubicBezTo>
                  <a:cubicBezTo>
                    <a:pt x="2858" y="1"/>
                    <a:pt x="2645" y="1"/>
                    <a:pt x="2402" y="153"/>
                  </a:cubicBezTo>
                  <a:cubicBezTo>
                    <a:pt x="2037" y="365"/>
                    <a:pt x="1673" y="578"/>
                    <a:pt x="1338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2467047" y="3517845"/>
              <a:ext cx="178646" cy="104132"/>
            </a:xfrm>
            <a:custGeom>
              <a:avLst/>
              <a:gdLst/>
              <a:ahLst/>
              <a:cxnLst/>
              <a:rect l="l" t="t" r="r" b="b"/>
              <a:pathLst>
                <a:path w="5320" h="3101" extrusionOk="0">
                  <a:moveTo>
                    <a:pt x="304" y="1368"/>
                  </a:moveTo>
                  <a:cubicBezTo>
                    <a:pt x="0" y="1550"/>
                    <a:pt x="0" y="1641"/>
                    <a:pt x="274" y="1824"/>
                  </a:cubicBezTo>
                  <a:cubicBezTo>
                    <a:pt x="942" y="2188"/>
                    <a:pt x="1581" y="2553"/>
                    <a:pt x="2219" y="2918"/>
                  </a:cubicBezTo>
                  <a:cubicBezTo>
                    <a:pt x="2492" y="3100"/>
                    <a:pt x="2675" y="3070"/>
                    <a:pt x="2979" y="2918"/>
                  </a:cubicBezTo>
                  <a:cubicBezTo>
                    <a:pt x="3313" y="2705"/>
                    <a:pt x="3648" y="2523"/>
                    <a:pt x="4012" y="2310"/>
                  </a:cubicBezTo>
                  <a:cubicBezTo>
                    <a:pt x="4347" y="2128"/>
                    <a:pt x="4711" y="1915"/>
                    <a:pt x="5076" y="1702"/>
                  </a:cubicBezTo>
                  <a:cubicBezTo>
                    <a:pt x="5319" y="1550"/>
                    <a:pt x="5319" y="1429"/>
                    <a:pt x="5107" y="1307"/>
                  </a:cubicBezTo>
                  <a:cubicBezTo>
                    <a:pt x="4438" y="912"/>
                    <a:pt x="3769" y="547"/>
                    <a:pt x="3131" y="152"/>
                  </a:cubicBezTo>
                  <a:cubicBezTo>
                    <a:pt x="2857" y="0"/>
                    <a:pt x="2675" y="0"/>
                    <a:pt x="2371" y="182"/>
                  </a:cubicBezTo>
                  <a:cubicBezTo>
                    <a:pt x="1672" y="578"/>
                    <a:pt x="1003" y="973"/>
                    <a:pt x="304" y="1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1"/>
            <p:cNvSpPr/>
            <p:nvPr/>
          </p:nvSpPr>
          <p:spPr>
            <a:xfrm>
              <a:off x="1941368" y="3577015"/>
              <a:ext cx="175590" cy="103124"/>
            </a:xfrm>
            <a:custGeom>
              <a:avLst/>
              <a:gdLst/>
              <a:ahLst/>
              <a:cxnLst/>
              <a:rect l="l" t="t" r="r" b="b"/>
              <a:pathLst>
                <a:path w="5229" h="3071" extrusionOk="0">
                  <a:moveTo>
                    <a:pt x="1520" y="609"/>
                  </a:moveTo>
                  <a:cubicBezTo>
                    <a:pt x="1094" y="882"/>
                    <a:pt x="639" y="1126"/>
                    <a:pt x="213" y="1369"/>
                  </a:cubicBezTo>
                  <a:cubicBezTo>
                    <a:pt x="0" y="1490"/>
                    <a:pt x="0" y="1612"/>
                    <a:pt x="183" y="1734"/>
                  </a:cubicBezTo>
                  <a:cubicBezTo>
                    <a:pt x="517" y="1946"/>
                    <a:pt x="882" y="2129"/>
                    <a:pt x="1216" y="2341"/>
                  </a:cubicBezTo>
                  <a:cubicBezTo>
                    <a:pt x="1550" y="2524"/>
                    <a:pt x="1885" y="2737"/>
                    <a:pt x="2219" y="2919"/>
                  </a:cubicBezTo>
                  <a:cubicBezTo>
                    <a:pt x="2462" y="3071"/>
                    <a:pt x="2645" y="3041"/>
                    <a:pt x="2888" y="2919"/>
                  </a:cubicBezTo>
                  <a:cubicBezTo>
                    <a:pt x="3253" y="2706"/>
                    <a:pt x="3617" y="2524"/>
                    <a:pt x="3952" y="2311"/>
                  </a:cubicBezTo>
                  <a:cubicBezTo>
                    <a:pt x="4316" y="2098"/>
                    <a:pt x="4651" y="1885"/>
                    <a:pt x="5016" y="1703"/>
                  </a:cubicBezTo>
                  <a:cubicBezTo>
                    <a:pt x="5228" y="1551"/>
                    <a:pt x="5228" y="1430"/>
                    <a:pt x="5016" y="1308"/>
                  </a:cubicBezTo>
                  <a:cubicBezTo>
                    <a:pt x="4347" y="913"/>
                    <a:pt x="3678" y="518"/>
                    <a:pt x="3009" y="123"/>
                  </a:cubicBezTo>
                  <a:cubicBezTo>
                    <a:pt x="2797" y="1"/>
                    <a:pt x="2584" y="1"/>
                    <a:pt x="2371" y="123"/>
                  </a:cubicBezTo>
                  <a:cubicBezTo>
                    <a:pt x="2067" y="305"/>
                    <a:pt x="1794" y="457"/>
                    <a:pt x="1520" y="6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1"/>
            <p:cNvSpPr/>
            <p:nvPr/>
          </p:nvSpPr>
          <p:spPr>
            <a:xfrm>
              <a:off x="1882164" y="3734209"/>
              <a:ext cx="176597" cy="102117"/>
            </a:xfrm>
            <a:custGeom>
              <a:avLst/>
              <a:gdLst/>
              <a:ahLst/>
              <a:cxnLst/>
              <a:rect l="l" t="t" r="r" b="b"/>
              <a:pathLst>
                <a:path w="5259" h="3041" extrusionOk="0">
                  <a:moveTo>
                    <a:pt x="1459" y="639"/>
                  </a:moveTo>
                  <a:cubicBezTo>
                    <a:pt x="1034" y="882"/>
                    <a:pt x="639" y="1126"/>
                    <a:pt x="213" y="1369"/>
                  </a:cubicBezTo>
                  <a:cubicBezTo>
                    <a:pt x="31" y="1490"/>
                    <a:pt x="0" y="1612"/>
                    <a:pt x="183" y="1733"/>
                  </a:cubicBezTo>
                  <a:cubicBezTo>
                    <a:pt x="882" y="2129"/>
                    <a:pt x="1550" y="2524"/>
                    <a:pt x="2250" y="2919"/>
                  </a:cubicBezTo>
                  <a:cubicBezTo>
                    <a:pt x="2462" y="3040"/>
                    <a:pt x="2675" y="3040"/>
                    <a:pt x="2888" y="2919"/>
                  </a:cubicBezTo>
                  <a:cubicBezTo>
                    <a:pt x="3253" y="2706"/>
                    <a:pt x="3617" y="2493"/>
                    <a:pt x="3952" y="2281"/>
                  </a:cubicBezTo>
                  <a:lnTo>
                    <a:pt x="5016" y="1673"/>
                  </a:lnTo>
                  <a:cubicBezTo>
                    <a:pt x="5259" y="1551"/>
                    <a:pt x="5259" y="1429"/>
                    <a:pt x="5046" y="1308"/>
                  </a:cubicBezTo>
                  <a:cubicBezTo>
                    <a:pt x="4712" y="1095"/>
                    <a:pt x="4347" y="913"/>
                    <a:pt x="4013" y="700"/>
                  </a:cubicBezTo>
                  <a:cubicBezTo>
                    <a:pt x="3678" y="518"/>
                    <a:pt x="3344" y="305"/>
                    <a:pt x="3009" y="122"/>
                  </a:cubicBezTo>
                  <a:cubicBezTo>
                    <a:pt x="2797" y="1"/>
                    <a:pt x="2584" y="1"/>
                    <a:pt x="2371" y="122"/>
                  </a:cubicBezTo>
                  <a:cubicBezTo>
                    <a:pt x="2067" y="305"/>
                    <a:pt x="1763" y="487"/>
                    <a:pt x="1459" y="6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2052622" y="3512741"/>
              <a:ext cx="176597" cy="102083"/>
            </a:xfrm>
            <a:custGeom>
              <a:avLst/>
              <a:gdLst/>
              <a:ahLst/>
              <a:cxnLst/>
              <a:rect l="l" t="t" r="r" b="b"/>
              <a:pathLst>
                <a:path w="5259" h="3040" extrusionOk="0">
                  <a:moveTo>
                    <a:pt x="1459" y="638"/>
                  </a:moveTo>
                  <a:cubicBezTo>
                    <a:pt x="1064" y="882"/>
                    <a:pt x="639" y="1125"/>
                    <a:pt x="213" y="1368"/>
                  </a:cubicBezTo>
                  <a:cubicBezTo>
                    <a:pt x="0" y="1520"/>
                    <a:pt x="0" y="1611"/>
                    <a:pt x="213" y="1763"/>
                  </a:cubicBezTo>
                  <a:cubicBezTo>
                    <a:pt x="548" y="1945"/>
                    <a:pt x="882" y="2128"/>
                    <a:pt x="1216" y="2340"/>
                  </a:cubicBezTo>
                  <a:cubicBezTo>
                    <a:pt x="1551" y="2523"/>
                    <a:pt x="1885" y="2705"/>
                    <a:pt x="2219" y="2918"/>
                  </a:cubicBezTo>
                  <a:cubicBezTo>
                    <a:pt x="2462" y="3040"/>
                    <a:pt x="2675" y="3040"/>
                    <a:pt x="2918" y="2918"/>
                  </a:cubicBezTo>
                  <a:lnTo>
                    <a:pt x="3952" y="2310"/>
                  </a:lnTo>
                  <a:cubicBezTo>
                    <a:pt x="4317" y="2097"/>
                    <a:pt x="4651" y="1915"/>
                    <a:pt x="5016" y="1702"/>
                  </a:cubicBezTo>
                  <a:cubicBezTo>
                    <a:pt x="5259" y="1550"/>
                    <a:pt x="5259" y="1429"/>
                    <a:pt x="5046" y="1307"/>
                  </a:cubicBezTo>
                  <a:cubicBezTo>
                    <a:pt x="4377" y="912"/>
                    <a:pt x="3678" y="517"/>
                    <a:pt x="3010" y="122"/>
                  </a:cubicBezTo>
                  <a:cubicBezTo>
                    <a:pt x="2797" y="0"/>
                    <a:pt x="2584" y="0"/>
                    <a:pt x="2341" y="122"/>
                  </a:cubicBezTo>
                  <a:cubicBezTo>
                    <a:pt x="2067" y="304"/>
                    <a:pt x="1763" y="486"/>
                    <a:pt x="1459" y="6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2216968" y="3540277"/>
              <a:ext cx="176597" cy="103124"/>
            </a:xfrm>
            <a:custGeom>
              <a:avLst/>
              <a:gdLst/>
              <a:ahLst/>
              <a:cxnLst/>
              <a:rect l="l" t="t" r="r" b="b"/>
              <a:pathLst>
                <a:path w="5259" h="3071" extrusionOk="0">
                  <a:moveTo>
                    <a:pt x="1277" y="761"/>
                  </a:moveTo>
                  <a:cubicBezTo>
                    <a:pt x="942" y="973"/>
                    <a:pt x="608" y="1156"/>
                    <a:pt x="274" y="1369"/>
                  </a:cubicBezTo>
                  <a:cubicBezTo>
                    <a:pt x="0" y="1520"/>
                    <a:pt x="0" y="1642"/>
                    <a:pt x="243" y="1794"/>
                  </a:cubicBezTo>
                  <a:cubicBezTo>
                    <a:pt x="578" y="1976"/>
                    <a:pt x="882" y="2159"/>
                    <a:pt x="1216" y="2341"/>
                  </a:cubicBezTo>
                  <a:cubicBezTo>
                    <a:pt x="1550" y="2554"/>
                    <a:pt x="1885" y="2736"/>
                    <a:pt x="2219" y="2919"/>
                  </a:cubicBezTo>
                  <a:cubicBezTo>
                    <a:pt x="2462" y="3071"/>
                    <a:pt x="2675" y="3071"/>
                    <a:pt x="2918" y="2919"/>
                  </a:cubicBezTo>
                  <a:cubicBezTo>
                    <a:pt x="3283" y="2706"/>
                    <a:pt x="3617" y="2524"/>
                    <a:pt x="3952" y="2311"/>
                  </a:cubicBezTo>
                  <a:cubicBezTo>
                    <a:pt x="4286" y="2128"/>
                    <a:pt x="4651" y="1916"/>
                    <a:pt x="4985" y="1733"/>
                  </a:cubicBezTo>
                  <a:cubicBezTo>
                    <a:pt x="5259" y="1581"/>
                    <a:pt x="5259" y="1460"/>
                    <a:pt x="5015" y="1308"/>
                  </a:cubicBezTo>
                  <a:cubicBezTo>
                    <a:pt x="4347" y="913"/>
                    <a:pt x="3708" y="548"/>
                    <a:pt x="3040" y="153"/>
                  </a:cubicBezTo>
                  <a:cubicBezTo>
                    <a:pt x="2796" y="1"/>
                    <a:pt x="2584" y="31"/>
                    <a:pt x="2310" y="183"/>
                  </a:cubicBezTo>
                  <a:cubicBezTo>
                    <a:pt x="1976" y="365"/>
                    <a:pt x="1641" y="578"/>
                    <a:pt x="1277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1"/>
            <p:cNvSpPr/>
            <p:nvPr/>
          </p:nvSpPr>
          <p:spPr>
            <a:xfrm>
              <a:off x="2322077" y="3583161"/>
              <a:ext cx="211319" cy="122500"/>
            </a:xfrm>
            <a:custGeom>
              <a:avLst/>
              <a:gdLst/>
              <a:ahLst/>
              <a:cxnLst/>
              <a:rect l="l" t="t" r="r" b="b"/>
              <a:pathLst>
                <a:path w="6293" h="3648" extrusionOk="0">
                  <a:moveTo>
                    <a:pt x="274" y="1915"/>
                  </a:moveTo>
                  <a:cubicBezTo>
                    <a:pt x="1" y="2098"/>
                    <a:pt x="1" y="2219"/>
                    <a:pt x="274" y="2371"/>
                  </a:cubicBezTo>
                  <a:cubicBezTo>
                    <a:pt x="761" y="2645"/>
                    <a:pt x="1277" y="2949"/>
                    <a:pt x="1764" y="3253"/>
                  </a:cubicBezTo>
                  <a:cubicBezTo>
                    <a:pt x="1946" y="3344"/>
                    <a:pt x="2129" y="3435"/>
                    <a:pt x="2311" y="3557"/>
                  </a:cubicBezTo>
                  <a:cubicBezTo>
                    <a:pt x="2463" y="3648"/>
                    <a:pt x="2706" y="3617"/>
                    <a:pt x="2888" y="3496"/>
                  </a:cubicBezTo>
                  <a:cubicBezTo>
                    <a:pt x="2980" y="3465"/>
                    <a:pt x="3071" y="3405"/>
                    <a:pt x="3162" y="3344"/>
                  </a:cubicBezTo>
                  <a:cubicBezTo>
                    <a:pt x="3344" y="3253"/>
                    <a:pt x="3527" y="3131"/>
                    <a:pt x="3709" y="3040"/>
                  </a:cubicBezTo>
                  <a:cubicBezTo>
                    <a:pt x="4439" y="2614"/>
                    <a:pt x="5168" y="2189"/>
                    <a:pt x="5898" y="1763"/>
                  </a:cubicBezTo>
                  <a:cubicBezTo>
                    <a:pt x="6293" y="1551"/>
                    <a:pt x="6293" y="1459"/>
                    <a:pt x="5928" y="1247"/>
                  </a:cubicBezTo>
                  <a:lnTo>
                    <a:pt x="4043" y="152"/>
                  </a:lnTo>
                  <a:cubicBezTo>
                    <a:pt x="3800" y="0"/>
                    <a:pt x="3588" y="0"/>
                    <a:pt x="3344" y="152"/>
                  </a:cubicBezTo>
                  <a:cubicBezTo>
                    <a:pt x="2828" y="456"/>
                    <a:pt x="2311" y="760"/>
                    <a:pt x="1794" y="1064"/>
                  </a:cubicBezTo>
                  <a:cubicBezTo>
                    <a:pt x="1277" y="1338"/>
                    <a:pt x="791" y="1642"/>
                    <a:pt x="274" y="19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2105680" y="3605626"/>
              <a:ext cx="175623" cy="102083"/>
            </a:xfrm>
            <a:custGeom>
              <a:avLst/>
              <a:gdLst/>
              <a:ahLst/>
              <a:cxnLst/>
              <a:rect l="l" t="t" r="r" b="b"/>
              <a:pathLst>
                <a:path w="5230" h="3040" extrusionOk="0">
                  <a:moveTo>
                    <a:pt x="1278" y="730"/>
                  </a:moveTo>
                  <a:cubicBezTo>
                    <a:pt x="913" y="942"/>
                    <a:pt x="548" y="1155"/>
                    <a:pt x="214" y="1368"/>
                  </a:cubicBezTo>
                  <a:cubicBezTo>
                    <a:pt x="1" y="1489"/>
                    <a:pt x="1" y="1611"/>
                    <a:pt x="183" y="1733"/>
                  </a:cubicBezTo>
                  <a:cubicBezTo>
                    <a:pt x="518" y="1915"/>
                    <a:pt x="882" y="2128"/>
                    <a:pt x="1217" y="2310"/>
                  </a:cubicBezTo>
                  <a:cubicBezTo>
                    <a:pt x="1551" y="2523"/>
                    <a:pt x="1885" y="2705"/>
                    <a:pt x="2220" y="2918"/>
                  </a:cubicBezTo>
                  <a:cubicBezTo>
                    <a:pt x="2433" y="3040"/>
                    <a:pt x="2645" y="3040"/>
                    <a:pt x="2889" y="2918"/>
                  </a:cubicBezTo>
                  <a:cubicBezTo>
                    <a:pt x="3253" y="2705"/>
                    <a:pt x="3588" y="2492"/>
                    <a:pt x="3952" y="2280"/>
                  </a:cubicBezTo>
                  <a:cubicBezTo>
                    <a:pt x="4317" y="2067"/>
                    <a:pt x="4682" y="1885"/>
                    <a:pt x="5016" y="1672"/>
                  </a:cubicBezTo>
                  <a:cubicBezTo>
                    <a:pt x="5229" y="1550"/>
                    <a:pt x="5229" y="1429"/>
                    <a:pt x="5047" y="1307"/>
                  </a:cubicBezTo>
                  <a:cubicBezTo>
                    <a:pt x="4348" y="912"/>
                    <a:pt x="3679" y="517"/>
                    <a:pt x="2980" y="122"/>
                  </a:cubicBezTo>
                  <a:cubicBezTo>
                    <a:pt x="2797" y="0"/>
                    <a:pt x="2585" y="0"/>
                    <a:pt x="2341" y="122"/>
                  </a:cubicBezTo>
                  <a:cubicBezTo>
                    <a:pt x="2007" y="334"/>
                    <a:pt x="1642" y="547"/>
                    <a:pt x="1278" y="7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1994426" y="3669901"/>
              <a:ext cx="175590" cy="102117"/>
            </a:xfrm>
            <a:custGeom>
              <a:avLst/>
              <a:gdLst/>
              <a:ahLst/>
              <a:cxnLst/>
              <a:rect l="l" t="t" r="r" b="b"/>
              <a:pathLst>
                <a:path w="5229" h="3041" extrusionOk="0">
                  <a:moveTo>
                    <a:pt x="1460" y="639"/>
                  </a:moveTo>
                  <a:lnTo>
                    <a:pt x="183" y="1369"/>
                  </a:lnTo>
                  <a:cubicBezTo>
                    <a:pt x="1" y="1490"/>
                    <a:pt x="1" y="1612"/>
                    <a:pt x="183" y="1734"/>
                  </a:cubicBezTo>
                  <a:cubicBezTo>
                    <a:pt x="852" y="2129"/>
                    <a:pt x="1551" y="2524"/>
                    <a:pt x="2220" y="2919"/>
                  </a:cubicBezTo>
                  <a:cubicBezTo>
                    <a:pt x="2432" y="3041"/>
                    <a:pt x="2645" y="3041"/>
                    <a:pt x="2888" y="2889"/>
                  </a:cubicBezTo>
                  <a:cubicBezTo>
                    <a:pt x="3253" y="2706"/>
                    <a:pt x="3588" y="2493"/>
                    <a:pt x="3952" y="2281"/>
                  </a:cubicBezTo>
                  <a:cubicBezTo>
                    <a:pt x="4317" y="2098"/>
                    <a:pt x="4651" y="1885"/>
                    <a:pt x="5016" y="1673"/>
                  </a:cubicBezTo>
                  <a:cubicBezTo>
                    <a:pt x="5229" y="1551"/>
                    <a:pt x="5229" y="1430"/>
                    <a:pt x="5016" y="1308"/>
                  </a:cubicBezTo>
                  <a:cubicBezTo>
                    <a:pt x="4682" y="1095"/>
                    <a:pt x="4347" y="913"/>
                    <a:pt x="4013" y="700"/>
                  </a:cubicBezTo>
                  <a:cubicBezTo>
                    <a:pt x="3679" y="518"/>
                    <a:pt x="3344" y="305"/>
                    <a:pt x="3010" y="123"/>
                  </a:cubicBezTo>
                  <a:cubicBezTo>
                    <a:pt x="2767" y="1"/>
                    <a:pt x="2584" y="1"/>
                    <a:pt x="2341" y="123"/>
                  </a:cubicBezTo>
                  <a:cubicBezTo>
                    <a:pt x="2037" y="305"/>
                    <a:pt x="1733" y="487"/>
                    <a:pt x="1460" y="6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1770910" y="3798517"/>
              <a:ext cx="176597" cy="102117"/>
            </a:xfrm>
            <a:custGeom>
              <a:avLst/>
              <a:gdLst/>
              <a:ahLst/>
              <a:cxnLst/>
              <a:rect l="l" t="t" r="r" b="b"/>
              <a:pathLst>
                <a:path w="5259" h="3041" extrusionOk="0">
                  <a:moveTo>
                    <a:pt x="760" y="1065"/>
                  </a:moveTo>
                  <a:cubicBezTo>
                    <a:pt x="578" y="1156"/>
                    <a:pt x="395" y="1247"/>
                    <a:pt x="243" y="1369"/>
                  </a:cubicBezTo>
                  <a:cubicBezTo>
                    <a:pt x="0" y="1490"/>
                    <a:pt x="0" y="1612"/>
                    <a:pt x="213" y="1733"/>
                  </a:cubicBezTo>
                  <a:cubicBezTo>
                    <a:pt x="882" y="2128"/>
                    <a:pt x="1550" y="2524"/>
                    <a:pt x="2249" y="2919"/>
                  </a:cubicBezTo>
                  <a:cubicBezTo>
                    <a:pt x="2462" y="3040"/>
                    <a:pt x="2675" y="3040"/>
                    <a:pt x="2888" y="2919"/>
                  </a:cubicBezTo>
                  <a:cubicBezTo>
                    <a:pt x="3253" y="2706"/>
                    <a:pt x="3617" y="2493"/>
                    <a:pt x="3952" y="2311"/>
                  </a:cubicBezTo>
                  <a:cubicBezTo>
                    <a:pt x="4316" y="2098"/>
                    <a:pt x="4681" y="1885"/>
                    <a:pt x="5015" y="1673"/>
                  </a:cubicBezTo>
                  <a:cubicBezTo>
                    <a:pt x="5228" y="1551"/>
                    <a:pt x="5259" y="1429"/>
                    <a:pt x="5046" y="1308"/>
                  </a:cubicBezTo>
                  <a:cubicBezTo>
                    <a:pt x="4377" y="913"/>
                    <a:pt x="3708" y="518"/>
                    <a:pt x="3009" y="122"/>
                  </a:cubicBezTo>
                  <a:cubicBezTo>
                    <a:pt x="2797" y="1"/>
                    <a:pt x="2584" y="1"/>
                    <a:pt x="2341" y="153"/>
                  </a:cubicBezTo>
                  <a:cubicBezTo>
                    <a:pt x="2158" y="244"/>
                    <a:pt x="1976" y="335"/>
                    <a:pt x="1824" y="457"/>
                  </a:cubicBezTo>
                  <a:cubicBezTo>
                    <a:pt x="1642" y="548"/>
                    <a:pt x="1459" y="670"/>
                    <a:pt x="1277" y="761"/>
                  </a:cubicBezTo>
                  <a:cubicBezTo>
                    <a:pt x="1094" y="852"/>
                    <a:pt x="912" y="943"/>
                    <a:pt x="760" y="10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1764764" y="3666845"/>
              <a:ext cx="622674" cy="360347"/>
            </a:xfrm>
            <a:custGeom>
              <a:avLst/>
              <a:gdLst/>
              <a:ahLst/>
              <a:cxnLst/>
              <a:rect l="l" t="t" r="r" b="b"/>
              <a:pathLst>
                <a:path w="18543" h="10731" extrusionOk="0">
                  <a:moveTo>
                    <a:pt x="274" y="9028"/>
                  </a:moveTo>
                  <a:cubicBezTo>
                    <a:pt x="1" y="9180"/>
                    <a:pt x="1" y="9271"/>
                    <a:pt x="244" y="9423"/>
                  </a:cubicBezTo>
                  <a:cubicBezTo>
                    <a:pt x="913" y="9819"/>
                    <a:pt x="1551" y="10183"/>
                    <a:pt x="2220" y="10578"/>
                  </a:cubicBezTo>
                  <a:cubicBezTo>
                    <a:pt x="2493" y="10730"/>
                    <a:pt x="2676" y="10730"/>
                    <a:pt x="2980" y="10548"/>
                  </a:cubicBezTo>
                  <a:cubicBezTo>
                    <a:pt x="5502" y="9089"/>
                    <a:pt x="8056" y="7600"/>
                    <a:pt x="10609" y="6141"/>
                  </a:cubicBezTo>
                  <a:cubicBezTo>
                    <a:pt x="13162" y="4682"/>
                    <a:pt x="15685" y="3192"/>
                    <a:pt x="18238" y="1733"/>
                  </a:cubicBezTo>
                  <a:cubicBezTo>
                    <a:pt x="18542" y="1551"/>
                    <a:pt x="18542" y="1460"/>
                    <a:pt x="18269" y="1277"/>
                  </a:cubicBezTo>
                  <a:cubicBezTo>
                    <a:pt x="17630" y="913"/>
                    <a:pt x="16962" y="548"/>
                    <a:pt x="16323" y="153"/>
                  </a:cubicBezTo>
                  <a:cubicBezTo>
                    <a:pt x="16050" y="1"/>
                    <a:pt x="15867" y="1"/>
                    <a:pt x="15594" y="183"/>
                  </a:cubicBezTo>
                  <a:cubicBezTo>
                    <a:pt x="10487" y="3132"/>
                    <a:pt x="5381" y="6080"/>
                    <a:pt x="274" y="90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2275131" y="3384124"/>
              <a:ext cx="176631" cy="102083"/>
            </a:xfrm>
            <a:custGeom>
              <a:avLst/>
              <a:gdLst/>
              <a:ahLst/>
              <a:cxnLst/>
              <a:rect l="l" t="t" r="r" b="b"/>
              <a:pathLst>
                <a:path w="5260" h="3040" extrusionOk="0">
                  <a:moveTo>
                    <a:pt x="1490" y="639"/>
                  </a:moveTo>
                  <a:cubicBezTo>
                    <a:pt x="1064" y="882"/>
                    <a:pt x="639" y="1125"/>
                    <a:pt x="244" y="1368"/>
                  </a:cubicBezTo>
                  <a:cubicBezTo>
                    <a:pt x="31" y="1490"/>
                    <a:pt x="1" y="1642"/>
                    <a:pt x="213" y="1763"/>
                  </a:cubicBezTo>
                  <a:cubicBezTo>
                    <a:pt x="882" y="2128"/>
                    <a:pt x="1551" y="2523"/>
                    <a:pt x="2220" y="2918"/>
                  </a:cubicBezTo>
                  <a:cubicBezTo>
                    <a:pt x="2463" y="3040"/>
                    <a:pt x="2675" y="3040"/>
                    <a:pt x="2919" y="2918"/>
                  </a:cubicBezTo>
                  <a:cubicBezTo>
                    <a:pt x="3253" y="2705"/>
                    <a:pt x="3618" y="2523"/>
                    <a:pt x="3982" y="2310"/>
                  </a:cubicBezTo>
                  <a:cubicBezTo>
                    <a:pt x="4317" y="2097"/>
                    <a:pt x="4682" y="1915"/>
                    <a:pt x="5016" y="1702"/>
                  </a:cubicBezTo>
                  <a:cubicBezTo>
                    <a:pt x="5259" y="1550"/>
                    <a:pt x="5259" y="1429"/>
                    <a:pt x="5046" y="1307"/>
                  </a:cubicBezTo>
                  <a:cubicBezTo>
                    <a:pt x="4712" y="1094"/>
                    <a:pt x="4347" y="912"/>
                    <a:pt x="4013" y="699"/>
                  </a:cubicBezTo>
                  <a:cubicBezTo>
                    <a:pt x="3679" y="517"/>
                    <a:pt x="3375" y="335"/>
                    <a:pt x="3040" y="152"/>
                  </a:cubicBezTo>
                  <a:cubicBezTo>
                    <a:pt x="2797" y="0"/>
                    <a:pt x="2584" y="0"/>
                    <a:pt x="2341" y="152"/>
                  </a:cubicBezTo>
                  <a:cubicBezTo>
                    <a:pt x="2068" y="304"/>
                    <a:pt x="1764" y="487"/>
                    <a:pt x="1490" y="6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2386385" y="3263668"/>
              <a:ext cx="273576" cy="158229"/>
            </a:xfrm>
            <a:custGeom>
              <a:avLst/>
              <a:gdLst/>
              <a:ahLst/>
              <a:cxnLst/>
              <a:rect l="l" t="t" r="r" b="b"/>
              <a:pathLst>
                <a:path w="8147" h="4712" extrusionOk="0">
                  <a:moveTo>
                    <a:pt x="5138" y="213"/>
                  </a:moveTo>
                  <a:cubicBezTo>
                    <a:pt x="5138" y="213"/>
                    <a:pt x="5138" y="213"/>
                    <a:pt x="5138" y="213"/>
                  </a:cubicBezTo>
                  <a:lnTo>
                    <a:pt x="2736" y="1611"/>
                  </a:lnTo>
                  <a:lnTo>
                    <a:pt x="305" y="3010"/>
                  </a:lnTo>
                  <a:cubicBezTo>
                    <a:pt x="1" y="3192"/>
                    <a:pt x="1" y="3283"/>
                    <a:pt x="305" y="3435"/>
                  </a:cubicBezTo>
                  <a:cubicBezTo>
                    <a:pt x="943" y="3830"/>
                    <a:pt x="1581" y="4195"/>
                    <a:pt x="2220" y="4560"/>
                  </a:cubicBezTo>
                  <a:cubicBezTo>
                    <a:pt x="2463" y="4712"/>
                    <a:pt x="2676" y="4712"/>
                    <a:pt x="2980" y="4560"/>
                  </a:cubicBezTo>
                  <a:cubicBezTo>
                    <a:pt x="3770" y="4074"/>
                    <a:pt x="4591" y="3618"/>
                    <a:pt x="5411" y="3131"/>
                  </a:cubicBezTo>
                  <a:cubicBezTo>
                    <a:pt x="6232" y="2675"/>
                    <a:pt x="7053" y="2189"/>
                    <a:pt x="7873" y="1733"/>
                  </a:cubicBezTo>
                  <a:cubicBezTo>
                    <a:pt x="8147" y="1581"/>
                    <a:pt x="8147" y="1429"/>
                    <a:pt x="7904" y="1308"/>
                  </a:cubicBezTo>
                  <a:cubicBezTo>
                    <a:pt x="7265" y="943"/>
                    <a:pt x="6627" y="578"/>
                    <a:pt x="6019" y="213"/>
                  </a:cubicBezTo>
                  <a:cubicBezTo>
                    <a:pt x="5654" y="1"/>
                    <a:pt x="5502" y="1"/>
                    <a:pt x="5138" y="2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2693619" y="3387180"/>
              <a:ext cx="178679" cy="103124"/>
            </a:xfrm>
            <a:custGeom>
              <a:avLst/>
              <a:gdLst/>
              <a:ahLst/>
              <a:cxnLst/>
              <a:rect l="l" t="t" r="r" b="b"/>
              <a:pathLst>
                <a:path w="5321" h="3071" extrusionOk="0">
                  <a:moveTo>
                    <a:pt x="274" y="1368"/>
                  </a:moveTo>
                  <a:cubicBezTo>
                    <a:pt x="1" y="1520"/>
                    <a:pt x="1" y="1642"/>
                    <a:pt x="244" y="1794"/>
                  </a:cubicBezTo>
                  <a:cubicBezTo>
                    <a:pt x="913" y="2158"/>
                    <a:pt x="1551" y="2554"/>
                    <a:pt x="2220" y="2949"/>
                  </a:cubicBezTo>
                  <a:cubicBezTo>
                    <a:pt x="2463" y="3070"/>
                    <a:pt x="2676" y="3070"/>
                    <a:pt x="2949" y="2918"/>
                  </a:cubicBezTo>
                  <a:cubicBezTo>
                    <a:pt x="3314" y="2706"/>
                    <a:pt x="3648" y="2523"/>
                    <a:pt x="4013" y="2310"/>
                  </a:cubicBezTo>
                  <a:lnTo>
                    <a:pt x="4712" y="1915"/>
                  </a:lnTo>
                  <a:cubicBezTo>
                    <a:pt x="4803" y="1855"/>
                    <a:pt x="4925" y="1763"/>
                    <a:pt x="5047" y="1703"/>
                  </a:cubicBezTo>
                  <a:cubicBezTo>
                    <a:pt x="5320" y="1551"/>
                    <a:pt x="5320" y="1429"/>
                    <a:pt x="5077" y="1307"/>
                  </a:cubicBezTo>
                  <a:cubicBezTo>
                    <a:pt x="4408" y="912"/>
                    <a:pt x="3770" y="517"/>
                    <a:pt x="3101" y="152"/>
                  </a:cubicBezTo>
                  <a:cubicBezTo>
                    <a:pt x="2858" y="0"/>
                    <a:pt x="2645" y="0"/>
                    <a:pt x="2372" y="152"/>
                  </a:cubicBezTo>
                  <a:cubicBezTo>
                    <a:pt x="1673" y="578"/>
                    <a:pt x="974" y="973"/>
                    <a:pt x="274" y="1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2163876" y="3448433"/>
              <a:ext cx="176597" cy="102083"/>
            </a:xfrm>
            <a:custGeom>
              <a:avLst/>
              <a:gdLst/>
              <a:ahLst/>
              <a:cxnLst/>
              <a:rect l="l" t="t" r="r" b="b"/>
              <a:pathLst>
                <a:path w="5259" h="3040" extrusionOk="0">
                  <a:moveTo>
                    <a:pt x="1308" y="760"/>
                  </a:moveTo>
                  <a:cubicBezTo>
                    <a:pt x="943" y="942"/>
                    <a:pt x="608" y="1155"/>
                    <a:pt x="244" y="1368"/>
                  </a:cubicBezTo>
                  <a:cubicBezTo>
                    <a:pt x="1" y="1490"/>
                    <a:pt x="1" y="1611"/>
                    <a:pt x="244" y="1763"/>
                  </a:cubicBezTo>
                  <a:cubicBezTo>
                    <a:pt x="578" y="1945"/>
                    <a:pt x="912" y="2128"/>
                    <a:pt x="1216" y="2341"/>
                  </a:cubicBezTo>
                  <a:cubicBezTo>
                    <a:pt x="1551" y="2523"/>
                    <a:pt x="1885" y="2705"/>
                    <a:pt x="2219" y="2918"/>
                  </a:cubicBezTo>
                  <a:cubicBezTo>
                    <a:pt x="2463" y="3040"/>
                    <a:pt x="2675" y="3040"/>
                    <a:pt x="2919" y="2888"/>
                  </a:cubicBezTo>
                  <a:cubicBezTo>
                    <a:pt x="3283" y="2705"/>
                    <a:pt x="3618" y="2493"/>
                    <a:pt x="3982" y="2310"/>
                  </a:cubicBezTo>
                  <a:cubicBezTo>
                    <a:pt x="4317" y="2097"/>
                    <a:pt x="4651" y="1915"/>
                    <a:pt x="5016" y="1702"/>
                  </a:cubicBezTo>
                  <a:cubicBezTo>
                    <a:pt x="5259" y="1550"/>
                    <a:pt x="5259" y="1429"/>
                    <a:pt x="5016" y="1307"/>
                  </a:cubicBezTo>
                  <a:cubicBezTo>
                    <a:pt x="4377" y="912"/>
                    <a:pt x="3709" y="517"/>
                    <a:pt x="3040" y="152"/>
                  </a:cubicBezTo>
                  <a:cubicBezTo>
                    <a:pt x="2797" y="0"/>
                    <a:pt x="2615" y="0"/>
                    <a:pt x="2341" y="152"/>
                  </a:cubicBezTo>
                  <a:cubicBezTo>
                    <a:pt x="1976" y="365"/>
                    <a:pt x="1642" y="547"/>
                    <a:pt x="1308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2328222" y="3475969"/>
              <a:ext cx="176597" cy="103124"/>
            </a:xfrm>
            <a:custGeom>
              <a:avLst/>
              <a:gdLst/>
              <a:ahLst/>
              <a:cxnLst/>
              <a:rect l="l" t="t" r="r" b="b"/>
              <a:pathLst>
                <a:path w="5259" h="3071" extrusionOk="0">
                  <a:moveTo>
                    <a:pt x="1277" y="761"/>
                  </a:moveTo>
                  <a:cubicBezTo>
                    <a:pt x="942" y="973"/>
                    <a:pt x="608" y="1186"/>
                    <a:pt x="243" y="1369"/>
                  </a:cubicBezTo>
                  <a:cubicBezTo>
                    <a:pt x="0" y="1521"/>
                    <a:pt x="0" y="1642"/>
                    <a:pt x="243" y="1764"/>
                  </a:cubicBezTo>
                  <a:cubicBezTo>
                    <a:pt x="578" y="1977"/>
                    <a:pt x="912" y="2159"/>
                    <a:pt x="1216" y="2341"/>
                  </a:cubicBezTo>
                  <a:cubicBezTo>
                    <a:pt x="1550" y="2524"/>
                    <a:pt x="1885" y="2736"/>
                    <a:pt x="2219" y="2919"/>
                  </a:cubicBezTo>
                  <a:cubicBezTo>
                    <a:pt x="2462" y="3071"/>
                    <a:pt x="2675" y="3071"/>
                    <a:pt x="2918" y="2919"/>
                  </a:cubicBezTo>
                  <a:cubicBezTo>
                    <a:pt x="3617" y="2524"/>
                    <a:pt x="4286" y="2128"/>
                    <a:pt x="4985" y="1733"/>
                  </a:cubicBezTo>
                  <a:cubicBezTo>
                    <a:pt x="5259" y="1551"/>
                    <a:pt x="5259" y="1460"/>
                    <a:pt x="4985" y="1277"/>
                  </a:cubicBezTo>
                  <a:cubicBezTo>
                    <a:pt x="4347" y="913"/>
                    <a:pt x="3708" y="548"/>
                    <a:pt x="3070" y="153"/>
                  </a:cubicBezTo>
                  <a:cubicBezTo>
                    <a:pt x="2797" y="1"/>
                    <a:pt x="2614" y="1"/>
                    <a:pt x="2341" y="153"/>
                  </a:cubicBezTo>
                  <a:cubicBezTo>
                    <a:pt x="1976" y="366"/>
                    <a:pt x="1642" y="578"/>
                    <a:pt x="1277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2439477" y="3325928"/>
              <a:ext cx="326633" cy="188854"/>
            </a:xfrm>
            <a:custGeom>
              <a:avLst/>
              <a:gdLst/>
              <a:ahLst/>
              <a:cxnLst/>
              <a:rect l="l" t="t" r="r" b="b"/>
              <a:pathLst>
                <a:path w="9727" h="5624" extrusionOk="0">
                  <a:moveTo>
                    <a:pt x="304" y="3891"/>
                  </a:moveTo>
                  <a:cubicBezTo>
                    <a:pt x="0" y="4074"/>
                    <a:pt x="0" y="4165"/>
                    <a:pt x="274" y="4347"/>
                  </a:cubicBezTo>
                  <a:cubicBezTo>
                    <a:pt x="912" y="4712"/>
                    <a:pt x="1551" y="5077"/>
                    <a:pt x="2158" y="5441"/>
                  </a:cubicBezTo>
                  <a:cubicBezTo>
                    <a:pt x="2493" y="5624"/>
                    <a:pt x="2675" y="5624"/>
                    <a:pt x="3010" y="5411"/>
                  </a:cubicBezTo>
                  <a:cubicBezTo>
                    <a:pt x="4073" y="4803"/>
                    <a:pt x="5137" y="4195"/>
                    <a:pt x="6201" y="3587"/>
                  </a:cubicBezTo>
                  <a:cubicBezTo>
                    <a:pt x="7265" y="2979"/>
                    <a:pt x="8329" y="2341"/>
                    <a:pt x="9423" y="1733"/>
                  </a:cubicBezTo>
                  <a:cubicBezTo>
                    <a:pt x="9727" y="1551"/>
                    <a:pt x="9727" y="1429"/>
                    <a:pt x="9423" y="1247"/>
                  </a:cubicBezTo>
                  <a:cubicBezTo>
                    <a:pt x="8785" y="882"/>
                    <a:pt x="8177" y="517"/>
                    <a:pt x="7538" y="153"/>
                  </a:cubicBezTo>
                  <a:cubicBezTo>
                    <a:pt x="7265" y="1"/>
                    <a:pt x="7052" y="1"/>
                    <a:pt x="6779" y="153"/>
                  </a:cubicBezTo>
                  <a:cubicBezTo>
                    <a:pt x="4620" y="1399"/>
                    <a:pt x="2462" y="2645"/>
                    <a:pt x="304" y="38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2310861" y="3203457"/>
              <a:ext cx="243992" cy="139861"/>
            </a:xfrm>
            <a:custGeom>
              <a:avLst/>
              <a:gdLst/>
              <a:ahLst/>
              <a:cxnLst/>
              <a:rect l="l" t="t" r="r" b="b"/>
              <a:pathLst>
                <a:path w="7266" h="4165" extrusionOk="0">
                  <a:moveTo>
                    <a:pt x="1885" y="1520"/>
                  </a:moveTo>
                  <a:cubicBezTo>
                    <a:pt x="1338" y="1854"/>
                    <a:pt x="760" y="2158"/>
                    <a:pt x="213" y="2493"/>
                  </a:cubicBezTo>
                  <a:cubicBezTo>
                    <a:pt x="0" y="2614"/>
                    <a:pt x="0" y="2766"/>
                    <a:pt x="183" y="2857"/>
                  </a:cubicBezTo>
                  <a:cubicBezTo>
                    <a:pt x="852" y="3253"/>
                    <a:pt x="1551" y="3678"/>
                    <a:pt x="2250" y="4073"/>
                  </a:cubicBezTo>
                  <a:cubicBezTo>
                    <a:pt x="2432" y="4164"/>
                    <a:pt x="2675" y="4164"/>
                    <a:pt x="2918" y="4012"/>
                  </a:cubicBezTo>
                  <a:cubicBezTo>
                    <a:pt x="3587" y="3648"/>
                    <a:pt x="4256" y="3253"/>
                    <a:pt x="4955" y="2857"/>
                  </a:cubicBezTo>
                  <a:cubicBezTo>
                    <a:pt x="5593" y="2493"/>
                    <a:pt x="6232" y="2097"/>
                    <a:pt x="6870" y="1733"/>
                  </a:cubicBezTo>
                  <a:cubicBezTo>
                    <a:pt x="7265" y="1520"/>
                    <a:pt x="7265" y="1429"/>
                    <a:pt x="6900" y="1216"/>
                  </a:cubicBezTo>
                  <a:cubicBezTo>
                    <a:pt x="6505" y="1003"/>
                    <a:pt x="6080" y="760"/>
                    <a:pt x="5684" y="547"/>
                  </a:cubicBezTo>
                  <a:cubicBezTo>
                    <a:pt x="5441" y="395"/>
                    <a:pt x="5229" y="274"/>
                    <a:pt x="4985" y="122"/>
                  </a:cubicBezTo>
                  <a:cubicBezTo>
                    <a:pt x="4742" y="0"/>
                    <a:pt x="4560" y="0"/>
                    <a:pt x="4286" y="152"/>
                  </a:cubicBezTo>
                  <a:cubicBezTo>
                    <a:pt x="3496" y="608"/>
                    <a:pt x="2706" y="1064"/>
                    <a:pt x="1885" y="1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1970953" y="3436175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1308" y="760"/>
                  </a:moveTo>
                  <a:cubicBezTo>
                    <a:pt x="943" y="973"/>
                    <a:pt x="578" y="1186"/>
                    <a:pt x="213" y="1399"/>
                  </a:cubicBezTo>
                  <a:cubicBezTo>
                    <a:pt x="1" y="1520"/>
                    <a:pt x="1" y="1642"/>
                    <a:pt x="213" y="1763"/>
                  </a:cubicBezTo>
                  <a:cubicBezTo>
                    <a:pt x="548" y="1976"/>
                    <a:pt x="882" y="2158"/>
                    <a:pt x="1217" y="2371"/>
                  </a:cubicBezTo>
                  <a:cubicBezTo>
                    <a:pt x="1551" y="2554"/>
                    <a:pt x="1885" y="2736"/>
                    <a:pt x="2220" y="2949"/>
                  </a:cubicBezTo>
                  <a:cubicBezTo>
                    <a:pt x="2463" y="3070"/>
                    <a:pt x="2676" y="3070"/>
                    <a:pt x="2919" y="2918"/>
                  </a:cubicBezTo>
                  <a:cubicBezTo>
                    <a:pt x="3283" y="2736"/>
                    <a:pt x="3618" y="2523"/>
                    <a:pt x="3983" y="2310"/>
                  </a:cubicBezTo>
                  <a:cubicBezTo>
                    <a:pt x="4347" y="2098"/>
                    <a:pt x="4712" y="1885"/>
                    <a:pt x="5046" y="1703"/>
                  </a:cubicBezTo>
                  <a:cubicBezTo>
                    <a:pt x="5290" y="1551"/>
                    <a:pt x="5290" y="1429"/>
                    <a:pt x="5077" y="1307"/>
                  </a:cubicBezTo>
                  <a:cubicBezTo>
                    <a:pt x="4408" y="912"/>
                    <a:pt x="3739" y="517"/>
                    <a:pt x="3040" y="122"/>
                  </a:cubicBezTo>
                  <a:cubicBezTo>
                    <a:pt x="2858" y="0"/>
                    <a:pt x="2615" y="0"/>
                    <a:pt x="2402" y="122"/>
                  </a:cubicBezTo>
                  <a:cubicBezTo>
                    <a:pt x="2037" y="335"/>
                    <a:pt x="1672" y="547"/>
                    <a:pt x="1308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1842337" y="3304503"/>
              <a:ext cx="147013" cy="84756"/>
            </a:xfrm>
            <a:custGeom>
              <a:avLst/>
              <a:gdLst/>
              <a:ahLst/>
              <a:cxnLst/>
              <a:rect l="l" t="t" r="r" b="b"/>
              <a:pathLst>
                <a:path w="4378" h="2524" extrusionOk="0">
                  <a:moveTo>
                    <a:pt x="1399" y="821"/>
                  </a:moveTo>
                  <a:cubicBezTo>
                    <a:pt x="1004" y="1034"/>
                    <a:pt x="609" y="1277"/>
                    <a:pt x="244" y="1490"/>
                  </a:cubicBezTo>
                  <a:cubicBezTo>
                    <a:pt x="1" y="1611"/>
                    <a:pt x="1" y="1733"/>
                    <a:pt x="214" y="1854"/>
                  </a:cubicBezTo>
                  <a:cubicBezTo>
                    <a:pt x="518" y="2037"/>
                    <a:pt x="852" y="2219"/>
                    <a:pt x="1186" y="2432"/>
                  </a:cubicBezTo>
                  <a:cubicBezTo>
                    <a:pt x="1369" y="2523"/>
                    <a:pt x="1581" y="2523"/>
                    <a:pt x="1794" y="2402"/>
                  </a:cubicBezTo>
                  <a:cubicBezTo>
                    <a:pt x="1916" y="2341"/>
                    <a:pt x="2037" y="2250"/>
                    <a:pt x="2189" y="2189"/>
                  </a:cubicBezTo>
                  <a:lnTo>
                    <a:pt x="2949" y="1733"/>
                  </a:lnTo>
                  <a:lnTo>
                    <a:pt x="3740" y="1277"/>
                  </a:lnTo>
                  <a:cubicBezTo>
                    <a:pt x="3861" y="1186"/>
                    <a:pt x="3983" y="1125"/>
                    <a:pt x="4135" y="1064"/>
                  </a:cubicBezTo>
                  <a:cubicBezTo>
                    <a:pt x="4347" y="912"/>
                    <a:pt x="4378" y="791"/>
                    <a:pt x="4135" y="669"/>
                  </a:cubicBezTo>
                  <a:cubicBezTo>
                    <a:pt x="3831" y="487"/>
                    <a:pt x="3527" y="304"/>
                    <a:pt x="3223" y="122"/>
                  </a:cubicBezTo>
                  <a:cubicBezTo>
                    <a:pt x="2980" y="0"/>
                    <a:pt x="2797" y="0"/>
                    <a:pt x="2554" y="152"/>
                  </a:cubicBezTo>
                  <a:cubicBezTo>
                    <a:pt x="2159" y="365"/>
                    <a:pt x="1794" y="608"/>
                    <a:pt x="1399" y="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1723930" y="3372875"/>
              <a:ext cx="147013" cy="84756"/>
            </a:xfrm>
            <a:custGeom>
              <a:avLst/>
              <a:gdLst/>
              <a:ahLst/>
              <a:cxnLst/>
              <a:rect l="l" t="t" r="r" b="b"/>
              <a:pathLst>
                <a:path w="4378" h="2524" extrusionOk="0">
                  <a:moveTo>
                    <a:pt x="1430" y="791"/>
                  </a:moveTo>
                  <a:cubicBezTo>
                    <a:pt x="1034" y="1034"/>
                    <a:pt x="639" y="1247"/>
                    <a:pt x="244" y="1490"/>
                  </a:cubicBezTo>
                  <a:cubicBezTo>
                    <a:pt x="31" y="1612"/>
                    <a:pt x="1" y="1733"/>
                    <a:pt x="214" y="1855"/>
                  </a:cubicBezTo>
                  <a:cubicBezTo>
                    <a:pt x="518" y="2037"/>
                    <a:pt x="852" y="2220"/>
                    <a:pt x="1156" y="2402"/>
                  </a:cubicBezTo>
                  <a:cubicBezTo>
                    <a:pt x="1369" y="2524"/>
                    <a:pt x="1582" y="2524"/>
                    <a:pt x="1825" y="2372"/>
                  </a:cubicBezTo>
                  <a:cubicBezTo>
                    <a:pt x="1946" y="2311"/>
                    <a:pt x="2068" y="2220"/>
                    <a:pt x="2220" y="2159"/>
                  </a:cubicBezTo>
                  <a:cubicBezTo>
                    <a:pt x="2463" y="2007"/>
                    <a:pt x="2706" y="1855"/>
                    <a:pt x="2980" y="1703"/>
                  </a:cubicBezTo>
                  <a:lnTo>
                    <a:pt x="3770" y="1277"/>
                  </a:lnTo>
                  <a:cubicBezTo>
                    <a:pt x="3892" y="1186"/>
                    <a:pt x="4013" y="1125"/>
                    <a:pt x="4135" y="1034"/>
                  </a:cubicBezTo>
                  <a:cubicBezTo>
                    <a:pt x="4378" y="913"/>
                    <a:pt x="4378" y="791"/>
                    <a:pt x="4165" y="670"/>
                  </a:cubicBezTo>
                  <a:cubicBezTo>
                    <a:pt x="3861" y="487"/>
                    <a:pt x="3527" y="305"/>
                    <a:pt x="3223" y="122"/>
                  </a:cubicBezTo>
                  <a:cubicBezTo>
                    <a:pt x="3010" y="1"/>
                    <a:pt x="2797" y="1"/>
                    <a:pt x="2585" y="122"/>
                  </a:cubicBezTo>
                  <a:cubicBezTo>
                    <a:pt x="2189" y="366"/>
                    <a:pt x="1794" y="578"/>
                    <a:pt x="1430" y="7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1816815" y="3402493"/>
              <a:ext cx="178679" cy="103124"/>
            </a:xfrm>
            <a:custGeom>
              <a:avLst/>
              <a:gdLst/>
              <a:ahLst/>
              <a:cxnLst/>
              <a:rect l="l" t="t" r="r" b="b"/>
              <a:pathLst>
                <a:path w="5321" h="3071" extrusionOk="0">
                  <a:moveTo>
                    <a:pt x="2372" y="152"/>
                  </a:moveTo>
                  <a:cubicBezTo>
                    <a:pt x="2645" y="0"/>
                    <a:pt x="2858" y="0"/>
                    <a:pt x="3101" y="122"/>
                  </a:cubicBezTo>
                  <a:cubicBezTo>
                    <a:pt x="3436" y="335"/>
                    <a:pt x="3770" y="517"/>
                    <a:pt x="4074" y="699"/>
                  </a:cubicBezTo>
                  <a:cubicBezTo>
                    <a:pt x="4408" y="882"/>
                    <a:pt x="4743" y="1095"/>
                    <a:pt x="5047" y="1277"/>
                  </a:cubicBezTo>
                  <a:cubicBezTo>
                    <a:pt x="5320" y="1429"/>
                    <a:pt x="5320" y="1550"/>
                    <a:pt x="5047" y="1702"/>
                  </a:cubicBezTo>
                  <a:cubicBezTo>
                    <a:pt x="4348" y="2098"/>
                    <a:pt x="3648" y="2493"/>
                    <a:pt x="2949" y="2888"/>
                  </a:cubicBezTo>
                  <a:cubicBezTo>
                    <a:pt x="2676" y="3070"/>
                    <a:pt x="2493" y="3070"/>
                    <a:pt x="2220" y="2918"/>
                  </a:cubicBezTo>
                  <a:cubicBezTo>
                    <a:pt x="1551" y="2523"/>
                    <a:pt x="913" y="2158"/>
                    <a:pt x="275" y="1763"/>
                  </a:cubicBezTo>
                  <a:cubicBezTo>
                    <a:pt x="1" y="1642"/>
                    <a:pt x="1" y="1520"/>
                    <a:pt x="275" y="1338"/>
                  </a:cubicBezTo>
                  <a:cubicBezTo>
                    <a:pt x="974" y="943"/>
                    <a:pt x="1673" y="547"/>
                    <a:pt x="2372" y="152"/>
                  </a:cubicBezTo>
                  <a:close/>
                  <a:moveTo>
                    <a:pt x="3466" y="2098"/>
                  </a:moveTo>
                  <a:lnTo>
                    <a:pt x="3466" y="2098"/>
                  </a:lnTo>
                  <a:lnTo>
                    <a:pt x="3436" y="2098"/>
                  </a:lnTo>
                  <a:lnTo>
                    <a:pt x="3466" y="20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1606564" y="3440239"/>
              <a:ext cx="147013" cy="84756"/>
            </a:xfrm>
            <a:custGeom>
              <a:avLst/>
              <a:gdLst/>
              <a:ahLst/>
              <a:cxnLst/>
              <a:rect l="l" t="t" r="r" b="b"/>
              <a:pathLst>
                <a:path w="4378" h="2524" extrusionOk="0">
                  <a:moveTo>
                    <a:pt x="274" y="1490"/>
                  </a:moveTo>
                  <a:cubicBezTo>
                    <a:pt x="0" y="1612"/>
                    <a:pt x="0" y="1734"/>
                    <a:pt x="244" y="1885"/>
                  </a:cubicBezTo>
                  <a:cubicBezTo>
                    <a:pt x="548" y="2068"/>
                    <a:pt x="821" y="2220"/>
                    <a:pt x="1125" y="2402"/>
                  </a:cubicBezTo>
                  <a:cubicBezTo>
                    <a:pt x="1368" y="2524"/>
                    <a:pt x="1581" y="2524"/>
                    <a:pt x="1824" y="2372"/>
                  </a:cubicBezTo>
                  <a:cubicBezTo>
                    <a:pt x="2584" y="1946"/>
                    <a:pt x="3344" y="1521"/>
                    <a:pt x="4073" y="1065"/>
                  </a:cubicBezTo>
                  <a:cubicBezTo>
                    <a:pt x="4377" y="913"/>
                    <a:pt x="4377" y="822"/>
                    <a:pt x="4104" y="639"/>
                  </a:cubicBezTo>
                  <a:cubicBezTo>
                    <a:pt x="3830" y="487"/>
                    <a:pt x="3526" y="305"/>
                    <a:pt x="3222" y="153"/>
                  </a:cubicBezTo>
                  <a:cubicBezTo>
                    <a:pt x="3010" y="1"/>
                    <a:pt x="2797" y="1"/>
                    <a:pt x="2554" y="153"/>
                  </a:cubicBezTo>
                  <a:cubicBezTo>
                    <a:pt x="2189" y="366"/>
                    <a:pt x="1794" y="578"/>
                    <a:pt x="1429" y="822"/>
                  </a:cubicBezTo>
                  <a:cubicBezTo>
                    <a:pt x="1034" y="1034"/>
                    <a:pt x="639" y="1247"/>
                    <a:pt x="274" y="14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1704553" y="3467809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1307" y="761"/>
                  </a:moveTo>
                  <a:cubicBezTo>
                    <a:pt x="943" y="973"/>
                    <a:pt x="608" y="1156"/>
                    <a:pt x="244" y="1368"/>
                  </a:cubicBezTo>
                  <a:cubicBezTo>
                    <a:pt x="0" y="1520"/>
                    <a:pt x="0" y="1642"/>
                    <a:pt x="213" y="1764"/>
                  </a:cubicBezTo>
                  <a:cubicBezTo>
                    <a:pt x="548" y="1976"/>
                    <a:pt x="882" y="2159"/>
                    <a:pt x="1216" y="2341"/>
                  </a:cubicBezTo>
                  <a:cubicBezTo>
                    <a:pt x="1551" y="2554"/>
                    <a:pt x="1885" y="2736"/>
                    <a:pt x="2219" y="2919"/>
                  </a:cubicBezTo>
                  <a:cubicBezTo>
                    <a:pt x="2462" y="3071"/>
                    <a:pt x="2645" y="3071"/>
                    <a:pt x="2918" y="2919"/>
                  </a:cubicBezTo>
                  <a:cubicBezTo>
                    <a:pt x="3253" y="2706"/>
                    <a:pt x="3618" y="2493"/>
                    <a:pt x="3982" y="2311"/>
                  </a:cubicBezTo>
                  <a:cubicBezTo>
                    <a:pt x="4317" y="2098"/>
                    <a:pt x="4681" y="1885"/>
                    <a:pt x="5016" y="1703"/>
                  </a:cubicBezTo>
                  <a:cubicBezTo>
                    <a:pt x="5289" y="1520"/>
                    <a:pt x="5289" y="1429"/>
                    <a:pt x="5046" y="1277"/>
                  </a:cubicBezTo>
                  <a:cubicBezTo>
                    <a:pt x="4408" y="882"/>
                    <a:pt x="3739" y="517"/>
                    <a:pt x="3101" y="122"/>
                  </a:cubicBezTo>
                  <a:cubicBezTo>
                    <a:pt x="2827" y="1"/>
                    <a:pt x="2645" y="1"/>
                    <a:pt x="2371" y="153"/>
                  </a:cubicBezTo>
                  <a:cubicBezTo>
                    <a:pt x="2007" y="335"/>
                    <a:pt x="1642" y="548"/>
                    <a:pt x="1307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1930118" y="3337178"/>
              <a:ext cx="178679" cy="103091"/>
            </a:xfrm>
            <a:custGeom>
              <a:avLst/>
              <a:gdLst/>
              <a:ahLst/>
              <a:cxnLst/>
              <a:rect l="l" t="t" r="r" b="b"/>
              <a:pathLst>
                <a:path w="5321" h="3070" extrusionOk="0">
                  <a:moveTo>
                    <a:pt x="1338" y="760"/>
                  </a:moveTo>
                  <a:cubicBezTo>
                    <a:pt x="974" y="942"/>
                    <a:pt x="609" y="1155"/>
                    <a:pt x="274" y="1368"/>
                  </a:cubicBezTo>
                  <a:cubicBezTo>
                    <a:pt x="31" y="1520"/>
                    <a:pt x="1" y="1641"/>
                    <a:pt x="244" y="1763"/>
                  </a:cubicBezTo>
                  <a:cubicBezTo>
                    <a:pt x="913" y="2158"/>
                    <a:pt x="1551" y="2523"/>
                    <a:pt x="2220" y="2918"/>
                  </a:cubicBezTo>
                  <a:cubicBezTo>
                    <a:pt x="2463" y="3070"/>
                    <a:pt x="2676" y="3070"/>
                    <a:pt x="2919" y="2918"/>
                  </a:cubicBezTo>
                  <a:lnTo>
                    <a:pt x="3983" y="2310"/>
                  </a:lnTo>
                  <a:cubicBezTo>
                    <a:pt x="4317" y="2097"/>
                    <a:pt x="4682" y="1915"/>
                    <a:pt x="5016" y="1702"/>
                  </a:cubicBezTo>
                  <a:cubicBezTo>
                    <a:pt x="5320" y="1520"/>
                    <a:pt x="5320" y="1429"/>
                    <a:pt x="5047" y="1277"/>
                  </a:cubicBezTo>
                  <a:cubicBezTo>
                    <a:pt x="4712" y="1094"/>
                    <a:pt x="4408" y="881"/>
                    <a:pt x="4074" y="699"/>
                  </a:cubicBezTo>
                  <a:cubicBezTo>
                    <a:pt x="3740" y="517"/>
                    <a:pt x="3405" y="304"/>
                    <a:pt x="3071" y="122"/>
                  </a:cubicBezTo>
                  <a:cubicBezTo>
                    <a:pt x="2828" y="0"/>
                    <a:pt x="2645" y="0"/>
                    <a:pt x="2402" y="122"/>
                  </a:cubicBezTo>
                  <a:cubicBezTo>
                    <a:pt x="2037" y="334"/>
                    <a:pt x="1673" y="547"/>
                    <a:pt x="1338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2043421" y="3271829"/>
              <a:ext cx="178679" cy="103124"/>
            </a:xfrm>
            <a:custGeom>
              <a:avLst/>
              <a:gdLst/>
              <a:ahLst/>
              <a:cxnLst/>
              <a:rect l="l" t="t" r="r" b="b"/>
              <a:pathLst>
                <a:path w="5321" h="3071" extrusionOk="0">
                  <a:moveTo>
                    <a:pt x="2341" y="153"/>
                  </a:moveTo>
                  <a:cubicBezTo>
                    <a:pt x="1673" y="548"/>
                    <a:pt x="973" y="973"/>
                    <a:pt x="274" y="1368"/>
                  </a:cubicBezTo>
                  <a:cubicBezTo>
                    <a:pt x="1" y="1520"/>
                    <a:pt x="1" y="1642"/>
                    <a:pt x="244" y="1794"/>
                  </a:cubicBezTo>
                  <a:cubicBezTo>
                    <a:pt x="578" y="1976"/>
                    <a:pt x="913" y="2159"/>
                    <a:pt x="1217" y="2341"/>
                  </a:cubicBezTo>
                  <a:cubicBezTo>
                    <a:pt x="1551" y="2554"/>
                    <a:pt x="1885" y="2736"/>
                    <a:pt x="2189" y="2919"/>
                  </a:cubicBezTo>
                  <a:cubicBezTo>
                    <a:pt x="2463" y="3071"/>
                    <a:pt x="2645" y="3071"/>
                    <a:pt x="2949" y="2919"/>
                  </a:cubicBezTo>
                  <a:cubicBezTo>
                    <a:pt x="3284" y="2706"/>
                    <a:pt x="3648" y="2524"/>
                    <a:pt x="3983" y="2311"/>
                  </a:cubicBezTo>
                  <a:cubicBezTo>
                    <a:pt x="4317" y="2098"/>
                    <a:pt x="4682" y="1916"/>
                    <a:pt x="5016" y="1703"/>
                  </a:cubicBezTo>
                  <a:cubicBezTo>
                    <a:pt x="5320" y="1551"/>
                    <a:pt x="5320" y="1429"/>
                    <a:pt x="5047" y="1277"/>
                  </a:cubicBezTo>
                  <a:cubicBezTo>
                    <a:pt x="4408" y="913"/>
                    <a:pt x="3739" y="517"/>
                    <a:pt x="3101" y="153"/>
                  </a:cubicBezTo>
                  <a:cubicBezTo>
                    <a:pt x="2828" y="1"/>
                    <a:pt x="2645" y="1"/>
                    <a:pt x="2341" y="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2197558" y="3306552"/>
              <a:ext cx="177638" cy="102083"/>
            </a:xfrm>
            <a:custGeom>
              <a:avLst/>
              <a:gdLst/>
              <a:ahLst/>
              <a:cxnLst/>
              <a:rect l="l" t="t" r="r" b="b"/>
              <a:pathLst>
                <a:path w="5290" h="3040" extrusionOk="0">
                  <a:moveTo>
                    <a:pt x="1460" y="638"/>
                  </a:moveTo>
                  <a:cubicBezTo>
                    <a:pt x="1034" y="882"/>
                    <a:pt x="639" y="1125"/>
                    <a:pt x="213" y="1368"/>
                  </a:cubicBezTo>
                  <a:cubicBezTo>
                    <a:pt x="1" y="1490"/>
                    <a:pt x="1" y="1611"/>
                    <a:pt x="213" y="1763"/>
                  </a:cubicBezTo>
                  <a:cubicBezTo>
                    <a:pt x="548" y="1945"/>
                    <a:pt x="882" y="2158"/>
                    <a:pt x="1216" y="2341"/>
                  </a:cubicBezTo>
                  <a:cubicBezTo>
                    <a:pt x="1551" y="2523"/>
                    <a:pt x="1885" y="2736"/>
                    <a:pt x="2219" y="2918"/>
                  </a:cubicBezTo>
                  <a:cubicBezTo>
                    <a:pt x="2463" y="3040"/>
                    <a:pt x="2645" y="3040"/>
                    <a:pt x="2888" y="2918"/>
                  </a:cubicBezTo>
                  <a:cubicBezTo>
                    <a:pt x="3618" y="2493"/>
                    <a:pt x="4347" y="2097"/>
                    <a:pt x="5046" y="1672"/>
                  </a:cubicBezTo>
                  <a:cubicBezTo>
                    <a:pt x="5289" y="1520"/>
                    <a:pt x="5289" y="1398"/>
                    <a:pt x="5077" y="1277"/>
                  </a:cubicBezTo>
                  <a:cubicBezTo>
                    <a:pt x="4408" y="882"/>
                    <a:pt x="3739" y="486"/>
                    <a:pt x="3071" y="122"/>
                  </a:cubicBezTo>
                  <a:cubicBezTo>
                    <a:pt x="2858" y="0"/>
                    <a:pt x="2615" y="0"/>
                    <a:pt x="2402" y="122"/>
                  </a:cubicBezTo>
                  <a:cubicBezTo>
                    <a:pt x="2067" y="274"/>
                    <a:pt x="1764" y="456"/>
                    <a:pt x="1460" y="6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2156723" y="3206513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1308" y="760"/>
                  </a:moveTo>
                  <a:cubicBezTo>
                    <a:pt x="943" y="973"/>
                    <a:pt x="609" y="1155"/>
                    <a:pt x="244" y="1368"/>
                  </a:cubicBezTo>
                  <a:cubicBezTo>
                    <a:pt x="1" y="1520"/>
                    <a:pt x="1" y="1642"/>
                    <a:pt x="214" y="1763"/>
                  </a:cubicBezTo>
                  <a:cubicBezTo>
                    <a:pt x="882" y="2158"/>
                    <a:pt x="1551" y="2554"/>
                    <a:pt x="2189" y="2918"/>
                  </a:cubicBezTo>
                  <a:cubicBezTo>
                    <a:pt x="2463" y="3070"/>
                    <a:pt x="2645" y="3070"/>
                    <a:pt x="2949" y="2918"/>
                  </a:cubicBezTo>
                  <a:cubicBezTo>
                    <a:pt x="3648" y="2493"/>
                    <a:pt x="4347" y="2098"/>
                    <a:pt x="5016" y="1703"/>
                  </a:cubicBezTo>
                  <a:cubicBezTo>
                    <a:pt x="5290" y="1551"/>
                    <a:pt x="5290" y="1429"/>
                    <a:pt x="5046" y="1277"/>
                  </a:cubicBezTo>
                  <a:cubicBezTo>
                    <a:pt x="4378" y="882"/>
                    <a:pt x="3739" y="517"/>
                    <a:pt x="3101" y="152"/>
                  </a:cubicBezTo>
                  <a:cubicBezTo>
                    <a:pt x="2828" y="0"/>
                    <a:pt x="2615" y="0"/>
                    <a:pt x="2341" y="152"/>
                  </a:cubicBezTo>
                  <a:cubicBezTo>
                    <a:pt x="2007" y="365"/>
                    <a:pt x="1642" y="547"/>
                    <a:pt x="1308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2269019" y="3141198"/>
              <a:ext cx="178646" cy="103091"/>
            </a:xfrm>
            <a:custGeom>
              <a:avLst/>
              <a:gdLst/>
              <a:ahLst/>
              <a:cxnLst/>
              <a:rect l="l" t="t" r="r" b="b"/>
              <a:pathLst>
                <a:path w="5320" h="3070" extrusionOk="0">
                  <a:moveTo>
                    <a:pt x="304" y="1368"/>
                  </a:moveTo>
                  <a:cubicBezTo>
                    <a:pt x="31" y="1520"/>
                    <a:pt x="0" y="1641"/>
                    <a:pt x="274" y="1793"/>
                  </a:cubicBezTo>
                  <a:cubicBezTo>
                    <a:pt x="760" y="2067"/>
                    <a:pt x="1277" y="2341"/>
                    <a:pt x="1763" y="2614"/>
                  </a:cubicBezTo>
                  <a:cubicBezTo>
                    <a:pt x="1915" y="2705"/>
                    <a:pt x="2067" y="2827"/>
                    <a:pt x="2219" y="2918"/>
                  </a:cubicBezTo>
                  <a:cubicBezTo>
                    <a:pt x="2493" y="3070"/>
                    <a:pt x="2675" y="3070"/>
                    <a:pt x="2949" y="2918"/>
                  </a:cubicBezTo>
                  <a:cubicBezTo>
                    <a:pt x="3344" y="2705"/>
                    <a:pt x="3709" y="2462"/>
                    <a:pt x="4104" y="2249"/>
                  </a:cubicBezTo>
                  <a:cubicBezTo>
                    <a:pt x="4225" y="2158"/>
                    <a:pt x="4377" y="2067"/>
                    <a:pt x="4529" y="2006"/>
                  </a:cubicBezTo>
                  <a:cubicBezTo>
                    <a:pt x="4620" y="1945"/>
                    <a:pt x="4742" y="1885"/>
                    <a:pt x="4833" y="1824"/>
                  </a:cubicBezTo>
                  <a:cubicBezTo>
                    <a:pt x="4924" y="1763"/>
                    <a:pt x="4985" y="1733"/>
                    <a:pt x="5076" y="1672"/>
                  </a:cubicBezTo>
                  <a:cubicBezTo>
                    <a:pt x="5320" y="1520"/>
                    <a:pt x="5320" y="1429"/>
                    <a:pt x="5076" y="1277"/>
                  </a:cubicBezTo>
                  <a:cubicBezTo>
                    <a:pt x="4468" y="912"/>
                    <a:pt x="3830" y="547"/>
                    <a:pt x="3222" y="213"/>
                  </a:cubicBezTo>
                  <a:cubicBezTo>
                    <a:pt x="3192" y="182"/>
                    <a:pt x="3161" y="182"/>
                    <a:pt x="3131" y="152"/>
                  </a:cubicBezTo>
                  <a:cubicBezTo>
                    <a:pt x="2857" y="0"/>
                    <a:pt x="2645" y="0"/>
                    <a:pt x="2371" y="152"/>
                  </a:cubicBezTo>
                  <a:cubicBezTo>
                    <a:pt x="2037" y="365"/>
                    <a:pt x="1672" y="578"/>
                    <a:pt x="1338" y="760"/>
                  </a:cubicBezTo>
                  <a:cubicBezTo>
                    <a:pt x="973" y="973"/>
                    <a:pt x="639" y="1155"/>
                    <a:pt x="304" y="1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1857650" y="3501491"/>
              <a:ext cx="178679" cy="103124"/>
            </a:xfrm>
            <a:custGeom>
              <a:avLst/>
              <a:gdLst/>
              <a:ahLst/>
              <a:cxnLst/>
              <a:rect l="l" t="t" r="r" b="b"/>
              <a:pathLst>
                <a:path w="5321" h="3071" extrusionOk="0">
                  <a:moveTo>
                    <a:pt x="882" y="1004"/>
                  </a:moveTo>
                  <a:lnTo>
                    <a:pt x="274" y="1368"/>
                  </a:lnTo>
                  <a:cubicBezTo>
                    <a:pt x="1" y="1520"/>
                    <a:pt x="1" y="1642"/>
                    <a:pt x="244" y="1794"/>
                  </a:cubicBezTo>
                  <a:cubicBezTo>
                    <a:pt x="578" y="1976"/>
                    <a:pt x="913" y="2159"/>
                    <a:pt x="1247" y="2372"/>
                  </a:cubicBezTo>
                  <a:cubicBezTo>
                    <a:pt x="1581" y="2554"/>
                    <a:pt x="1916" y="2736"/>
                    <a:pt x="2250" y="2949"/>
                  </a:cubicBezTo>
                  <a:cubicBezTo>
                    <a:pt x="2463" y="3071"/>
                    <a:pt x="2676" y="3071"/>
                    <a:pt x="2919" y="2949"/>
                  </a:cubicBezTo>
                  <a:cubicBezTo>
                    <a:pt x="3344" y="2706"/>
                    <a:pt x="3770" y="2463"/>
                    <a:pt x="4195" y="2220"/>
                  </a:cubicBezTo>
                  <a:lnTo>
                    <a:pt x="5077" y="1703"/>
                  </a:lnTo>
                  <a:cubicBezTo>
                    <a:pt x="5320" y="1551"/>
                    <a:pt x="5320" y="1429"/>
                    <a:pt x="5077" y="1308"/>
                  </a:cubicBezTo>
                  <a:cubicBezTo>
                    <a:pt x="4408" y="913"/>
                    <a:pt x="3739" y="517"/>
                    <a:pt x="3071" y="122"/>
                  </a:cubicBezTo>
                  <a:cubicBezTo>
                    <a:pt x="2858" y="1"/>
                    <a:pt x="2645" y="1"/>
                    <a:pt x="2402" y="122"/>
                  </a:cubicBezTo>
                  <a:cubicBezTo>
                    <a:pt x="1885" y="426"/>
                    <a:pt x="1399" y="730"/>
                    <a:pt x="882" y="10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2084255" y="3370860"/>
              <a:ext cx="177638" cy="103091"/>
            </a:xfrm>
            <a:custGeom>
              <a:avLst/>
              <a:gdLst/>
              <a:ahLst/>
              <a:cxnLst/>
              <a:rect l="l" t="t" r="r" b="b"/>
              <a:pathLst>
                <a:path w="5290" h="3070" extrusionOk="0">
                  <a:moveTo>
                    <a:pt x="1764" y="517"/>
                  </a:moveTo>
                  <a:lnTo>
                    <a:pt x="244" y="1398"/>
                  </a:lnTo>
                  <a:cubicBezTo>
                    <a:pt x="1" y="1520"/>
                    <a:pt x="1" y="1641"/>
                    <a:pt x="213" y="1763"/>
                  </a:cubicBezTo>
                  <a:cubicBezTo>
                    <a:pt x="882" y="2158"/>
                    <a:pt x="1551" y="2553"/>
                    <a:pt x="2220" y="2948"/>
                  </a:cubicBezTo>
                  <a:cubicBezTo>
                    <a:pt x="2463" y="3070"/>
                    <a:pt x="2645" y="3070"/>
                    <a:pt x="2919" y="2918"/>
                  </a:cubicBezTo>
                  <a:cubicBezTo>
                    <a:pt x="3375" y="2644"/>
                    <a:pt x="3861" y="2371"/>
                    <a:pt x="4317" y="2128"/>
                  </a:cubicBezTo>
                  <a:cubicBezTo>
                    <a:pt x="4560" y="1976"/>
                    <a:pt x="4803" y="1854"/>
                    <a:pt x="5016" y="1702"/>
                  </a:cubicBezTo>
                  <a:cubicBezTo>
                    <a:pt x="5290" y="1550"/>
                    <a:pt x="5290" y="1429"/>
                    <a:pt x="5046" y="1277"/>
                  </a:cubicBezTo>
                  <a:cubicBezTo>
                    <a:pt x="4712" y="1094"/>
                    <a:pt x="4378" y="912"/>
                    <a:pt x="4043" y="699"/>
                  </a:cubicBezTo>
                  <a:cubicBezTo>
                    <a:pt x="3709" y="517"/>
                    <a:pt x="3405" y="334"/>
                    <a:pt x="3071" y="122"/>
                  </a:cubicBezTo>
                  <a:cubicBezTo>
                    <a:pt x="2827" y="0"/>
                    <a:pt x="2615" y="0"/>
                    <a:pt x="2372" y="152"/>
                  </a:cubicBezTo>
                  <a:cubicBezTo>
                    <a:pt x="2159" y="274"/>
                    <a:pt x="1976" y="395"/>
                    <a:pt x="1764" y="5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1907686" y="3206513"/>
              <a:ext cx="119444" cy="68402"/>
            </a:xfrm>
            <a:custGeom>
              <a:avLst/>
              <a:gdLst/>
              <a:ahLst/>
              <a:cxnLst/>
              <a:rect l="l" t="t" r="r" b="b"/>
              <a:pathLst>
                <a:path w="3557" h="2037" extrusionOk="0">
                  <a:moveTo>
                    <a:pt x="274" y="1307"/>
                  </a:moveTo>
                  <a:cubicBezTo>
                    <a:pt x="0" y="1459"/>
                    <a:pt x="0" y="1733"/>
                    <a:pt x="274" y="1885"/>
                  </a:cubicBezTo>
                  <a:cubicBezTo>
                    <a:pt x="547" y="2037"/>
                    <a:pt x="1003" y="2037"/>
                    <a:pt x="1307" y="1885"/>
                  </a:cubicBezTo>
                  <a:lnTo>
                    <a:pt x="3283" y="760"/>
                  </a:lnTo>
                  <a:cubicBezTo>
                    <a:pt x="3556" y="578"/>
                    <a:pt x="3556" y="304"/>
                    <a:pt x="3283" y="152"/>
                  </a:cubicBezTo>
                  <a:cubicBezTo>
                    <a:pt x="3009" y="0"/>
                    <a:pt x="2523" y="0"/>
                    <a:pt x="2249" y="1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1959736" y="3236098"/>
              <a:ext cx="147013" cy="84756"/>
            </a:xfrm>
            <a:custGeom>
              <a:avLst/>
              <a:gdLst/>
              <a:ahLst/>
              <a:cxnLst/>
              <a:rect l="l" t="t" r="r" b="b"/>
              <a:pathLst>
                <a:path w="4378" h="2524" extrusionOk="0">
                  <a:moveTo>
                    <a:pt x="1399" y="822"/>
                  </a:moveTo>
                  <a:cubicBezTo>
                    <a:pt x="1003" y="1065"/>
                    <a:pt x="639" y="1277"/>
                    <a:pt x="244" y="1490"/>
                  </a:cubicBezTo>
                  <a:cubicBezTo>
                    <a:pt x="31" y="1642"/>
                    <a:pt x="0" y="1764"/>
                    <a:pt x="213" y="1885"/>
                  </a:cubicBezTo>
                  <a:cubicBezTo>
                    <a:pt x="517" y="2037"/>
                    <a:pt x="851" y="2250"/>
                    <a:pt x="1155" y="2432"/>
                  </a:cubicBezTo>
                  <a:cubicBezTo>
                    <a:pt x="1368" y="2524"/>
                    <a:pt x="1581" y="2524"/>
                    <a:pt x="1824" y="2402"/>
                  </a:cubicBezTo>
                  <a:cubicBezTo>
                    <a:pt x="1946" y="2311"/>
                    <a:pt x="2067" y="2250"/>
                    <a:pt x="2219" y="2159"/>
                  </a:cubicBezTo>
                  <a:cubicBezTo>
                    <a:pt x="2462" y="2037"/>
                    <a:pt x="2736" y="1885"/>
                    <a:pt x="2979" y="1733"/>
                  </a:cubicBezTo>
                  <a:lnTo>
                    <a:pt x="3739" y="1277"/>
                  </a:lnTo>
                  <a:cubicBezTo>
                    <a:pt x="3891" y="1217"/>
                    <a:pt x="4013" y="1125"/>
                    <a:pt x="4134" y="1065"/>
                  </a:cubicBezTo>
                  <a:cubicBezTo>
                    <a:pt x="4347" y="913"/>
                    <a:pt x="4377" y="822"/>
                    <a:pt x="4165" y="700"/>
                  </a:cubicBezTo>
                  <a:cubicBezTo>
                    <a:pt x="3830" y="487"/>
                    <a:pt x="3526" y="305"/>
                    <a:pt x="3192" y="122"/>
                  </a:cubicBezTo>
                  <a:cubicBezTo>
                    <a:pt x="2979" y="1"/>
                    <a:pt x="2797" y="31"/>
                    <a:pt x="2584" y="153"/>
                  </a:cubicBezTo>
                  <a:cubicBezTo>
                    <a:pt x="2189" y="366"/>
                    <a:pt x="1794" y="609"/>
                    <a:pt x="1399" y="8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2077103" y="3168734"/>
              <a:ext cx="147013" cy="84756"/>
            </a:xfrm>
            <a:custGeom>
              <a:avLst/>
              <a:gdLst/>
              <a:ahLst/>
              <a:cxnLst/>
              <a:rect l="l" t="t" r="r" b="b"/>
              <a:pathLst>
                <a:path w="4378" h="2524" extrusionOk="0">
                  <a:moveTo>
                    <a:pt x="1429" y="821"/>
                  </a:moveTo>
                  <a:cubicBezTo>
                    <a:pt x="1034" y="1034"/>
                    <a:pt x="639" y="1247"/>
                    <a:pt x="274" y="1460"/>
                  </a:cubicBezTo>
                  <a:cubicBezTo>
                    <a:pt x="31" y="1612"/>
                    <a:pt x="1" y="1733"/>
                    <a:pt x="244" y="1855"/>
                  </a:cubicBezTo>
                  <a:cubicBezTo>
                    <a:pt x="548" y="2037"/>
                    <a:pt x="852" y="2220"/>
                    <a:pt x="1156" y="2402"/>
                  </a:cubicBezTo>
                  <a:cubicBezTo>
                    <a:pt x="1399" y="2524"/>
                    <a:pt x="1581" y="2524"/>
                    <a:pt x="1825" y="2372"/>
                  </a:cubicBezTo>
                  <a:cubicBezTo>
                    <a:pt x="1946" y="2311"/>
                    <a:pt x="2098" y="2250"/>
                    <a:pt x="2220" y="2159"/>
                  </a:cubicBezTo>
                  <a:cubicBezTo>
                    <a:pt x="2463" y="2007"/>
                    <a:pt x="2736" y="1855"/>
                    <a:pt x="2980" y="1703"/>
                  </a:cubicBezTo>
                  <a:cubicBezTo>
                    <a:pt x="3253" y="1551"/>
                    <a:pt x="3496" y="1429"/>
                    <a:pt x="3740" y="1277"/>
                  </a:cubicBezTo>
                  <a:cubicBezTo>
                    <a:pt x="3892" y="1186"/>
                    <a:pt x="4013" y="1125"/>
                    <a:pt x="4135" y="1065"/>
                  </a:cubicBezTo>
                  <a:cubicBezTo>
                    <a:pt x="4378" y="913"/>
                    <a:pt x="4378" y="791"/>
                    <a:pt x="4165" y="669"/>
                  </a:cubicBezTo>
                  <a:cubicBezTo>
                    <a:pt x="3861" y="487"/>
                    <a:pt x="3557" y="305"/>
                    <a:pt x="3253" y="122"/>
                  </a:cubicBezTo>
                  <a:cubicBezTo>
                    <a:pt x="3010" y="1"/>
                    <a:pt x="2828" y="1"/>
                    <a:pt x="2585" y="153"/>
                  </a:cubicBezTo>
                  <a:cubicBezTo>
                    <a:pt x="2189" y="365"/>
                    <a:pt x="1794" y="578"/>
                    <a:pt x="1429" y="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901230" y="3848553"/>
              <a:ext cx="147013" cy="84756"/>
            </a:xfrm>
            <a:custGeom>
              <a:avLst/>
              <a:gdLst/>
              <a:ahLst/>
              <a:cxnLst/>
              <a:rect l="l" t="t" r="r" b="b"/>
              <a:pathLst>
                <a:path w="4378" h="2524" extrusionOk="0">
                  <a:moveTo>
                    <a:pt x="1399" y="821"/>
                  </a:moveTo>
                  <a:cubicBezTo>
                    <a:pt x="1004" y="1034"/>
                    <a:pt x="609" y="1277"/>
                    <a:pt x="244" y="1490"/>
                  </a:cubicBezTo>
                  <a:cubicBezTo>
                    <a:pt x="31" y="1611"/>
                    <a:pt x="1" y="1733"/>
                    <a:pt x="183" y="1854"/>
                  </a:cubicBezTo>
                  <a:cubicBezTo>
                    <a:pt x="517" y="2037"/>
                    <a:pt x="852" y="2219"/>
                    <a:pt x="1156" y="2401"/>
                  </a:cubicBezTo>
                  <a:cubicBezTo>
                    <a:pt x="1368" y="2523"/>
                    <a:pt x="1581" y="2523"/>
                    <a:pt x="1794" y="2401"/>
                  </a:cubicBezTo>
                  <a:cubicBezTo>
                    <a:pt x="2189" y="2158"/>
                    <a:pt x="2584" y="1946"/>
                    <a:pt x="2979" y="1702"/>
                  </a:cubicBezTo>
                  <a:cubicBezTo>
                    <a:pt x="3344" y="1490"/>
                    <a:pt x="3739" y="1277"/>
                    <a:pt x="4104" y="1064"/>
                  </a:cubicBezTo>
                  <a:cubicBezTo>
                    <a:pt x="4347" y="912"/>
                    <a:pt x="4378" y="790"/>
                    <a:pt x="4134" y="669"/>
                  </a:cubicBezTo>
                  <a:cubicBezTo>
                    <a:pt x="3830" y="487"/>
                    <a:pt x="3527" y="304"/>
                    <a:pt x="3223" y="122"/>
                  </a:cubicBezTo>
                  <a:cubicBezTo>
                    <a:pt x="2979" y="0"/>
                    <a:pt x="2797" y="0"/>
                    <a:pt x="2554" y="152"/>
                  </a:cubicBezTo>
                  <a:cubicBezTo>
                    <a:pt x="2159" y="365"/>
                    <a:pt x="1764" y="578"/>
                    <a:pt x="1399" y="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665452" y="3984289"/>
              <a:ext cx="146006" cy="84756"/>
            </a:xfrm>
            <a:custGeom>
              <a:avLst/>
              <a:gdLst/>
              <a:ahLst/>
              <a:cxnLst/>
              <a:rect l="l" t="t" r="r" b="b"/>
              <a:pathLst>
                <a:path w="4348" h="2524" extrusionOk="0">
                  <a:moveTo>
                    <a:pt x="609" y="1247"/>
                  </a:moveTo>
                  <a:cubicBezTo>
                    <a:pt x="487" y="1338"/>
                    <a:pt x="365" y="1399"/>
                    <a:pt x="244" y="1490"/>
                  </a:cubicBezTo>
                  <a:cubicBezTo>
                    <a:pt x="1" y="1612"/>
                    <a:pt x="1" y="1733"/>
                    <a:pt x="213" y="1855"/>
                  </a:cubicBezTo>
                  <a:cubicBezTo>
                    <a:pt x="517" y="2037"/>
                    <a:pt x="821" y="2220"/>
                    <a:pt x="1125" y="2402"/>
                  </a:cubicBezTo>
                  <a:cubicBezTo>
                    <a:pt x="1338" y="2524"/>
                    <a:pt x="1551" y="2524"/>
                    <a:pt x="1794" y="2372"/>
                  </a:cubicBezTo>
                  <a:cubicBezTo>
                    <a:pt x="2554" y="1946"/>
                    <a:pt x="3344" y="1490"/>
                    <a:pt x="4104" y="1034"/>
                  </a:cubicBezTo>
                  <a:cubicBezTo>
                    <a:pt x="4347" y="913"/>
                    <a:pt x="4347" y="791"/>
                    <a:pt x="4134" y="670"/>
                  </a:cubicBezTo>
                  <a:cubicBezTo>
                    <a:pt x="3830" y="487"/>
                    <a:pt x="3527" y="305"/>
                    <a:pt x="3223" y="122"/>
                  </a:cubicBezTo>
                  <a:cubicBezTo>
                    <a:pt x="2979" y="1"/>
                    <a:pt x="2767" y="1"/>
                    <a:pt x="2523" y="153"/>
                  </a:cubicBezTo>
                  <a:cubicBezTo>
                    <a:pt x="2402" y="214"/>
                    <a:pt x="2280" y="305"/>
                    <a:pt x="2128" y="366"/>
                  </a:cubicBezTo>
                  <a:cubicBezTo>
                    <a:pt x="1885" y="518"/>
                    <a:pt x="1642" y="670"/>
                    <a:pt x="1368" y="821"/>
                  </a:cubicBezTo>
                  <a:cubicBezTo>
                    <a:pt x="1125" y="973"/>
                    <a:pt x="882" y="1125"/>
                    <a:pt x="609" y="12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783864" y="3915917"/>
              <a:ext cx="145972" cy="85763"/>
            </a:xfrm>
            <a:custGeom>
              <a:avLst/>
              <a:gdLst/>
              <a:ahLst/>
              <a:cxnLst/>
              <a:rect l="l" t="t" r="r" b="b"/>
              <a:pathLst>
                <a:path w="4347" h="2554" extrusionOk="0">
                  <a:moveTo>
                    <a:pt x="1398" y="821"/>
                  </a:moveTo>
                  <a:cubicBezTo>
                    <a:pt x="1003" y="1064"/>
                    <a:pt x="608" y="1277"/>
                    <a:pt x="213" y="1490"/>
                  </a:cubicBezTo>
                  <a:cubicBezTo>
                    <a:pt x="0" y="1611"/>
                    <a:pt x="0" y="1733"/>
                    <a:pt x="182" y="1854"/>
                  </a:cubicBezTo>
                  <a:cubicBezTo>
                    <a:pt x="517" y="2067"/>
                    <a:pt x="821" y="2250"/>
                    <a:pt x="1155" y="2432"/>
                  </a:cubicBezTo>
                  <a:cubicBezTo>
                    <a:pt x="1368" y="2554"/>
                    <a:pt x="1581" y="2523"/>
                    <a:pt x="1793" y="2402"/>
                  </a:cubicBezTo>
                  <a:cubicBezTo>
                    <a:pt x="1915" y="2341"/>
                    <a:pt x="2067" y="2250"/>
                    <a:pt x="2189" y="2189"/>
                  </a:cubicBezTo>
                  <a:lnTo>
                    <a:pt x="2979" y="1733"/>
                  </a:lnTo>
                  <a:cubicBezTo>
                    <a:pt x="3222" y="1581"/>
                    <a:pt x="3496" y="1429"/>
                    <a:pt x="3739" y="1277"/>
                  </a:cubicBezTo>
                  <a:cubicBezTo>
                    <a:pt x="3860" y="1216"/>
                    <a:pt x="3982" y="1125"/>
                    <a:pt x="4104" y="1064"/>
                  </a:cubicBezTo>
                  <a:cubicBezTo>
                    <a:pt x="4347" y="912"/>
                    <a:pt x="4347" y="791"/>
                    <a:pt x="4134" y="669"/>
                  </a:cubicBezTo>
                  <a:cubicBezTo>
                    <a:pt x="3830" y="487"/>
                    <a:pt x="3526" y="304"/>
                    <a:pt x="3192" y="122"/>
                  </a:cubicBezTo>
                  <a:cubicBezTo>
                    <a:pt x="2979" y="0"/>
                    <a:pt x="2766" y="31"/>
                    <a:pt x="2553" y="152"/>
                  </a:cubicBezTo>
                  <a:cubicBezTo>
                    <a:pt x="2158" y="365"/>
                    <a:pt x="1763" y="608"/>
                    <a:pt x="1398" y="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1254403" y="3644413"/>
              <a:ext cx="147013" cy="84722"/>
            </a:xfrm>
            <a:custGeom>
              <a:avLst/>
              <a:gdLst/>
              <a:ahLst/>
              <a:cxnLst/>
              <a:rect l="l" t="t" r="r" b="b"/>
              <a:pathLst>
                <a:path w="4378" h="2523" extrusionOk="0">
                  <a:moveTo>
                    <a:pt x="244" y="1489"/>
                  </a:moveTo>
                  <a:cubicBezTo>
                    <a:pt x="1" y="1611"/>
                    <a:pt x="1" y="1733"/>
                    <a:pt x="213" y="1854"/>
                  </a:cubicBezTo>
                  <a:cubicBezTo>
                    <a:pt x="517" y="2037"/>
                    <a:pt x="852" y="2219"/>
                    <a:pt x="1156" y="2401"/>
                  </a:cubicBezTo>
                  <a:cubicBezTo>
                    <a:pt x="1368" y="2523"/>
                    <a:pt x="1581" y="2523"/>
                    <a:pt x="1824" y="2401"/>
                  </a:cubicBezTo>
                  <a:cubicBezTo>
                    <a:pt x="2584" y="1945"/>
                    <a:pt x="3344" y="1489"/>
                    <a:pt x="4134" y="1064"/>
                  </a:cubicBezTo>
                  <a:cubicBezTo>
                    <a:pt x="4347" y="912"/>
                    <a:pt x="4378" y="821"/>
                    <a:pt x="4165" y="669"/>
                  </a:cubicBezTo>
                  <a:cubicBezTo>
                    <a:pt x="3861" y="486"/>
                    <a:pt x="3557" y="304"/>
                    <a:pt x="3222" y="122"/>
                  </a:cubicBezTo>
                  <a:cubicBezTo>
                    <a:pt x="2979" y="0"/>
                    <a:pt x="2797" y="0"/>
                    <a:pt x="2554" y="152"/>
                  </a:cubicBezTo>
                  <a:cubicBezTo>
                    <a:pt x="2189" y="365"/>
                    <a:pt x="1794" y="608"/>
                    <a:pt x="1399" y="821"/>
                  </a:cubicBezTo>
                  <a:cubicBezTo>
                    <a:pt x="1004" y="1034"/>
                    <a:pt x="639" y="1246"/>
                    <a:pt x="244" y="1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1274815" y="4204783"/>
              <a:ext cx="135798" cy="77603"/>
            </a:xfrm>
            <a:custGeom>
              <a:avLst/>
              <a:gdLst/>
              <a:ahLst/>
              <a:cxnLst/>
              <a:rect l="l" t="t" r="r" b="b"/>
              <a:pathLst>
                <a:path w="4044" h="2311" extrusionOk="0">
                  <a:moveTo>
                    <a:pt x="274" y="1429"/>
                  </a:moveTo>
                  <a:cubicBezTo>
                    <a:pt x="1" y="1581"/>
                    <a:pt x="1" y="1702"/>
                    <a:pt x="244" y="1854"/>
                  </a:cubicBezTo>
                  <a:cubicBezTo>
                    <a:pt x="457" y="1976"/>
                    <a:pt x="700" y="2098"/>
                    <a:pt x="913" y="2250"/>
                  </a:cubicBezTo>
                  <a:cubicBezTo>
                    <a:pt x="1065" y="2310"/>
                    <a:pt x="1156" y="2310"/>
                    <a:pt x="1277" y="2250"/>
                  </a:cubicBezTo>
                  <a:cubicBezTo>
                    <a:pt x="1277" y="2250"/>
                    <a:pt x="1277" y="2250"/>
                    <a:pt x="1308" y="2250"/>
                  </a:cubicBezTo>
                  <a:cubicBezTo>
                    <a:pt x="1521" y="2098"/>
                    <a:pt x="1733" y="1976"/>
                    <a:pt x="1946" y="1854"/>
                  </a:cubicBezTo>
                  <a:cubicBezTo>
                    <a:pt x="2159" y="1733"/>
                    <a:pt x="2372" y="1611"/>
                    <a:pt x="2584" y="1490"/>
                  </a:cubicBezTo>
                  <a:cubicBezTo>
                    <a:pt x="2980" y="1246"/>
                    <a:pt x="3405" y="1003"/>
                    <a:pt x="3831" y="760"/>
                  </a:cubicBezTo>
                  <a:cubicBezTo>
                    <a:pt x="4043" y="639"/>
                    <a:pt x="4043" y="608"/>
                    <a:pt x="3800" y="487"/>
                  </a:cubicBezTo>
                  <a:cubicBezTo>
                    <a:pt x="3588" y="365"/>
                    <a:pt x="3405" y="243"/>
                    <a:pt x="3192" y="122"/>
                  </a:cubicBezTo>
                  <a:cubicBezTo>
                    <a:pt x="2949" y="0"/>
                    <a:pt x="2736" y="0"/>
                    <a:pt x="2493" y="122"/>
                  </a:cubicBezTo>
                  <a:cubicBezTo>
                    <a:pt x="1764" y="547"/>
                    <a:pt x="1004" y="1003"/>
                    <a:pt x="274" y="14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2025052" y="3138108"/>
              <a:ext cx="120485" cy="69443"/>
            </a:xfrm>
            <a:custGeom>
              <a:avLst/>
              <a:gdLst/>
              <a:ahLst/>
              <a:cxnLst/>
              <a:rect l="l" t="t" r="r" b="b"/>
              <a:pathLst>
                <a:path w="3588" h="2068" extrusionOk="0">
                  <a:moveTo>
                    <a:pt x="274" y="1308"/>
                  </a:moveTo>
                  <a:cubicBezTo>
                    <a:pt x="1" y="1460"/>
                    <a:pt x="1" y="1733"/>
                    <a:pt x="274" y="1916"/>
                  </a:cubicBezTo>
                  <a:cubicBezTo>
                    <a:pt x="578" y="2068"/>
                    <a:pt x="1034" y="2068"/>
                    <a:pt x="1308" y="1916"/>
                  </a:cubicBezTo>
                  <a:lnTo>
                    <a:pt x="3283" y="761"/>
                  </a:lnTo>
                  <a:cubicBezTo>
                    <a:pt x="3557" y="609"/>
                    <a:pt x="3587" y="335"/>
                    <a:pt x="3283" y="153"/>
                  </a:cubicBezTo>
                  <a:cubicBezTo>
                    <a:pt x="3010" y="1"/>
                    <a:pt x="2554" y="1"/>
                    <a:pt x="2250" y="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2142451" y="3069737"/>
              <a:ext cx="120451" cy="69443"/>
            </a:xfrm>
            <a:custGeom>
              <a:avLst/>
              <a:gdLst/>
              <a:ahLst/>
              <a:cxnLst/>
              <a:rect l="l" t="t" r="r" b="b"/>
              <a:pathLst>
                <a:path w="3587" h="2068" extrusionOk="0">
                  <a:moveTo>
                    <a:pt x="304" y="1307"/>
                  </a:moveTo>
                  <a:cubicBezTo>
                    <a:pt x="0" y="1490"/>
                    <a:pt x="0" y="1763"/>
                    <a:pt x="304" y="1915"/>
                  </a:cubicBezTo>
                  <a:cubicBezTo>
                    <a:pt x="578" y="2067"/>
                    <a:pt x="1034" y="2067"/>
                    <a:pt x="1338" y="1915"/>
                  </a:cubicBezTo>
                  <a:lnTo>
                    <a:pt x="3283" y="760"/>
                  </a:lnTo>
                  <a:cubicBezTo>
                    <a:pt x="3587" y="608"/>
                    <a:pt x="3587" y="335"/>
                    <a:pt x="3313" y="183"/>
                  </a:cubicBezTo>
                  <a:cubicBezTo>
                    <a:pt x="3009" y="0"/>
                    <a:pt x="2553" y="0"/>
                    <a:pt x="2280" y="1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2195510" y="3100363"/>
              <a:ext cx="146006" cy="85763"/>
            </a:xfrm>
            <a:custGeom>
              <a:avLst/>
              <a:gdLst/>
              <a:ahLst/>
              <a:cxnLst/>
              <a:rect l="l" t="t" r="r" b="b"/>
              <a:pathLst>
                <a:path w="4348" h="2554" extrusionOk="0">
                  <a:moveTo>
                    <a:pt x="1399" y="821"/>
                  </a:moveTo>
                  <a:cubicBezTo>
                    <a:pt x="1004" y="1034"/>
                    <a:pt x="639" y="1277"/>
                    <a:pt x="244" y="1490"/>
                  </a:cubicBezTo>
                  <a:cubicBezTo>
                    <a:pt x="1" y="1642"/>
                    <a:pt x="1" y="1763"/>
                    <a:pt x="214" y="1885"/>
                  </a:cubicBezTo>
                  <a:cubicBezTo>
                    <a:pt x="518" y="2067"/>
                    <a:pt x="821" y="2249"/>
                    <a:pt x="1125" y="2401"/>
                  </a:cubicBezTo>
                  <a:cubicBezTo>
                    <a:pt x="1369" y="2553"/>
                    <a:pt x="1551" y="2523"/>
                    <a:pt x="1794" y="2401"/>
                  </a:cubicBezTo>
                  <a:cubicBezTo>
                    <a:pt x="1946" y="2310"/>
                    <a:pt x="2068" y="2249"/>
                    <a:pt x="2189" y="2189"/>
                  </a:cubicBezTo>
                  <a:cubicBezTo>
                    <a:pt x="2432" y="2037"/>
                    <a:pt x="2706" y="1885"/>
                    <a:pt x="2949" y="1733"/>
                  </a:cubicBezTo>
                  <a:cubicBezTo>
                    <a:pt x="3192" y="1581"/>
                    <a:pt x="3466" y="1429"/>
                    <a:pt x="3709" y="1307"/>
                  </a:cubicBezTo>
                  <a:cubicBezTo>
                    <a:pt x="3831" y="1216"/>
                    <a:pt x="3983" y="1155"/>
                    <a:pt x="4104" y="1064"/>
                  </a:cubicBezTo>
                  <a:cubicBezTo>
                    <a:pt x="4347" y="912"/>
                    <a:pt x="4347" y="821"/>
                    <a:pt x="4104" y="669"/>
                  </a:cubicBezTo>
                  <a:cubicBezTo>
                    <a:pt x="3831" y="487"/>
                    <a:pt x="3527" y="304"/>
                    <a:pt x="3223" y="152"/>
                  </a:cubicBezTo>
                  <a:cubicBezTo>
                    <a:pt x="2980" y="0"/>
                    <a:pt x="2797" y="0"/>
                    <a:pt x="2554" y="152"/>
                  </a:cubicBezTo>
                  <a:cubicBezTo>
                    <a:pt x="2159" y="395"/>
                    <a:pt x="1764" y="608"/>
                    <a:pt x="1399" y="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633819" y="3965920"/>
              <a:ext cx="77603" cy="44964"/>
            </a:xfrm>
            <a:custGeom>
              <a:avLst/>
              <a:gdLst/>
              <a:ahLst/>
              <a:cxnLst/>
              <a:rect l="l" t="t" r="r" b="b"/>
              <a:pathLst>
                <a:path w="2311" h="1339" extrusionOk="0">
                  <a:moveTo>
                    <a:pt x="426" y="274"/>
                  </a:moveTo>
                  <a:cubicBezTo>
                    <a:pt x="0" y="517"/>
                    <a:pt x="0" y="882"/>
                    <a:pt x="395" y="1125"/>
                  </a:cubicBezTo>
                  <a:cubicBezTo>
                    <a:pt x="791" y="1338"/>
                    <a:pt x="1429" y="1338"/>
                    <a:pt x="1854" y="1095"/>
                  </a:cubicBezTo>
                  <a:cubicBezTo>
                    <a:pt x="2280" y="852"/>
                    <a:pt x="2310" y="457"/>
                    <a:pt x="1915" y="244"/>
                  </a:cubicBezTo>
                  <a:cubicBezTo>
                    <a:pt x="1520" y="1"/>
                    <a:pt x="851" y="31"/>
                    <a:pt x="426" y="2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423533" y="1690722"/>
              <a:ext cx="1763790" cy="2194520"/>
            </a:xfrm>
            <a:custGeom>
              <a:avLst/>
              <a:gdLst/>
              <a:ahLst/>
              <a:cxnLst/>
              <a:rect l="l" t="t" r="r" b="b"/>
              <a:pathLst>
                <a:path w="52525" h="65352" extrusionOk="0">
                  <a:moveTo>
                    <a:pt x="52403" y="1"/>
                  </a:moveTo>
                  <a:lnTo>
                    <a:pt x="52525" y="34956"/>
                  </a:lnTo>
                  <a:cubicBezTo>
                    <a:pt x="52525" y="35017"/>
                    <a:pt x="52464" y="35108"/>
                    <a:pt x="52403" y="35138"/>
                  </a:cubicBezTo>
                  <a:lnTo>
                    <a:pt x="92" y="65351"/>
                  </a:lnTo>
                  <a:lnTo>
                    <a:pt x="1" y="3024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1261551" y="2119454"/>
              <a:ext cx="36770" cy="54131"/>
            </a:xfrm>
            <a:custGeom>
              <a:avLst/>
              <a:gdLst/>
              <a:ahLst/>
              <a:cxnLst/>
              <a:rect l="l" t="t" r="r" b="b"/>
              <a:pathLst>
                <a:path w="1095" h="1612" extrusionOk="0">
                  <a:moveTo>
                    <a:pt x="548" y="182"/>
                  </a:moveTo>
                  <a:cubicBezTo>
                    <a:pt x="852" y="0"/>
                    <a:pt x="1095" y="152"/>
                    <a:pt x="1095" y="486"/>
                  </a:cubicBezTo>
                  <a:cubicBezTo>
                    <a:pt x="1095" y="851"/>
                    <a:pt x="852" y="1277"/>
                    <a:pt x="548" y="1429"/>
                  </a:cubicBezTo>
                  <a:cubicBezTo>
                    <a:pt x="244" y="1611"/>
                    <a:pt x="1" y="1489"/>
                    <a:pt x="1" y="1125"/>
                  </a:cubicBezTo>
                  <a:cubicBezTo>
                    <a:pt x="1" y="790"/>
                    <a:pt x="244" y="365"/>
                    <a:pt x="548" y="1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1223806" y="2831108"/>
              <a:ext cx="890071" cy="524217"/>
            </a:xfrm>
            <a:custGeom>
              <a:avLst/>
              <a:gdLst/>
              <a:ahLst/>
              <a:cxnLst/>
              <a:rect l="l" t="t" r="r" b="b"/>
              <a:pathLst>
                <a:path w="26506" h="15611" extrusionOk="0">
                  <a:moveTo>
                    <a:pt x="26382" y="0"/>
                  </a:moveTo>
                  <a:cubicBezTo>
                    <a:pt x="26355" y="0"/>
                    <a:pt x="26325" y="8"/>
                    <a:pt x="26292" y="24"/>
                  </a:cubicBezTo>
                  <a:lnTo>
                    <a:pt x="213" y="15100"/>
                  </a:lnTo>
                  <a:cubicBezTo>
                    <a:pt x="91" y="15161"/>
                    <a:pt x="0" y="15313"/>
                    <a:pt x="0" y="15465"/>
                  </a:cubicBezTo>
                  <a:cubicBezTo>
                    <a:pt x="0" y="15554"/>
                    <a:pt x="49" y="15611"/>
                    <a:pt x="123" y="15611"/>
                  </a:cubicBezTo>
                  <a:cubicBezTo>
                    <a:pt x="150" y="15611"/>
                    <a:pt x="180" y="15603"/>
                    <a:pt x="213" y="15587"/>
                  </a:cubicBezTo>
                  <a:lnTo>
                    <a:pt x="26292" y="511"/>
                  </a:lnTo>
                  <a:cubicBezTo>
                    <a:pt x="26414" y="450"/>
                    <a:pt x="26505" y="298"/>
                    <a:pt x="26505" y="146"/>
                  </a:cubicBezTo>
                  <a:cubicBezTo>
                    <a:pt x="26505" y="57"/>
                    <a:pt x="26456" y="0"/>
                    <a:pt x="26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1223806" y="2801322"/>
              <a:ext cx="890071" cy="524016"/>
            </a:xfrm>
            <a:custGeom>
              <a:avLst/>
              <a:gdLst/>
              <a:ahLst/>
              <a:cxnLst/>
              <a:rect l="l" t="t" r="r" b="b"/>
              <a:pathLst>
                <a:path w="26506" h="15605" extrusionOk="0">
                  <a:moveTo>
                    <a:pt x="26397" y="0"/>
                  </a:moveTo>
                  <a:cubicBezTo>
                    <a:pt x="26366" y="0"/>
                    <a:pt x="26331" y="10"/>
                    <a:pt x="26292" y="30"/>
                  </a:cubicBezTo>
                  <a:lnTo>
                    <a:pt x="213" y="15076"/>
                  </a:lnTo>
                  <a:cubicBezTo>
                    <a:pt x="91" y="15167"/>
                    <a:pt x="0" y="15319"/>
                    <a:pt x="0" y="15440"/>
                  </a:cubicBezTo>
                  <a:cubicBezTo>
                    <a:pt x="0" y="15544"/>
                    <a:pt x="42" y="15605"/>
                    <a:pt x="107" y="15605"/>
                  </a:cubicBezTo>
                  <a:cubicBezTo>
                    <a:pt x="138" y="15605"/>
                    <a:pt x="174" y="15591"/>
                    <a:pt x="213" y="15562"/>
                  </a:cubicBezTo>
                  <a:lnTo>
                    <a:pt x="26292" y="516"/>
                  </a:lnTo>
                  <a:cubicBezTo>
                    <a:pt x="26414" y="455"/>
                    <a:pt x="26505" y="273"/>
                    <a:pt x="26505" y="151"/>
                  </a:cubicBezTo>
                  <a:cubicBezTo>
                    <a:pt x="26505" y="47"/>
                    <a:pt x="26463" y="0"/>
                    <a:pt x="26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1"/>
            <p:cNvSpPr/>
            <p:nvPr/>
          </p:nvSpPr>
          <p:spPr>
            <a:xfrm>
              <a:off x="1223806" y="2770897"/>
              <a:ext cx="890071" cy="524217"/>
            </a:xfrm>
            <a:custGeom>
              <a:avLst/>
              <a:gdLst/>
              <a:ahLst/>
              <a:cxnLst/>
              <a:rect l="l" t="t" r="r" b="b"/>
              <a:pathLst>
                <a:path w="26506" h="15611" extrusionOk="0">
                  <a:moveTo>
                    <a:pt x="26382" y="0"/>
                  </a:moveTo>
                  <a:cubicBezTo>
                    <a:pt x="26355" y="0"/>
                    <a:pt x="26325" y="8"/>
                    <a:pt x="26292" y="24"/>
                  </a:cubicBezTo>
                  <a:lnTo>
                    <a:pt x="213" y="15100"/>
                  </a:lnTo>
                  <a:cubicBezTo>
                    <a:pt x="91" y="15161"/>
                    <a:pt x="0" y="15313"/>
                    <a:pt x="0" y="15465"/>
                  </a:cubicBezTo>
                  <a:cubicBezTo>
                    <a:pt x="0" y="15554"/>
                    <a:pt x="49" y="15610"/>
                    <a:pt x="123" y="15610"/>
                  </a:cubicBezTo>
                  <a:cubicBezTo>
                    <a:pt x="150" y="15610"/>
                    <a:pt x="180" y="15603"/>
                    <a:pt x="213" y="15586"/>
                  </a:cubicBezTo>
                  <a:lnTo>
                    <a:pt x="26292" y="510"/>
                  </a:lnTo>
                  <a:cubicBezTo>
                    <a:pt x="26414" y="449"/>
                    <a:pt x="26505" y="297"/>
                    <a:pt x="26505" y="145"/>
                  </a:cubicBezTo>
                  <a:cubicBezTo>
                    <a:pt x="26505" y="56"/>
                    <a:pt x="26456" y="0"/>
                    <a:pt x="26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1223806" y="2741278"/>
              <a:ext cx="890071" cy="523848"/>
            </a:xfrm>
            <a:custGeom>
              <a:avLst/>
              <a:gdLst/>
              <a:ahLst/>
              <a:cxnLst/>
              <a:rect l="l" t="t" r="r" b="b"/>
              <a:pathLst>
                <a:path w="26506" h="15600" extrusionOk="0">
                  <a:moveTo>
                    <a:pt x="26382" y="1"/>
                  </a:moveTo>
                  <a:cubicBezTo>
                    <a:pt x="26355" y="1"/>
                    <a:pt x="26325" y="8"/>
                    <a:pt x="26292" y="24"/>
                  </a:cubicBezTo>
                  <a:lnTo>
                    <a:pt x="182" y="15070"/>
                  </a:lnTo>
                  <a:cubicBezTo>
                    <a:pt x="91" y="15161"/>
                    <a:pt x="0" y="15313"/>
                    <a:pt x="0" y="15435"/>
                  </a:cubicBezTo>
                  <a:cubicBezTo>
                    <a:pt x="0" y="15538"/>
                    <a:pt x="42" y="15599"/>
                    <a:pt x="107" y="15599"/>
                  </a:cubicBezTo>
                  <a:cubicBezTo>
                    <a:pt x="138" y="15599"/>
                    <a:pt x="174" y="15586"/>
                    <a:pt x="213" y="15557"/>
                  </a:cubicBezTo>
                  <a:lnTo>
                    <a:pt x="26292" y="511"/>
                  </a:lnTo>
                  <a:cubicBezTo>
                    <a:pt x="26414" y="450"/>
                    <a:pt x="26505" y="268"/>
                    <a:pt x="26505" y="146"/>
                  </a:cubicBezTo>
                  <a:cubicBezTo>
                    <a:pt x="26505" y="57"/>
                    <a:pt x="26456" y="1"/>
                    <a:pt x="26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1222765" y="2711021"/>
              <a:ext cx="891112" cy="523848"/>
            </a:xfrm>
            <a:custGeom>
              <a:avLst/>
              <a:gdLst/>
              <a:ahLst/>
              <a:cxnLst/>
              <a:rect l="l" t="t" r="r" b="b"/>
              <a:pathLst>
                <a:path w="26537" h="15600" extrusionOk="0">
                  <a:moveTo>
                    <a:pt x="26419" y="0"/>
                  </a:moveTo>
                  <a:cubicBezTo>
                    <a:pt x="26388" y="0"/>
                    <a:pt x="26354" y="14"/>
                    <a:pt x="26323" y="44"/>
                  </a:cubicBezTo>
                  <a:lnTo>
                    <a:pt x="213" y="15090"/>
                  </a:lnTo>
                  <a:cubicBezTo>
                    <a:pt x="122" y="15151"/>
                    <a:pt x="1" y="15333"/>
                    <a:pt x="1" y="15454"/>
                  </a:cubicBezTo>
                  <a:cubicBezTo>
                    <a:pt x="1" y="15543"/>
                    <a:pt x="66" y="15600"/>
                    <a:pt x="137" y="15600"/>
                  </a:cubicBezTo>
                  <a:cubicBezTo>
                    <a:pt x="162" y="15600"/>
                    <a:pt x="189" y="15592"/>
                    <a:pt x="213" y="15576"/>
                  </a:cubicBezTo>
                  <a:lnTo>
                    <a:pt x="26323" y="530"/>
                  </a:lnTo>
                  <a:cubicBezTo>
                    <a:pt x="26415" y="439"/>
                    <a:pt x="26536" y="287"/>
                    <a:pt x="26536" y="135"/>
                  </a:cubicBezTo>
                  <a:cubicBezTo>
                    <a:pt x="26536" y="54"/>
                    <a:pt x="26482" y="0"/>
                    <a:pt x="26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1"/>
            <p:cNvSpPr/>
            <p:nvPr/>
          </p:nvSpPr>
          <p:spPr>
            <a:xfrm>
              <a:off x="1222765" y="2620822"/>
              <a:ext cx="890071" cy="524251"/>
            </a:xfrm>
            <a:custGeom>
              <a:avLst/>
              <a:gdLst/>
              <a:ahLst/>
              <a:cxnLst/>
              <a:rect l="l" t="t" r="r" b="b"/>
              <a:pathLst>
                <a:path w="26506" h="15612" extrusionOk="0">
                  <a:moveTo>
                    <a:pt x="26383" y="1"/>
                  </a:moveTo>
                  <a:cubicBezTo>
                    <a:pt x="26356" y="1"/>
                    <a:pt x="26326" y="8"/>
                    <a:pt x="26293" y="25"/>
                  </a:cubicBezTo>
                  <a:lnTo>
                    <a:pt x="213" y="15101"/>
                  </a:lnTo>
                  <a:cubicBezTo>
                    <a:pt x="92" y="15162"/>
                    <a:pt x="1" y="15314"/>
                    <a:pt x="1" y="15466"/>
                  </a:cubicBezTo>
                  <a:cubicBezTo>
                    <a:pt x="1" y="15555"/>
                    <a:pt x="50" y="15611"/>
                    <a:pt x="123" y="15611"/>
                  </a:cubicBezTo>
                  <a:cubicBezTo>
                    <a:pt x="150" y="15611"/>
                    <a:pt x="181" y="15604"/>
                    <a:pt x="213" y="15587"/>
                  </a:cubicBezTo>
                  <a:lnTo>
                    <a:pt x="26293" y="511"/>
                  </a:lnTo>
                  <a:cubicBezTo>
                    <a:pt x="26415" y="450"/>
                    <a:pt x="26506" y="298"/>
                    <a:pt x="26506" y="146"/>
                  </a:cubicBezTo>
                  <a:cubicBezTo>
                    <a:pt x="26506" y="57"/>
                    <a:pt x="26457" y="1"/>
                    <a:pt x="26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1"/>
            <p:cNvSpPr/>
            <p:nvPr/>
          </p:nvSpPr>
          <p:spPr>
            <a:xfrm>
              <a:off x="1222765" y="2470781"/>
              <a:ext cx="890071" cy="524217"/>
            </a:xfrm>
            <a:custGeom>
              <a:avLst/>
              <a:gdLst/>
              <a:ahLst/>
              <a:cxnLst/>
              <a:rect l="l" t="t" r="r" b="b"/>
              <a:pathLst>
                <a:path w="26506" h="15611" extrusionOk="0">
                  <a:moveTo>
                    <a:pt x="26383" y="1"/>
                  </a:moveTo>
                  <a:cubicBezTo>
                    <a:pt x="26356" y="1"/>
                    <a:pt x="26326" y="8"/>
                    <a:pt x="26293" y="25"/>
                  </a:cubicBezTo>
                  <a:lnTo>
                    <a:pt x="213" y="15070"/>
                  </a:lnTo>
                  <a:cubicBezTo>
                    <a:pt x="92" y="15162"/>
                    <a:pt x="1" y="15314"/>
                    <a:pt x="1" y="15466"/>
                  </a:cubicBezTo>
                  <a:cubicBezTo>
                    <a:pt x="1" y="15555"/>
                    <a:pt x="50" y="15611"/>
                    <a:pt x="123" y="15611"/>
                  </a:cubicBezTo>
                  <a:cubicBezTo>
                    <a:pt x="150" y="15611"/>
                    <a:pt x="181" y="15603"/>
                    <a:pt x="213" y="15587"/>
                  </a:cubicBezTo>
                  <a:lnTo>
                    <a:pt x="26293" y="511"/>
                  </a:lnTo>
                  <a:cubicBezTo>
                    <a:pt x="26415" y="450"/>
                    <a:pt x="26506" y="268"/>
                    <a:pt x="26506" y="146"/>
                  </a:cubicBezTo>
                  <a:cubicBezTo>
                    <a:pt x="26506" y="57"/>
                    <a:pt x="26457" y="1"/>
                    <a:pt x="26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1221757" y="2358284"/>
              <a:ext cx="891079" cy="599168"/>
            </a:xfrm>
            <a:custGeom>
              <a:avLst/>
              <a:gdLst/>
              <a:ahLst/>
              <a:cxnLst/>
              <a:rect l="l" t="t" r="r" b="b"/>
              <a:pathLst>
                <a:path w="26536" h="17843" extrusionOk="0">
                  <a:moveTo>
                    <a:pt x="26536" y="1"/>
                  </a:moveTo>
                  <a:lnTo>
                    <a:pt x="0" y="15320"/>
                  </a:lnTo>
                  <a:lnTo>
                    <a:pt x="31" y="17843"/>
                  </a:lnTo>
                  <a:lnTo>
                    <a:pt x="26536" y="2523"/>
                  </a:lnTo>
                  <a:lnTo>
                    <a:pt x="26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1221757" y="2088828"/>
              <a:ext cx="891079" cy="749203"/>
            </a:xfrm>
            <a:custGeom>
              <a:avLst/>
              <a:gdLst/>
              <a:ahLst/>
              <a:cxnLst/>
              <a:rect l="l" t="t" r="r" b="b"/>
              <a:pathLst>
                <a:path w="26536" h="22311" extrusionOk="0">
                  <a:moveTo>
                    <a:pt x="26505" y="0"/>
                  </a:moveTo>
                  <a:lnTo>
                    <a:pt x="0" y="15289"/>
                  </a:lnTo>
                  <a:lnTo>
                    <a:pt x="0" y="22311"/>
                  </a:lnTo>
                  <a:lnTo>
                    <a:pt x="26536" y="7022"/>
                  </a:lnTo>
                  <a:lnTo>
                    <a:pt x="26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1"/>
            <p:cNvSpPr/>
            <p:nvPr/>
          </p:nvSpPr>
          <p:spPr>
            <a:xfrm>
              <a:off x="502147" y="2899278"/>
              <a:ext cx="674689" cy="624689"/>
            </a:xfrm>
            <a:custGeom>
              <a:avLst/>
              <a:gdLst/>
              <a:ahLst/>
              <a:cxnLst/>
              <a:rect l="l" t="t" r="r" b="b"/>
              <a:pathLst>
                <a:path w="20092" h="18603" extrusionOk="0">
                  <a:moveTo>
                    <a:pt x="20092" y="0"/>
                  </a:moveTo>
                  <a:lnTo>
                    <a:pt x="0" y="11581"/>
                  </a:lnTo>
                  <a:lnTo>
                    <a:pt x="31" y="18602"/>
                  </a:lnTo>
                  <a:lnTo>
                    <a:pt x="20092" y="6991"/>
                  </a:lnTo>
                  <a:lnTo>
                    <a:pt x="200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1"/>
            <p:cNvSpPr/>
            <p:nvPr/>
          </p:nvSpPr>
          <p:spPr>
            <a:xfrm>
              <a:off x="501106" y="2628781"/>
              <a:ext cx="675730" cy="624689"/>
            </a:xfrm>
            <a:custGeom>
              <a:avLst/>
              <a:gdLst/>
              <a:ahLst/>
              <a:cxnLst/>
              <a:rect l="l" t="t" r="r" b="b"/>
              <a:pathLst>
                <a:path w="20123" h="18603" extrusionOk="0">
                  <a:moveTo>
                    <a:pt x="20092" y="0"/>
                  </a:moveTo>
                  <a:lnTo>
                    <a:pt x="1" y="11612"/>
                  </a:lnTo>
                  <a:lnTo>
                    <a:pt x="31" y="18603"/>
                  </a:lnTo>
                  <a:lnTo>
                    <a:pt x="20123" y="7022"/>
                  </a:lnTo>
                  <a:lnTo>
                    <a:pt x="200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501106" y="1820379"/>
              <a:ext cx="1610698" cy="1164622"/>
            </a:xfrm>
            <a:custGeom>
              <a:avLst/>
              <a:gdLst/>
              <a:ahLst/>
              <a:cxnLst/>
              <a:rect l="l" t="t" r="r" b="b"/>
              <a:pathLst>
                <a:path w="47966" h="34682" extrusionOk="0">
                  <a:moveTo>
                    <a:pt x="47935" y="0"/>
                  </a:moveTo>
                  <a:lnTo>
                    <a:pt x="1" y="27691"/>
                  </a:lnTo>
                  <a:lnTo>
                    <a:pt x="1" y="34682"/>
                  </a:lnTo>
                  <a:lnTo>
                    <a:pt x="47965" y="6991"/>
                  </a:lnTo>
                  <a:lnTo>
                    <a:pt x="479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559302" y="2828858"/>
              <a:ext cx="374618" cy="349098"/>
            </a:xfrm>
            <a:custGeom>
              <a:avLst/>
              <a:gdLst/>
              <a:ahLst/>
              <a:cxnLst/>
              <a:rect l="l" t="t" r="r" b="b"/>
              <a:pathLst>
                <a:path w="11156" h="10396" extrusionOk="0">
                  <a:moveTo>
                    <a:pt x="11125" y="0"/>
                  </a:moveTo>
                  <a:lnTo>
                    <a:pt x="0" y="6413"/>
                  </a:lnTo>
                  <a:lnTo>
                    <a:pt x="0" y="10395"/>
                  </a:lnTo>
                  <a:lnTo>
                    <a:pt x="11156" y="3951"/>
                  </a:lnTo>
                  <a:lnTo>
                    <a:pt x="111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1"/>
            <p:cNvSpPr/>
            <p:nvPr/>
          </p:nvSpPr>
          <p:spPr>
            <a:xfrm>
              <a:off x="559302" y="3244292"/>
              <a:ext cx="123541" cy="204166"/>
            </a:xfrm>
            <a:custGeom>
              <a:avLst/>
              <a:gdLst/>
              <a:ahLst/>
              <a:cxnLst/>
              <a:rect l="l" t="t" r="r" b="b"/>
              <a:pathLst>
                <a:path w="3679" h="6080" extrusionOk="0">
                  <a:moveTo>
                    <a:pt x="3678" y="0"/>
                  </a:moveTo>
                  <a:lnTo>
                    <a:pt x="0" y="2128"/>
                  </a:lnTo>
                  <a:lnTo>
                    <a:pt x="0" y="6079"/>
                  </a:lnTo>
                  <a:lnTo>
                    <a:pt x="3678" y="3951"/>
                  </a:lnTo>
                  <a:lnTo>
                    <a:pt x="3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1"/>
            <p:cNvSpPr/>
            <p:nvPr/>
          </p:nvSpPr>
          <p:spPr>
            <a:xfrm>
              <a:off x="503154" y="3155470"/>
              <a:ext cx="674723" cy="624689"/>
            </a:xfrm>
            <a:custGeom>
              <a:avLst/>
              <a:gdLst/>
              <a:ahLst/>
              <a:cxnLst/>
              <a:rect l="l" t="t" r="r" b="b"/>
              <a:pathLst>
                <a:path w="20093" h="18603" extrusionOk="0">
                  <a:moveTo>
                    <a:pt x="20062" y="1"/>
                  </a:moveTo>
                  <a:lnTo>
                    <a:pt x="1" y="11581"/>
                  </a:lnTo>
                  <a:lnTo>
                    <a:pt x="1" y="18603"/>
                  </a:lnTo>
                  <a:lnTo>
                    <a:pt x="20092" y="7022"/>
                  </a:lnTo>
                  <a:lnTo>
                    <a:pt x="200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542982" y="2680832"/>
              <a:ext cx="139861" cy="239896"/>
            </a:xfrm>
            <a:custGeom>
              <a:avLst/>
              <a:gdLst/>
              <a:ahLst/>
              <a:cxnLst/>
              <a:rect l="l" t="t" r="r" b="b"/>
              <a:pathLst>
                <a:path w="4165" h="7144" extrusionOk="0">
                  <a:moveTo>
                    <a:pt x="4134" y="1"/>
                  </a:moveTo>
                  <a:lnTo>
                    <a:pt x="0" y="2402"/>
                  </a:lnTo>
                  <a:lnTo>
                    <a:pt x="31" y="7144"/>
                  </a:lnTo>
                  <a:lnTo>
                    <a:pt x="4164" y="4742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702190" y="2415473"/>
              <a:ext cx="445069" cy="266424"/>
            </a:xfrm>
            <a:custGeom>
              <a:avLst/>
              <a:gdLst/>
              <a:ahLst/>
              <a:cxnLst/>
              <a:rect l="l" t="t" r="r" b="b"/>
              <a:pathLst>
                <a:path w="13254" h="7934" extrusionOk="0">
                  <a:moveTo>
                    <a:pt x="13155" y="1"/>
                  </a:moveTo>
                  <a:cubicBezTo>
                    <a:pt x="13129" y="1"/>
                    <a:pt x="13100" y="11"/>
                    <a:pt x="13071" y="30"/>
                  </a:cubicBezTo>
                  <a:lnTo>
                    <a:pt x="214" y="7447"/>
                  </a:lnTo>
                  <a:cubicBezTo>
                    <a:pt x="92" y="7508"/>
                    <a:pt x="1" y="7659"/>
                    <a:pt x="1" y="7811"/>
                  </a:cubicBezTo>
                  <a:cubicBezTo>
                    <a:pt x="1" y="7893"/>
                    <a:pt x="41" y="7933"/>
                    <a:pt x="104" y="7933"/>
                  </a:cubicBezTo>
                  <a:cubicBezTo>
                    <a:pt x="136" y="7933"/>
                    <a:pt x="173" y="7923"/>
                    <a:pt x="214" y="7903"/>
                  </a:cubicBezTo>
                  <a:lnTo>
                    <a:pt x="13071" y="486"/>
                  </a:lnTo>
                  <a:cubicBezTo>
                    <a:pt x="13162" y="425"/>
                    <a:pt x="13253" y="273"/>
                    <a:pt x="13253" y="152"/>
                  </a:cubicBezTo>
                  <a:cubicBezTo>
                    <a:pt x="13253" y="48"/>
                    <a:pt x="13211" y="1"/>
                    <a:pt x="13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702190" y="2445091"/>
              <a:ext cx="445069" cy="266155"/>
            </a:xfrm>
            <a:custGeom>
              <a:avLst/>
              <a:gdLst/>
              <a:ahLst/>
              <a:cxnLst/>
              <a:rect l="l" t="t" r="r" b="b"/>
              <a:pathLst>
                <a:path w="13254" h="7926" extrusionOk="0">
                  <a:moveTo>
                    <a:pt x="13155" y="0"/>
                  </a:moveTo>
                  <a:cubicBezTo>
                    <a:pt x="13129" y="0"/>
                    <a:pt x="13100" y="10"/>
                    <a:pt x="13071" y="30"/>
                  </a:cubicBezTo>
                  <a:lnTo>
                    <a:pt x="214" y="7446"/>
                  </a:lnTo>
                  <a:cubicBezTo>
                    <a:pt x="92" y="7507"/>
                    <a:pt x="1" y="7659"/>
                    <a:pt x="1" y="7781"/>
                  </a:cubicBezTo>
                  <a:cubicBezTo>
                    <a:pt x="1" y="7870"/>
                    <a:pt x="50" y="7926"/>
                    <a:pt x="124" y="7926"/>
                  </a:cubicBezTo>
                  <a:cubicBezTo>
                    <a:pt x="151" y="7926"/>
                    <a:pt x="181" y="7918"/>
                    <a:pt x="214" y="7902"/>
                  </a:cubicBezTo>
                  <a:lnTo>
                    <a:pt x="13071" y="486"/>
                  </a:lnTo>
                  <a:cubicBezTo>
                    <a:pt x="13162" y="425"/>
                    <a:pt x="13253" y="273"/>
                    <a:pt x="13253" y="151"/>
                  </a:cubicBezTo>
                  <a:cubicBezTo>
                    <a:pt x="13253" y="47"/>
                    <a:pt x="13211" y="0"/>
                    <a:pt x="1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702190" y="2474643"/>
              <a:ext cx="445069" cy="266222"/>
            </a:xfrm>
            <a:custGeom>
              <a:avLst/>
              <a:gdLst/>
              <a:ahLst/>
              <a:cxnLst/>
              <a:rect l="l" t="t" r="r" b="b"/>
              <a:pathLst>
                <a:path w="13254" h="7928" extrusionOk="0">
                  <a:moveTo>
                    <a:pt x="13159" y="1"/>
                  </a:moveTo>
                  <a:cubicBezTo>
                    <a:pt x="13132" y="1"/>
                    <a:pt x="13101" y="11"/>
                    <a:pt x="13071" y="31"/>
                  </a:cubicBezTo>
                  <a:lnTo>
                    <a:pt x="214" y="7448"/>
                  </a:lnTo>
                  <a:cubicBezTo>
                    <a:pt x="92" y="7508"/>
                    <a:pt x="1" y="7660"/>
                    <a:pt x="1" y="7782"/>
                  </a:cubicBezTo>
                  <a:cubicBezTo>
                    <a:pt x="1" y="7871"/>
                    <a:pt x="50" y="7927"/>
                    <a:pt x="124" y="7927"/>
                  </a:cubicBezTo>
                  <a:cubicBezTo>
                    <a:pt x="151" y="7927"/>
                    <a:pt x="181" y="7920"/>
                    <a:pt x="214" y="7904"/>
                  </a:cubicBezTo>
                  <a:lnTo>
                    <a:pt x="13071" y="487"/>
                  </a:lnTo>
                  <a:cubicBezTo>
                    <a:pt x="13162" y="426"/>
                    <a:pt x="13253" y="274"/>
                    <a:pt x="13253" y="122"/>
                  </a:cubicBezTo>
                  <a:cubicBezTo>
                    <a:pt x="13253" y="41"/>
                    <a:pt x="13213" y="1"/>
                    <a:pt x="13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722607" y="3040118"/>
              <a:ext cx="323610" cy="195805"/>
            </a:xfrm>
            <a:custGeom>
              <a:avLst/>
              <a:gdLst/>
              <a:ahLst/>
              <a:cxnLst/>
              <a:rect l="l" t="t" r="r" b="b"/>
              <a:pathLst>
                <a:path w="9637" h="5831" extrusionOk="0">
                  <a:moveTo>
                    <a:pt x="9533" y="1"/>
                  </a:moveTo>
                  <a:cubicBezTo>
                    <a:pt x="9501" y="1"/>
                    <a:pt x="9464" y="11"/>
                    <a:pt x="9423" y="31"/>
                  </a:cubicBezTo>
                  <a:lnTo>
                    <a:pt x="214" y="5351"/>
                  </a:lnTo>
                  <a:cubicBezTo>
                    <a:pt x="92" y="5411"/>
                    <a:pt x="1" y="5563"/>
                    <a:pt x="1" y="5685"/>
                  </a:cubicBezTo>
                  <a:cubicBezTo>
                    <a:pt x="1" y="5774"/>
                    <a:pt x="50" y="5830"/>
                    <a:pt x="124" y="5830"/>
                  </a:cubicBezTo>
                  <a:cubicBezTo>
                    <a:pt x="151" y="5830"/>
                    <a:pt x="181" y="5823"/>
                    <a:pt x="214" y="5806"/>
                  </a:cubicBezTo>
                  <a:lnTo>
                    <a:pt x="9423" y="487"/>
                  </a:lnTo>
                  <a:cubicBezTo>
                    <a:pt x="9545" y="426"/>
                    <a:pt x="9636" y="274"/>
                    <a:pt x="9636" y="122"/>
                  </a:cubicBezTo>
                  <a:cubicBezTo>
                    <a:pt x="9636" y="41"/>
                    <a:pt x="9596" y="1"/>
                    <a:pt x="9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722607" y="3069737"/>
              <a:ext cx="323610" cy="195771"/>
            </a:xfrm>
            <a:custGeom>
              <a:avLst/>
              <a:gdLst/>
              <a:ahLst/>
              <a:cxnLst/>
              <a:rect l="l" t="t" r="r" b="b"/>
              <a:pathLst>
                <a:path w="9637" h="5830" extrusionOk="0">
                  <a:moveTo>
                    <a:pt x="9533" y="0"/>
                  </a:moveTo>
                  <a:cubicBezTo>
                    <a:pt x="9501" y="0"/>
                    <a:pt x="9464" y="10"/>
                    <a:pt x="9423" y="31"/>
                  </a:cubicBezTo>
                  <a:lnTo>
                    <a:pt x="214" y="5350"/>
                  </a:lnTo>
                  <a:cubicBezTo>
                    <a:pt x="92" y="5411"/>
                    <a:pt x="1" y="5563"/>
                    <a:pt x="1" y="5684"/>
                  </a:cubicBezTo>
                  <a:cubicBezTo>
                    <a:pt x="1" y="5773"/>
                    <a:pt x="50" y="5830"/>
                    <a:pt x="124" y="5830"/>
                  </a:cubicBezTo>
                  <a:cubicBezTo>
                    <a:pt x="151" y="5830"/>
                    <a:pt x="181" y="5822"/>
                    <a:pt x="214" y="5806"/>
                  </a:cubicBezTo>
                  <a:lnTo>
                    <a:pt x="9423" y="487"/>
                  </a:lnTo>
                  <a:cubicBezTo>
                    <a:pt x="9545" y="426"/>
                    <a:pt x="9636" y="274"/>
                    <a:pt x="9636" y="122"/>
                  </a:cubicBezTo>
                  <a:cubicBezTo>
                    <a:pt x="9636" y="41"/>
                    <a:pt x="9596" y="0"/>
                    <a:pt x="9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722607" y="3098885"/>
              <a:ext cx="323610" cy="196242"/>
            </a:xfrm>
            <a:custGeom>
              <a:avLst/>
              <a:gdLst/>
              <a:ahLst/>
              <a:cxnLst/>
              <a:rect l="l" t="t" r="r" b="b"/>
              <a:pathLst>
                <a:path w="9637" h="5844" extrusionOk="0">
                  <a:moveTo>
                    <a:pt x="9533" y="0"/>
                  </a:moveTo>
                  <a:cubicBezTo>
                    <a:pt x="9501" y="0"/>
                    <a:pt x="9464" y="14"/>
                    <a:pt x="9423" y="44"/>
                  </a:cubicBezTo>
                  <a:lnTo>
                    <a:pt x="214" y="5363"/>
                  </a:lnTo>
                  <a:cubicBezTo>
                    <a:pt x="92" y="5424"/>
                    <a:pt x="1" y="5576"/>
                    <a:pt x="1" y="5698"/>
                  </a:cubicBezTo>
                  <a:cubicBezTo>
                    <a:pt x="1" y="5787"/>
                    <a:pt x="50" y="5843"/>
                    <a:pt x="124" y="5843"/>
                  </a:cubicBezTo>
                  <a:cubicBezTo>
                    <a:pt x="151" y="5843"/>
                    <a:pt x="181" y="5836"/>
                    <a:pt x="214" y="5819"/>
                  </a:cubicBezTo>
                  <a:lnTo>
                    <a:pt x="9423" y="500"/>
                  </a:lnTo>
                  <a:cubicBezTo>
                    <a:pt x="9545" y="439"/>
                    <a:pt x="9636" y="257"/>
                    <a:pt x="9636" y="135"/>
                  </a:cubicBezTo>
                  <a:cubicBezTo>
                    <a:pt x="9636" y="54"/>
                    <a:pt x="9596" y="0"/>
                    <a:pt x="9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9" name="Google Shape;1439;p31"/>
          <p:cNvGrpSpPr/>
          <p:nvPr/>
        </p:nvGrpSpPr>
        <p:grpSpPr>
          <a:xfrm>
            <a:off x="2551200" y="3334421"/>
            <a:ext cx="1085900" cy="1483325"/>
            <a:chOff x="2703600" y="3391500"/>
            <a:chExt cx="1085900" cy="1483325"/>
          </a:xfrm>
        </p:grpSpPr>
        <p:sp>
          <p:nvSpPr>
            <p:cNvPr id="1440" name="Google Shape;1440;p31"/>
            <p:cNvSpPr/>
            <p:nvPr/>
          </p:nvSpPr>
          <p:spPr>
            <a:xfrm>
              <a:off x="2703600" y="4203825"/>
              <a:ext cx="1085900" cy="669500"/>
            </a:xfrm>
            <a:custGeom>
              <a:avLst/>
              <a:gdLst/>
              <a:ahLst/>
              <a:cxnLst/>
              <a:rect l="l" t="t" r="r" b="b"/>
              <a:pathLst>
                <a:path w="43436" h="26780" extrusionOk="0">
                  <a:moveTo>
                    <a:pt x="32767" y="26779"/>
                  </a:moveTo>
                  <a:lnTo>
                    <a:pt x="0" y="6566"/>
                  </a:lnTo>
                  <a:lnTo>
                    <a:pt x="10669" y="1"/>
                  </a:lnTo>
                  <a:lnTo>
                    <a:pt x="43436" y="202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2837325" y="3391500"/>
              <a:ext cx="952175" cy="587425"/>
            </a:xfrm>
            <a:custGeom>
              <a:avLst/>
              <a:gdLst/>
              <a:ahLst/>
              <a:cxnLst/>
              <a:rect l="l" t="t" r="r" b="b"/>
              <a:pathLst>
                <a:path w="38087" h="23497" extrusionOk="0">
                  <a:moveTo>
                    <a:pt x="32767" y="23497"/>
                  </a:moveTo>
                  <a:lnTo>
                    <a:pt x="1" y="3283"/>
                  </a:lnTo>
                  <a:lnTo>
                    <a:pt x="5320" y="1"/>
                  </a:lnTo>
                  <a:lnTo>
                    <a:pt x="38087" y="202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2703600" y="4046525"/>
              <a:ext cx="819175" cy="746250"/>
            </a:xfrm>
            <a:custGeom>
              <a:avLst/>
              <a:gdLst/>
              <a:ahLst/>
              <a:cxnLst/>
              <a:rect l="l" t="t" r="r" b="b"/>
              <a:pathLst>
                <a:path w="32767" h="29850" extrusionOk="0">
                  <a:moveTo>
                    <a:pt x="0" y="1"/>
                  </a:moveTo>
                  <a:lnTo>
                    <a:pt x="0" y="9636"/>
                  </a:lnTo>
                  <a:lnTo>
                    <a:pt x="32767" y="29849"/>
                  </a:lnTo>
                  <a:lnTo>
                    <a:pt x="32767" y="202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2703600" y="3473575"/>
              <a:ext cx="952925" cy="1078300"/>
            </a:xfrm>
            <a:custGeom>
              <a:avLst/>
              <a:gdLst/>
              <a:ahLst/>
              <a:cxnLst/>
              <a:rect l="l" t="t" r="r" b="b"/>
              <a:pathLst>
                <a:path w="38117" h="43132" extrusionOk="0">
                  <a:moveTo>
                    <a:pt x="5350" y="0"/>
                  </a:moveTo>
                  <a:lnTo>
                    <a:pt x="0" y="22919"/>
                  </a:lnTo>
                  <a:lnTo>
                    <a:pt x="32767" y="43132"/>
                  </a:lnTo>
                  <a:lnTo>
                    <a:pt x="38116" y="20214"/>
                  </a:lnTo>
                  <a:lnTo>
                    <a:pt x="53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2762100" y="3562475"/>
              <a:ext cx="834400" cy="903550"/>
            </a:xfrm>
            <a:custGeom>
              <a:avLst/>
              <a:gdLst/>
              <a:ahLst/>
              <a:cxnLst/>
              <a:rect l="l" t="t" r="r" b="b"/>
              <a:pathLst>
                <a:path w="33376" h="36142" extrusionOk="0">
                  <a:moveTo>
                    <a:pt x="33375" y="17965"/>
                  </a:moveTo>
                  <a:lnTo>
                    <a:pt x="29302" y="35472"/>
                  </a:lnTo>
                  <a:lnTo>
                    <a:pt x="29150" y="36141"/>
                  </a:lnTo>
                  <a:lnTo>
                    <a:pt x="1" y="18147"/>
                  </a:lnTo>
                  <a:lnTo>
                    <a:pt x="4226" y="1"/>
                  </a:lnTo>
                  <a:lnTo>
                    <a:pt x="4864" y="396"/>
                  </a:lnTo>
                  <a:close/>
                </a:path>
              </a:pathLst>
            </a:custGeom>
            <a:solidFill>
              <a:srgbClr val="25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2762100" y="3562475"/>
              <a:ext cx="834400" cy="903550"/>
            </a:xfrm>
            <a:custGeom>
              <a:avLst/>
              <a:gdLst/>
              <a:ahLst/>
              <a:cxnLst/>
              <a:rect l="l" t="t" r="r" b="b"/>
              <a:pathLst>
                <a:path w="33376" h="36142" extrusionOk="0">
                  <a:moveTo>
                    <a:pt x="33375" y="17965"/>
                  </a:moveTo>
                  <a:lnTo>
                    <a:pt x="29302" y="35472"/>
                  </a:lnTo>
                  <a:lnTo>
                    <a:pt x="29150" y="36141"/>
                  </a:lnTo>
                  <a:lnTo>
                    <a:pt x="1" y="18147"/>
                  </a:lnTo>
                  <a:lnTo>
                    <a:pt x="4226" y="1"/>
                  </a:lnTo>
                  <a:lnTo>
                    <a:pt x="4864" y="39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2782625" y="3572350"/>
              <a:ext cx="813875" cy="876950"/>
            </a:xfrm>
            <a:custGeom>
              <a:avLst/>
              <a:gdLst/>
              <a:ahLst/>
              <a:cxnLst/>
              <a:rect l="l" t="t" r="r" b="b"/>
              <a:pathLst>
                <a:path w="32555" h="35078" extrusionOk="0">
                  <a:moveTo>
                    <a:pt x="32554" y="17570"/>
                  </a:moveTo>
                  <a:lnTo>
                    <a:pt x="28481" y="35077"/>
                  </a:lnTo>
                  <a:lnTo>
                    <a:pt x="0" y="17478"/>
                  </a:lnTo>
                  <a:lnTo>
                    <a:pt x="40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2901175" y="3621750"/>
              <a:ext cx="652000" cy="429375"/>
            </a:xfrm>
            <a:custGeom>
              <a:avLst/>
              <a:gdLst/>
              <a:ahLst/>
              <a:cxnLst/>
              <a:rect l="l" t="t" r="r" b="b"/>
              <a:pathLst>
                <a:path w="26080" h="17175" extrusionOk="0">
                  <a:moveTo>
                    <a:pt x="304" y="1"/>
                  </a:moveTo>
                  <a:lnTo>
                    <a:pt x="0" y="1277"/>
                  </a:lnTo>
                  <a:lnTo>
                    <a:pt x="25776" y="17174"/>
                  </a:lnTo>
                  <a:lnTo>
                    <a:pt x="26080" y="15897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2883700" y="3690900"/>
              <a:ext cx="652000" cy="430125"/>
            </a:xfrm>
            <a:custGeom>
              <a:avLst/>
              <a:gdLst/>
              <a:ahLst/>
              <a:cxnLst/>
              <a:rect l="l" t="t" r="r" b="b"/>
              <a:pathLst>
                <a:path w="26080" h="17205" extrusionOk="0">
                  <a:moveTo>
                    <a:pt x="304" y="1"/>
                  </a:moveTo>
                  <a:lnTo>
                    <a:pt x="0" y="1308"/>
                  </a:lnTo>
                  <a:lnTo>
                    <a:pt x="25776" y="17204"/>
                  </a:lnTo>
                  <a:lnTo>
                    <a:pt x="26080" y="15897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2866200" y="3760800"/>
              <a:ext cx="652025" cy="429375"/>
            </a:xfrm>
            <a:custGeom>
              <a:avLst/>
              <a:gdLst/>
              <a:ahLst/>
              <a:cxnLst/>
              <a:rect l="l" t="t" r="r" b="b"/>
              <a:pathLst>
                <a:path w="26081" h="17175" extrusionOk="0">
                  <a:moveTo>
                    <a:pt x="305" y="1"/>
                  </a:moveTo>
                  <a:lnTo>
                    <a:pt x="1" y="1308"/>
                  </a:lnTo>
                  <a:lnTo>
                    <a:pt x="25777" y="17174"/>
                  </a:lnTo>
                  <a:lnTo>
                    <a:pt x="26080" y="1589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2848725" y="3830725"/>
              <a:ext cx="652025" cy="429350"/>
            </a:xfrm>
            <a:custGeom>
              <a:avLst/>
              <a:gdLst/>
              <a:ahLst/>
              <a:cxnLst/>
              <a:rect l="l" t="t" r="r" b="b"/>
              <a:pathLst>
                <a:path w="26081" h="17174" extrusionOk="0">
                  <a:moveTo>
                    <a:pt x="305" y="0"/>
                  </a:moveTo>
                  <a:lnTo>
                    <a:pt x="1" y="1277"/>
                  </a:lnTo>
                  <a:lnTo>
                    <a:pt x="25776" y="17174"/>
                  </a:lnTo>
                  <a:lnTo>
                    <a:pt x="26080" y="15897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2831250" y="3900625"/>
              <a:ext cx="652025" cy="429375"/>
            </a:xfrm>
            <a:custGeom>
              <a:avLst/>
              <a:gdLst/>
              <a:ahLst/>
              <a:cxnLst/>
              <a:rect l="l" t="t" r="r" b="b"/>
              <a:pathLst>
                <a:path w="26081" h="17175" extrusionOk="0">
                  <a:moveTo>
                    <a:pt x="305" y="1"/>
                  </a:moveTo>
                  <a:lnTo>
                    <a:pt x="1" y="1277"/>
                  </a:lnTo>
                  <a:lnTo>
                    <a:pt x="25776" y="17174"/>
                  </a:lnTo>
                  <a:lnTo>
                    <a:pt x="26080" y="1589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2813775" y="3970550"/>
              <a:ext cx="652025" cy="429350"/>
            </a:xfrm>
            <a:custGeom>
              <a:avLst/>
              <a:gdLst/>
              <a:ahLst/>
              <a:cxnLst/>
              <a:rect l="l" t="t" r="r" b="b"/>
              <a:pathLst>
                <a:path w="26081" h="17174" extrusionOk="0">
                  <a:moveTo>
                    <a:pt x="305" y="0"/>
                  </a:moveTo>
                  <a:lnTo>
                    <a:pt x="1" y="1277"/>
                  </a:lnTo>
                  <a:lnTo>
                    <a:pt x="25776" y="17174"/>
                  </a:lnTo>
                  <a:lnTo>
                    <a:pt x="26080" y="15897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3522750" y="3896825"/>
              <a:ext cx="266750" cy="895950"/>
            </a:xfrm>
            <a:custGeom>
              <a:avLst/>
              <a:gdLst/>
              <a:ahLst/>
              <a:cxnLst/>
              <a:rect l="l" t="t" r="r" b="b"/>
              <a:pathLst>
                <a:path w="10670" h="35838" extrusionOk="0">
                  <a:moveTo>
                    <a:pt x="5350" y="3284"/>
                  </a:moveTo>
                  <a:lnTo>
                    <a:pt x="1" y="26202"/>
                  </a:lnTo>
                  <a:lnTo>
                    <a:pt x="1" y="35837"/>
                  </a:lnTo>
                  <a:lnTo>
                    <a:pt x="10670" y="29272"/>
                  </a:lnTo>
                  <a:lnTo>
                    <a:pt x="106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2874575" y="3880875"/>
              <a:ext cx="145150" cy="127750"/>
            </a:xfrm>
            <a:custGeom>
              <a:avLst/>
              <a:gdLst/>
              <a:ahLst/>
              <a:cxnLst/>
              <a:rect l="l" t="t" r="r" b="b"/>
              <a:pathLst>
                <a:path w="5806" h="5110" extrusionOk="0">
                  <a:moveTo>
                    <a:pt x="5076" y="0"/>
                  </a:moveTo>
                  <a:cubicBezTo>
                    <a:pt x="5076" y="0"/>
                    <a:pt x="4529" y="456"/>
                    <a:pt x="4317" y="608"/>
                  </a:cubicBezTo>
                  <a:cubicBezTo>
                    <a:pt x="3678" y="1095"/>
                    <a:pt x="1611" y="2371"/>
                    <a:pt x="1611" y="2371"/>
                  </a:cubicBezTo>
                  <a:lnTo>
                    <a:pt x="1490" y="2463"/>
                  </a:lnTo>
                  <a:lnTo>
                    <a:pt x="821" y="2675"/>
                  </a:lnTo>
                  <a:lnTo>
                    <a:pt x="0" y="4469"/>
                  </a:lnTo>
                  <a:cubicBezTo>
                    <a:pt x="0" y="4469"/>
                    <a:pt x="1040" y="5110"/>
                    <a:pt x="1666" y="5110"/>
                  </a:cubicBezTo>
                  <a:cubicBezTo>
                    <a:pt x="1774" y="5110"/>
                    <a:pt x="1870" y="5091"/>
                    <a:pt x="1946" y="5046"/>
                  </a:cubicBezTo>
                  <a:cubicBezTo>
                    <a:pt x="2462" y="4742"/>
                    <a:pt x="5806" y="973"/>
                    <a:pt x="5806" y="973"/>
                  </a:cubicBezTo>
                  <a:lnTo>
                    <a:pt x="5076" y="0"/>
                  </a:ln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1"/>
            <p:cNvSpPr/>
            <p:nvPr/>
          </p:nvSpPr>
          <p:spPr>
            <a:xfrm>
              <a:off x="2993125" y="3824125"/>
              <a:ext cx="72975" cy="81100"/>
            </a:xfrm>
            <a:custGeom>
              <a:avLst/>
              <a:gdLst/>
              <a:ahLst/>
              <a:cxnLst/>
              <a:rect l="l" t="t" r="r" b="b"/>
              <a:pathLst>
                <a:path w="2919" h="3244" extrusionOk="0">
                  <a:moveTo>
                    <a:pt x="2294" y="0"/>
                  </a:moveTo>
                  <a:cubicBezTo>
                    <a:pt x="1763" y="0"/>
                    <a:pt x="1115" y="892"/>
                    <a:pt x="1064" y="994"/>
                  </a:cubicBezTo>
                  <a:cubicBezTo>
                    <a:pt x="973" y="1115"/>
                    <a:pt x="790" y="1693"/>
                    <a:pt x="699" y="1845"/>
                  </a:cubicBezTo>
                  <a:cubicBezTo>
                    <a:pt x="578" y="2058"/>
                    <a:pt x="334" y="2270"/>
                    <a:pt x="334" y="2270"/>
                  </a:cubicBezTo>
                  <a:lnTo>
                    <a:pt x="0" y="2939"/>
                  </a:lnTo>
                  <a:lnTo>
                    <a:pt x="1064" y="3243"/>
                  </a:lnTo>
                  <a:cubicBezTo>
                    <a:pt x="1064" y="3243"/>
                    <a:pt x="1185" y="3152"/>
                    <a:pt x="1337" y="3122"/>
                  </a:cubicBezTo>
                  <a:cubicBezTo>
                    <a:pt x="1489" y="3091"/>
                    <a:pt x="2128" y="3000"/>
                    <a:pt x="2341" y="2666"/>
                  </a:cubicBezTo>
                  <a:cubicBezTo>
                    <a:pt x="2705" y="2088"/>
                    <a:pt x="2766" y="1815"/>
                    <a:pt x="2614" y="1815"/>
                  </a:cubicBezTo>
                  <a:cubicBezTo>
                    <a:pt x="2432" y="1815"/>
                    <a:pt x="2341" y="2027"/>
                    <a:pt x="2189" y="2179"/>
                  </a:cubicBezTo>
                  <a:cubicBezTo>
                    <a:pt x="2113" y="2255"/>
                    <a:pt x="2067" y="2293"/>
                    <a:pt x="2040" y="2293"/>
                  </a:cubicBezTo>
                  <a:cubicBezTo>
                    <a:pt x="2014" y="2293"/>
                    <a:pt x="2006" y="2255"/>
                    <a:pt x="2006" y="2179"/>
                  </a:cubicBezTo>
                  <a:cubicBezTo>
                    <a:pt x="2037" y="2088"/>
                    <a:pt x="2219" y="1541"/>
                    <a:pt x="2341" y="1237"/>
                  </a:cubicBezTo>
                  <a:cubicBezTo>
                    <a:pt x="2492" y="933"/>
                    <a:pt x="2918" y="386"/>
                    <a:pt x="2584" y="112"/>
                  </a:cubicBezTo>
                  <a:cubicBezTo>
                    <a:pt x="2495" y="34"/>
                    <a:pt x="2397" y="0"/>
                    <a:pt x="2294" y="0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2882925" y="4836050"/>
              <a:ext cx="134525" cy="38775"/>
            </a:xfrm>
            <a:custGeom>
              <a:avLst/>
              <a:gdLst/>
              <a:ahLst/>
              <a:cxnLst/>
              <a:rect l="l" t="t" r="r" b="b"/>
              <a:pathLst>
                <a:path w="5381" h="1551" extrusionOk="0">
                  <a:moveTo>
                    <a:pt x="5381" y="1"/>
                  </a:moveTo>
                  <a:lnTo>
                    <a:pt x="1672" y="669"/>
                  </a:lnTo>
                  <a:lnTo>
                    <a:pt x="1368" y="669"/>
                  </a:lnTo>
                  <a:lnTo>
                    <a:pt x="1065" y="700"/>
                  </a:lnTo>
                  <a:lnTo>
                    <a:pt x="700" y="730"/>
                  </a:lnTo>
                  <a:lnTo>
                    <a:pt x="1" y="761"/>
                  </a:lnTo>
                  <a:lnTo>
                    <a:pt x="1" y="852"/>
                  </a:lnTo>
                  <a:lnTo>
                    <a:pt x="1" y="973"/>
                  </a:lnTo>
                  <a:lnTo>
                    <a:pt x="1" y="1004"/>
                  </a:lnTo>
                  <a:cubicBezTo>
                    <a:pt x="31" y="1186"/>
                    <a:pt x="183" y="1308"/>
                    <a:pt x="213" y="1369"/>
                  </a:cubicBezTo>
                  <a:cubicBezTo>
                    <a:pt x="396" y="1521"/>
                    <a:pt x="730" y="1551"/>
                    <a:pt x="1034" y="1551"/>
                  </a:cubicBezTo>
                  <a:cubicBezTo>
                    <a:pt x="1308" y="1521"/>
                    <a:pt x="1642" y="1460"/>
                    <a:pt x="1764" y="1429"/>
                  </a:cubicBezTo>
                  <a:lnTo>
                    <a:pt x="1764" y="1369"/>
                  </a:lnTo>
                  <a:cubicBezTo>
                    <a:pt x="1764" y="1369"/>
                    <a:pt x="1946" y="1308"/>
                    <a:pt x="2280" y="1277"/>
                  </a:cubicBezTo>
                  <a:cubicBezTo>
                    <a:pt x="2554" y="1247"/>
                    <a:pt x="3131" y="1217"/>
                    <a:pt x="3679" y="1125"/>
                  </a:cubicBezTo>
                  <a:lnTo>
                    <a:pt x="3709" y="1125"/>
                  </a:lnTo>
                  <a:cubicBezTo>
                    <a:pt x="3891" y="1095"/>
                    <a:pt x="4834" y="882"/>
                    <a:pt x="5259" y="426"/>
                  </a:cubicBezTo>
                  <a:cubicBezTo>
                    <a:pt x="5320" y="305"/>
                    <a:pt x="5381" y="183"/>
                    <a:pt x="5381" y="31"/>
                  </a:cubicBezTo>
                  <a:lnTo>
                    <a:pt x="53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1"/>
            <p:cNvSpPr/>
            <p:nvPr/>
          </p:nvSpPr>
          <p:spPr>
            <a:xfrm>
              <a:off x="2878375" y="4817825"/>
              <a:ext cx="139075" cy="50750"/>
            </a:xfrm>
            <a:custGeom>
              <a:avLst/>
              <a:gdLst/>
              <a:ahLst/>
              <a:cxnLst/>
              <a:rect l="l" t="t" r="r" b="b"/>
              <a:pathLst>
                <a:path w="5563" h="2030" extrusionOk="0">
                  <a:moveTo>
                    <a:pt x="2523" y="0"/>
                  </a:moveTo>
                  <a:cubicBezTo>
                    <a:pt x="2523" y="0"/>
                    <a:pt x="608" y="31"/>
                    <a:pt x="304" y="517"/>
                  </a:cubicBezTo>
                  <a:cubicBezTo>
                    <a:pt x="0" y="973"/>
                    <a:pt x="61" y="1702"/>
                    <a:pt x="517" y="1946"/>
                  </a:cubicBezTo>
                  <a:cubicBezTo>
                    <a:pt x="654" y="2006"/>
                    <a:pt x="836" y="2029"/>
                    <a:pt x="1041" y="2029"/>
                  </a:cubicBezTo>
                  <a:cubicBezTo>
                    <a:pt x="1247" y="2029"/>
                    <a:pt x="1474" y="2006"/>
                    <a:pt x="1702" y="1976"/>
                  </a:cubicBezTo>
                  <a:cubicBezTo>
                    <a:pt x="2128" y="1885"/>
                    <a:pt x="2189" y="1915"/>
                    <a:pt x="3101" y="1824"/>
                  </a:cubicBezTo>
                  <a:cubicBezTo>
                    <a:pt x="4013" y="1763"/>
                    <a:pt x="5563" y="1368"/>
                    <a:pt x="5563" y="730"/>
                  </a:cubicBezTo>
                  <a:cubicBezTo>
                    <a:pt x="5563" y="608"/>
                    <a:pt x="5502" y="487"/>
                    <a:pt x="5380" y="426"/>
                  </a:cubicBezTo>
                  <a:cubicBezTo>
                    <a:pt x="5137" y="243"/>
                    <a:pt x="4195" y="243"/>
                    <a:pt x="3709" y="243"/>
                  </a:cubicBezTo>
                  <a:cubicBezTo>
                    <a:pt x="3222" y="243"/>
                    <a:pt x="2523" y="0"/>
                    <a:pt x="2523" y="0"/>
                  </a:cubicBezTo>
                  <a:close/>
                </a:path>
              </a:pathLst>
            </a:custGeom>
            <a:solidFill>
              <a:srgbClr val="FC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1"/>
            <p:cNvSpPr/>
            <p:nvPr/>
          </p:nvSpPr>
          <p:spPr>
            <a:xfrm>
              <a:off x="2888250" y="4795450"/>
              <a:ext cx="60050" cy="45500"/>
            </a:xfrm>
            <a:custGeom>
              <a:avLst/>
              <a:gdLst/>
              <a:ahLst/>
              <a:cxnLst/>
              <a:rect l="l" t="t" r="r" b="b"/>
              <a:pathLst>
                <a:path w="2402" h="1820" extrusionOk="0">
                  <a:moveTo>
                    <a:pt x="2159" y="0"/>
                  </a:moveTo>
                  <a:cubicBezTo>
                    <a:pt x="2151" y="0"/>
                    <a:pt x="2141" y="23"/>
                    <a:pt x="2128" y="75"/>
                  </a:cubicBezTo>
                  <a:lnTo>
                    <a:pt x="152" y="287"/>
                  </a:lnTo>
                  <a:cubicBezTo>
                    <a:pt x="152" y="287"/>
                    <a:pt x="92" y="1017"/>
                    <a:pt x="92" y="1138"/>
                  </a:cubicBezTo>
                  <a:cubicBezTo>
                    <a:pt x="92" y="1290"/>
                    <a:pt x="0" y="1412"/>
                    <a:pt x="31" y="1503"/>
                  </a:cubicBezTo>
                  <a:cubicBezTo>
                    <a:pt x="57" y="1661"/>
                    <a:pt x="403" y="1819"/>
                    <a:pt x="870" y="1819"/>
                  </a:cubicBezTo>
                  <a:cubicBezTo>
                    <a:pt x="942" y="1819"/>
                    <a:pt x="1017" y="1815"/>
                    <a:pt x="1095" y="1807"/>
                  </a:cubicBezTo>
                  <a:cubicBezTo>
                    <a:pt x="1703" y="1746"/>
                    <a:pt x="2189" y="1412"/>
                    <a:pt x="2280" y="1230"/>
                  </a:cubicBezTo>
                  <a:cubicBezTo>
                    <a:pt x="2402" y="1047"/>
                    <a:pt x="2250" y="986"/>
                    <a:pt x="2219" y="926"/>
                  </a:cubicBezTo>
                  <a:cubicBezTo>
                    <a:pt x="2167" y="821"/>
                    <a:pt x="2205" y="0"/>
                    <a:pt x="2159" y="0"/>
                  </a:cubicBezTo>
                  <a:close/>
                </a:path>
              </a:pathLst>
            </a:custGeom>
            <a:solidFill>
              <a:srgbClr val="F1B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>
              <a:off x="2739300" y="4722075"/>
              <a:ext cx="102625" cy="81475"/>
            </a:xfrm>
            <a:custGeom>
              <a:avLst/>
              <a:gdLst/>
              <a:ahLst/>
              <a:cxnLst/>
              <a:rect l="l" t="t" r="r" b="b"/>
              <a:pathLst>
                <a:path w="4105" h="3259" extrusionOk="0">
                  <a:moveTo>
                    <a:pt x="4044" y="0"/>
                  </a:moveTo>
                  <a:lnTo>
                    <a:pt x="1" y="2219"/>
                  </a:lnTo>
                  <a:cubicBezTo>
                    <a:pt x="1" y="2219"/>
                    <a:pt x="1" y="2523"/>
                    <a:pt x="1" y="2614"/>
                  </a:cubicBezTo>
                  <a:cubicBezTo>
                    <a:pt x="1" y="2675"/>
                    <a:pt x="92" y="3070"/>
                    <a:pt x="457" y="3192"/>
                  </a:cubicBezTo>
                  <a:cubicBezTo>
                    <a:pt x="631" y="3238"/>
                    <a:pt x="787" y="3258"/>
                    <a:pt x="928" y="3258"/>
                  </a:cubicBezTo>
                  <a:cubicBezTo>
                    <a:pt x="1155" y="3258"/>
                    <a:pt x="1340" y="3206"/>
                    <a:pt x="1490" y="3131"/>
                  </a:cubicBezTo>
                  <a:cubicBezTo>
                    <a:pt x="1794" y="2979"/>
                    <a:pt x="2037" y="2706"/>
                    <a:pt x="2037" y="2706"/>
                  </a:cubicBezTo>
                  <a:lnTo>
                    <a:pt x="2037" y="2584"/>
                  </a:lnTo>
                  <a:cubicBezTo>
                    <a:pt x="2037" y="2584"/>
                    <a:pt x="2250" y="2219"/>
                    <a:pt x="2402" y="2098"/>
                  </a:cubicBezTo>
                  <a:cubicBezTo>
                    <a:pt x="2463" y="2037"/>
                    <a:pt x="2767" y="1824"/>
                    <a:pt x="2980" y="1703"/>
                  </a:cubicBezTo>
                  <a:cubicBezTo>
                    <a:pt x="3162" y="1581"/>
                    <a:pt x="3436" y="1338"/>
                    <a:pt x="3618" y="1155"/>
                  </a:cubicBezTo>
                  <a:cubicBezTo>
                    <a:pt x="3800" y="973"/>
                    <a:pt x="3952" y="791"/>
                    <a:pt x="4044" y="517"/>
                  </a:cubicBezTo>
                  <a:cubicBezTo>
                    <a:pt x="4104" y="244"/>
                    <a:pt x="4044" y="0"/>
                    <a:pt x="40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2732475" y="4710475"/>
              <a:ext cx="111725" cy="88375"/>
            </a:xfrm>
            <a:custGeom>
              <a:avLst/>
              <a:gdLst/>
              <a:ahLst/>
              <a:cxnLst/>
              <a:rect l="l" t="t" r="r" b="b"/>
              <a:pathLst>
                <a:path w="4469" h="3535" extrusionOk="0">
                  <a:moveTo>
                    <a:pt x="3807" y="0"/>
                  </a:moveTo>
                  <a:cubicBezTo>
                    <a:pt x="3609" y="0"/>
                    <a:pt x="3361" y="79"/>
                    <a:pt x="3070" y="282"/>
                  </a:cubicBezTo>
                  <a:cubicBezTo>
                    <a:pt x="2645" y="616"/>
                    <a:pt x="1885" y="860"/>
                    <a:pt x="1885" y="860"/>
                  </a:cubicBezTo>
                  <a:cubicBezTo>
                    <a:pt x="1885" y="860"/>
                    <a:pt x="851" y="1224"/>
                    <a:pt x="426" y="1893"/>
                  </a:cubicBezTo>
                  <a:cubicBezTo>
                    <a:pt x="0" y="2562"/>
                    <a:pt x="183" y="3443"/>
                    <a:pt x="1064" y="3534"/>
                  </a:cubicBezTo>
                  <a:cubicBezTo>
                    <a:pt x="1277" y="3534"/>
                    <a:pt x="1490" y="3504"/>
                    <a:pt x="1733" y="3413"/>
                  </a:cubicBezTo>
                  <a:cubicBezTo>
                    <a:pt x="1976" y="3291"/>
                    <a:pt x="2189" y="3048"/>
                    <a:pt x="2310" y="2866"/>
                  </a:cubicBezTo>
                  <a:cubicBezTo>
                    <a:pt x="2462" y="2622"/>
                    <a:pt x="2706" y="2379"/>
                    <a:pt x="3192" y="2075"/>
                  </a:cubicBezTo>
                  <a:cubicBezTo>
                    <a:pt x="4468" y="1346"/>
                    <a:pt x="4408" y="495"/>
                    <a:pt x="4256" y="221"/>
                  </a:cubicBezTo>
                  <a:cubicBezTo>
                    <a:pt x="4176" y="94"/>
                    <a:pt x="4022" y="0"/>
                    <a:pt x="3807" y="0"/>
                  </a:cubicBezTo>
                  <a:close/>
                </a:path>
              </a:pathLst>
            </a:custGeom>
            <a:solidFill>
              <a:srgbClr val="FCF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2743100" y="4736500"/>
              <a:ext cx="50950" cy="36625"/>
            </a:xfrm>
            <a:custGeom>
              <a:avLst/>
              <a:gdLst/>
              <a:ahLst/>
              <a:cxnLst/>
              <a:rect l="l" t="t" r="r" b="b"/>
              <a:pathLst>
                <a:path w="2038" h="1465" extrusionOk="0">
                  <a:moveTo>
                    <a:pt x="1855" y="1"/>
                  </a:moveTo>
                  <a:lnTo>
                    <a:pt x="122" y="214"/>
                  </a:lnTo>
                  <a:lnTo>
                    <a:pt x="92" y="852"/>
                  </a:lnTo>
                  <a:cubicBezTo>
                    <a:pt x="92" y="852"/>
                    <a:pt x="1" y="1004"/>
                    <a:pt x="31" y="1156"/>
                  </a:cubicBezTo>
                  <a:cubicBezTo>
                    <a:pt x="73" y="1260"/>
                    <a:pt x="315" y="1465"/>
                    <a:pt x="689" y="1465"/>
                  </a:cubicBezTo>
                  <a:cubicBezTo>
                    <a:pt x="860" y="1465"/>
                    <a:pt x="1058" y="1422"/>
                    <a:pt x="1277" y="1308"/>
                  </a:cubicBezTo>
                  <a:cubicBezTo>
                    <a:pt x="2037" y="882"/>
                    <a:pt x="1977" y="274"/>
                    <a:pt x="1977" y="244"/>
                  </a:cubicBezTo>
                  <a:cubicBezTo>
                    <a:pt x="1990" y="127"/>
                    <a:pt x="1969" y="110"/>
                    <a:pt x="1941" y="110"/>
                  </a:cubicBezTo>
                  <a:cubicBezTo>
                    <a:pt x="1930" y="110"/>
                    <a:pt x="1918" y="113"/>
                    <a:pt x="1907" y="113"/>
                  </a:cubicBezTo>
                  <a:cubicBezTo>
                    <a:pt x="1879" y="113"/>
                    <a:pt x="1855" y="98"/>
                    <a:pt x="1855" y="1"/>
                  </a:cubicBezTo>
                  <a:close/>
                </a:path>
              </a:pathLst>
            </a:custGeom>
            <a:solidFill>
              <a:srgbClr val="F1B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1"/>
            <p:cNvSpPr/>
            <p:nvPr/>
          </p:nvSpPr>
          <p:spPr>
            <a:xfrm>
              <a:off x="2737800" y="4237275"/>
              <a:ext cx="275850" cy="587075"/>
            </a:xfrm>
            <a:custGeom>
              <a:avLst/>
              <a:gdLst/>
              <a:ahLst/>
              <a:cxnLst/>
              <a:rect l="l" t="t" r="r" b="b"/>
              <a:pathLst>
                <a:path w="11034" h="23483" extrusionOk="0">
                  <a:moveTo>
                    <a:pt x="1733" y="0"/>
                  </a:moveTo>
                  <a:cubicBezTo>
                    <a:pt x="1733" y="0"/>
                    <a:pt x="1459" y="426"/>
                    <a:pt x="1307" y="1094"/>
                  </a:cubicBezTo>
                  <a:cubicBezTo>
                    <a:pt x="1186" y="1489"/>
                    <a:pt x="1125" y="1976"/>
                    <a:pt x="1186" y="2553"/>
                  </a:cubicBezTo>
                  <a:cubicBezTo>
                    <a:pt x="1338" y="4043"/>
                    <a:pt x="1186" y="6565"/>
                    <a:pt x="1125" y="7690"/>
                  </a:cubicBezTo>
                  <a:cubicBezTo>
                    <a:pt x="1064" y="8845"/>
                    <a:pt x="669" y="10699"/>
                    <a:pt x="365" y="11885"/>
                  </a:cubicBezTo>
                  <a:cubicBezTo>
                    <a:pt x="61" y="13070"/>
                    <a:pt x="0" y="20031"/>
                    <a:pt x="91" y="20669"/>
                  </a:cubicBezTo>
                  <a:cubicBezTo>
                    <a:pt x="91" y="20669"/>
                    <a:pt x="310" y="21008"/>
                    <a:pt x="861" y="21008"/>
                  </a:cubicBezTo>
                  <a:cubicBezTo>
                    <a:pt x="991" y="21008"/>
                    <a:pt x="1139" y="20989"/>
                    <a:pt x="1307" y="20943"/>
                  </a:cubicBezTo>
                  <a:cubicBezTo>
                    <a:pt x="1641" y="20851"/>
                    <a:pt x="1915" y="20699"/>
                    <a:pt x="2097" y="20578"/>
                  </a:cubicBezTo>
                  <a:cubicBezTo>
                    <a:pt x="2280" y="20456"/>
                    <a:pt x="2371" y="20365"/>
                    <a:pt x="2401" y="20274"/>
                  </a:cubicBezTo>
                  <a:cubicBezTo>
                    <a:pt x="2401" y="20274"/>
                    <a:pt x="3161" y="14195"/>
                    <a:pt x="3465" y="13161"/>
                  </a:cubicBezTo>
                  <a:cubicBezTo>
                    <a:pt x="3769" y="12097"/>
                    <a:pt x="4833" y="9301"/>
                    <a:pt x="5411" y="8024"/>
                  </a:cubicBezTo>
                  <a:cubicBezTo>
                    <a:pt x="5471" y="7872"/>
                    <a:pt x="5532" y="7720"/>
                    <a:pt x="5593" y="7569"/>
                  </a:cubicBezTo>
                  <a:cubicBezTo>
                    <a:pt x="5958" y="9179"/>
                    <a:pt x="5958" y="11003"/>
                    <a:pt x="5988" y="11763"/>
                  </a:cubicBezTo>
                  <a:cubicBezTo>
                    <a:pt x="6049" y="12827"/>
                    <a:pt x="5714" y="14833"/>
                    <a:pt x="5654" y="15927"/>
                  </a:cubicBezTo>
                  <a:cubicBezTo>
                    <a:pt x="5593" y="17022"/>
                    <a:pt x="5927" y="23009"/>
                    <a:pt x="5927" y="23009"/>
                  </a:cubicBezTo>
                  <a:cubicBezTo>
                    <a:pt x="5927" y="23009"/>
                    <a:pt x="6251" y="23482"/>
                    <a:pt x="7055" y="23482"/>
                  </a:cubicBezTo>
                  <a:cubicBezTo>
                    <a:pt x="7140" y="23482"/>
                    <a:pt x="7230" y="23477"/>
                    <a:pt x="7325" y="23465"/>
                  </a:cubicBezTo>
                  <a:cubicBezTo>
                    <a:pt x="8329" y="23344"/>
                    <a:pt x="8602" y="22888"/>
                    <a:pt x="8602" y="22888"/>
                  </a:cubicBezTo>
                  <a:cubicBezTo>
                    <a:pt x="8602" y="22888"/>
                    <a:pt x="9149" y="18633"/>
                    <a:pt x="9423" y="16718"/>
                  </a:cubicBezTo>
                  <a:cubicBezTo>
                    <a:pt x="9696" y="14863"/>
                    <a:pt x="10456" y="11125"/>
                    <a:pt x="10699" y="8936"/>
                  </a:cubicBezTo>
                  <a:cubicBezTo>
                    <a:pt x="10912" y="7204"/>
                    <a:pt x="11034" y="4863"/>
                    <a:pt x="10882" y="3070"/>
                  </a:cubicBezTo>
                  <a:cubicBezTo>
                    <a:pt x="10851" y="2614"/>
                    <a:pt x="10791" y="2158"/>
                    <a:pt x="10699" y="1793"/>
                  </a:cubicBezTo>
                  <a:cubicBezTo>
                    <a:pt x="10426" y="456"/>
                    <a:pt x="1733" y="0"/>
                    <a:pt x="17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1"/>
            <p:cNvSpPr/>
            <p:nvPr/>
          </p:nvSpPr>
          <p:spPr>
            <a:xfrm>
              <a:off x="2983225" y="4868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2839625" y="3726925"/>
              <a:ext cx="109450" cy="166125"/>
            </a:xfrm>
            <a:custGeom>
              <a:avLst/>
              <a:gdLst/>
              <a:ahLst/>
              <a:cxnLst/>
              <a:rect l="l" t="t" r="r" b="b"/>
              <a:pathLst>
                <a:path w="4378" h="6645" extrusionOk="0">
                  <a:moveTo>
                    <a:pt x="2119" y="0"/>
                  </a:moveTo>
                  <a:cubicBezTo>
                    <a:pt x="1585" y="0"/>
                    <a:pt x="1067" y="80"/>
                    <a:pt x="760" y="292"/>
                  </a:cubicBezTo>
                  <a:cubicBezTo>
                    <a:pt x="0" y="809"/>
                    <a:pt x="61" y="3909"/>
                    <a:pt x="91" y="4487"/>
                  </a:cubicBezTo>
                  <a:cubicBezTo>
                    <a:pt x="122" y="5064"/>
                    <a:pt x="91" y="5703"/>
                    <a:pt x="91" y="5703"/>
                  </a:cubicBezTo>
                  <a:lnTo>
                    <a:pt x="2432" y="6493"/>
                  </a:lnTo>
                  <a:lnTo>
                    <a:pt x="2827" y="6645"/>
                  </a:lnTo>
                  <a:cubicBezTo>
                    <a:pt x="2827" y="6645"/>
                    <a:pt x="2736" y="5429"/>
                    <a:pt x="2827" y="5216"/>
                  </a:cubicBezTo>
                  <a:cubicBezTo>
                    <a:pt x="2827" y="5155"/>
                    <a:pt x="2888" y="5125"/>
                    <a:pt x="2949" y="5095"/>
                  </a:cubicBezTo>
                  <a:cubicBezTo>
                    <a:pt x="3009" y="5064"/>
                    <a:pt x="3070" y="5034"/>
                    <a:pt x="3100" y="5034"/>
                  </a:cubicBezTo>
                  <a:cubicBezTo>
                    <a:pt x="3131" y="5034"/>
                    <a:pt x="3131" y="5003"/>
                    <a:pt x="3161" y="5003"/>
                  </a:cubicBezTo>
                  <a:lnTo>
                    <a:pt x="3192" y="5003"/>
                  </a:lnTo>
                  <a:cubicBezTo>
                    <a:pt x="3374" y="4973"/>
                    <a:pt x="3587" y="4882"/>
                    <a:pt x="3800" y="4760"/>
                  </a:cubicBezTo>
                  <a:cubicBezTo>
                    <a:pt x="4256" y="4456"/>
                    <a:pt x="4377" y="2602"/>
                    <a:pt x="4225" y="1721"/>
                  </a:cubicBezTo>
                  <a:cubicBezTo>
                    <a:pt x="4073" y="839"/>
                    <a:pt x="4012" y="383"/>
                    <a:pt x="4012" y="383"/>
                  </a:cubicBezTo>
                  <a:cubicBezTo>
                    <a:pt x="3845" y="197"/>
                    <a:pt x="2961" y="0"/>
                    <a:pt x="2119" y="0"/>
                  </a:cubicBezTo>
                  <a:close/>
                </a:path>
              </a:pathLst>
            </a:custGeom>
            <a:solidFill>
              <a:srgbClr val="F1B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1"/>
            <p:cNvSpPr/>
            <p:nvPr/>
          </p:nvSpPr>
          <p:spPr>
            <a:xfrm>
              <a:off x="2898875" y="3854275"/>
              <a:ext cx="14475" cy="38775"/>
            </a:xfrm>
            <a:custGeom>
              <a:avLst/>
              <a:gdLst/>
              <a:ahLst/>
              <a:cxnLst/>
              <a:rect l="l" t="t" r="r" b="b"/>
              <a:pathLst>
                <a:path w="579" h="1551" extrusionOk="0">
                  <a:moveTo>
                    <a:pt x="578" y="1"/>
                  </a:moveTo>
                  <a:cubicBezTo>
                    <a:pt x="457" y="61"/>
                    <a:pt x="305" y="122"/>
                    <a:pt x="183" y="213"/>
                  </a:cubicBezTo>
                  <a:cubicBezTo>
                    <a:pt x="1" y="396"/>
                    <a:pt x="31" y="1034"/>
                    <a:pt x="62" y="1399"/>
                  </a:cubicBezTo>
                  <a:lnTo>
                    <a:pt x="457" y="1551"/>
                  </a:lnTo>
                  <a:cubicBezTo>
                    <a:pt x="457" y="1551"/>
                    <a:pt x="366" y="335"/>
                    <a:pt x="457" y="122"/>
                  </a:cubicBezTo>
                  <a:cubicBezTo>
                    <a:pt x="457" y="61"/>
                    <a:pt x="518" y="31"/>
                    <a:pt x="578" y="1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1"/>
            <p:cNvSpPr/>
            <p:nvPr/>
          </p:nvSpPr>
          <p:spPr>
            <a:xfrm>
              <a:off x="2813775" y="3691175"/>
              <a:ext cx="148275" cy="160575"/>
            </a:xfrm>
            <a:custGeom>
              <a:avLst/>
              <a:gdLst/>
              <a:ahLst/>
              <a:cxnLst/>
              <a:rect l="l" t="t" r="r" b="b"/>
              <a:pathLst>
                <a:path w="5931" h="6423" extrusionOk="0">
                  <a:moveTo>
                    <a:pt x="4807" y="0"/>
                  </a:moveTo>
                  <a:cubicBezTo>
                    <a:pt x="4729" y="0"/>
                    <a:pt x="4654" y="35"/>
                    <a:pt x="4590" y="111"/>
                  </a:cubicBezTo>
                  <a:cubicBezTo>
                    <a:pt x="4347" y="385"/>
                    <a:pt x="3466" y="476"/>
                    <a:pt x="3466" y="476"/>
                  </a:cubicBezTo>
                  <a:cubicBezTo>
                    <a:pt x="3466" y="476"/>
                    <a:pt x="3351" y="469"/>
                    <a:pt x="3172" y="469"/>
                  </a:cubicBezTo>
                  <a:cubicBezTo>
                    <a:pt x="2814" y="469"/>
                    <a:pt x="2199" y="496"/>
                    <a:pt x="1733" y="658"/>
                  </a:cubicBezTo>
                  <a:cubicBezTo>
                    <a:pt x="335" y="1145"/>
                    <a:pt x="1" y="2391"/>
                    <a:pt x="61" y="3272"/>
                  </a:cubicBezTo>
                  <a:cubicBezTo>
                    <a:pt x="122" y="4184"/>
                    <a:pt x="609" y="4792"/>
                    <a:pt x="730" y="5096"/>
                  </a:cubicBezTo>
                  <a:cubicBezTo>
                    <a:pt x="882" y="5370"/>
                    <a:pt x="882" y="5917"/>
                    <a:pt x="973" y="6069"/>
                  </a:cubicBezTo>
                  <a:cubicBezTo>
                    <a:pt x="1051" y="6224"/>
                    <a:pt x="2206" y="6423"/>
                    <a:pt x="2661" y="6423"/>
                  </a:cubicBezTo>
                  <a:cubicBezTo>
                    <a:pt x="2742" y="6423"/>
                    <a:pt x="2800" y="6417"/>
                    <a:pt x="2827" y="6403"/>
                  </a:cubicBezTo>
                  <a:cubicBezTo>
                    <a:pt x="2979" y="6281"/>
                    <a:pt x="3405" y="5704"/>
                    <a:pt x="3435" y="5461"/>
                  </a:cubicBezTo>
                  <a:cubicBezTo>
                    <a:pt x="3466" y="5218"/>
                    <a:pt x="3405" y="4579"/>
                    <a:pt x="3496" y="4367"/>
                  </a:cubicBezTo>
                  <a:cubicBezTo>
                    <a:pt x="3554" y="4165"/>
                    <a:pt x="3803" y="3908"/>
                    <a:pt x="3958" y="3908"/>
                  </a:cubicBezTo>
                  <a:cubicBezTo>
                    <a:pt x="3966" y="3908"/>
                    <a:pt x="3975" y="3909"/>
                    <a:pt x="3983" y="3911"/>
                  </a:cubicBezTo>
                  <a:cubicBezTo>
                    <a:pt x="4134" y="3941"/>
                    <a:pt x="4226" y="4215"/>
                    <a:pt x="4286" y="4458"/>
                  </a:cubicBezTo>
                  <a:cubicBezTo>
                    <a:pt x="4348" y="4644"/>
                    <a:pt x="4424" y="4703"/>
                    <a:pt x="4486" y="4703"/>
                  </a:cubicBezTo>
                  <a:cubicBezTo>
                    <a:pt x="4515" y="4703"/>
                    <a:pt x="4541" y="4690"/>
                    <a:pt x="4560" y="4671"/>
                  </a:cubicBezTo>
                  <a:cubicBezTo>
                    <a:pt x="4621" y="4610"/>
                    <a:pt x="4590" y="3941"/>
                    <a:pt x="4621" y="3728"/>
                  </a:cubicBezTo>
                  <a:cubicBezTo>
                    <a:pt x="4682" y="3515"/>
                    <a:pt x="4773" y="3455"/>
                    <a:pt x="4742" y="2847"/>
                  </a:cubicBezTo>
                  <a:cubicBezTo>
                    <a:pt x="4712" y="2239"/>
                    <a:pt x="4894" y="2391"/>
                    <a:pt x="5198" y="2056"/>
                  </a:cubicBezTo>
                  <a:cubicBezTo>
                    <a:pt x="5930" y="1298"/>
                    <a:pt x="5291" y="0"/>
                    <a:pt x="48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2974125" y="3978150"/>
              <a:ext cx="255350" cy="168975"/>
            </a:xfrm>
            <a:custGeom>
              <a:avLst/>
              <a:gdLst/>
              <a:ahLst/>
              <a:cxnLst/>
              <a:rect l="l" t="t" r="r" b="b"/>
              <a:pathLst>
                <a:path w="10214" h="6759" extrusionOk="0">
                  <a:moveTo>
                    <a:pt x="9636" y="0"/>
                  </a:moveTo>
                  <a:cubicBezTo>
                    <a:pt x="9544" y="0"/>
                    <a:pt x="8754" y="152"/>
                    <a:pt x="8663" y="243"/>
                  </a:cubicBezTo>
                  <a:cubicBezTo>
                    <a:pt x="8633" y="274"/>
                    <a:pt x="8298" y="486"/>
                    <a:pt x="8177" y="638"/>
                  </a:cubicBezTo>
                  <a:cubicBezTo>
                    <a:pt x="8242" y="487"/>
                    <a:pt x="8229" y="351"/>
                    <a:pt x="8151" y="351"/>
                  </a:cubicBezTo>
                  <a:cubicBezTo>
                    <a:pt x="8120" y="351"/>
                    <a:pt x="8077" y="373"/>
                    <a:pt x="8025" y="426"/>
                  </a:cubicBezTo>
                  <a:cubicBezTo>
                    <a:pt x="7873" y="578"/>
                    <a:pt x="7599" y="882"/>
                    <a:pt x="7508" y="1003"/>
                  </a:cubicBezTo>
                  <a:cubicBezTo>
                    <a:pt x="7234" y="1429"/>
                    <a:pt x="7052" y="1641"/>
                    <a:pt x="6809" y="1733"/>
                  </a:cubicBezTo>
                  <a:cubicBezTo>
                    <a:pt x="6444" y="1945"/>
                    <a:pt x="4195" y="3161"/>
                    <a:pt x="3009" y="3830"/>
                  </a:cubicBezTo>
                  <a:cubicBezTo>
                    <a:pt x="2918" y="3617"/>
                    <a:pt x="2827" y="3404"/>
                    <a:pt x="2736" y="3192"/>
                  </a:cubicBezTo>
                  <a:cubicBezTo>
                    <a:pt x="2736" y="3222"/>
                    <a:pt x="2310" y="4073"/>
                    <a:pt x="1398" y="4407"/>
                  </a:cubicBezTo>
                  <a:cubicBezTo>
                    <a:pt x="1100" y="4514"/>
                    <a:pt x="847" y="4550"/>
                    <a:pt x="641" y="4550"/>
                  </a:cubicBezTo>
                  <a:cubicBezTo>
                    <a:pt x="259" y="4550"/>
                    <a:pt x="40" y="4427"/>
                    <a:pt x="0" y="4407"/>
                  </a:cubicBezTo>
                  <a:lnTo>
                    <a:pt x="0" y="4407"/>
                  </a:lnTo>
                  <a:cubicBezTo>
                    <a:pt x="31" y="4499"/>
                    <a:pt x="61" y="4559"/>
                    <a:pt x="122" y="4651"/>
                  </a:cubicBezTo>
                  <a:cubicBezTo>
                    <a:pt x="304" y="5015"/>
                    <a:pt x="790" y="5836"/>
                    <a:pt x="851" y="5927"/>
                  </a:cubicBezTo>
                  <a:cubicBezTo>
                    <a:pt x="851" y="5927"/>
                    <a:pt x="1003" y="6110"/>
                    <a:pt x="1186" y="6322"/>
                  </a:cubicBezTo>
                  <a:cubicBezTo>
                    <a:pt x="1522" y="6631"/>
                    <a:pt x="1910" y="6758"/>
                    <a:pt x="2276" y="6758"/>
                  </a:cubicBezTo>
                  <a:cubicBezTo>
                    <a:pt x="2702" y="6758"/>
                    <a:pt x="3098" y="6584"/>
                    <a:pt x="3344" y="6322"/>
                  </a:cubicBezTo>
                  <a:cubicBezTo>
                    <a:pt x="3344" y="6322"/>
                    <a:pt x="4286" y="5471"/>
                    <a:pt x="5259" y="4590"/>
                  </a:cubicBezTo>
                  <a:cubicBezTo>
                    <a:pt x="6262" y="3708"/>
                    <a:pt x="7660" y="2553"/>
                    <a:pt x="7842" y="2523"/>
                  </a:cubicBezTo>
                  <a:cubicBezTo>
                    <a:pt x="8177" y="2493"/>
                    <a:pt x="8602" y="2493"/>
                    <a:pt x="8845" y="2189"/>
                  </a:cubicBezTo>
                  <a:cubicBezTo>
                    <a:pt x="9149" y="1733"/>
                    <a:pt x="9362" y="1672"/>
                    <a:pt x="9575" y="1520"/>
                  </a:cubicBezTo>
                  <a:cubicBezTo>
                    <a:pt x="9848" y="1277"/>
                    <a:pt x="10061" y="882"/>
                    <a:pt x="10152" y="638"/>
                  </a:cubicBezTo>
                  <a:cubicBezTo>
                    <a:pt x="10213" y="426"/>
                    <a:pt x="9818" y="31"/>
                    <a:pt x="9636" y="0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3016675" y="4057925"/>
              <a:ext cx="28125" cy="26625"/>
            </a:xfrm>
            <a:custGeom>
              <a:avLst/>
              <a:gdLst/>
              <a:ahLst/>
              <a:cxnLst/>
              <a:rect l="l" t="t" r="r" b="b"/>
              <a:pathLst>
                <a:path w="1125" h="1065" extrusionOk="0">
                  <a:moveTo>
                    <a:pt x="1034" y="1"/>
                  </a:moveTo>
                  <a:cubicBezTo>
                    <a:pt x="1034" y="31"/>
                    <a:pt x="699" y="669"/>
                    <a:pt x="0" y="1065"/>
                  </a:cubicBezTo>
                  <a:cubicBezTo>
                    <a:pt x="517" y="791"/>
                    <a:pt x="912" y="426"/>
                    <a:pt x="1125" y="213"/>
                  </a:cubicBezTo>
                  <a:cubicBezTo>
                    <a:pt x="1095" y="153"/>
                    <a:pt x="1064" y="92"/>
                    <a:pt x="1034" y="1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2727150" y="3863400"/>
              <a:ext cx="321450" cy="495600"/>
            </a:xfrm>
            <a:custGeom>
              <a:avLst/>
              <a:gdLst/>
              <a:ahLst/>
              <a:cxnLst/>
              <a:rect l="l" t="t" r="r" b="b"/>
              <a:pathLst>
                <a:path w="12858" h="19824" extrusionOk="0">
                  <a:moveTo>
                    <a:pt x="4074" y="0"/>
                  </a:moveTo>
                  <a:lnTo>
                    <a:pt x="3770" y="304"/>
                  </a:lnTo>
                  <a:cubicBezTo>
                    <a:pt x="3435" y="180"/>
                    <a:pt x="3136" y="129"/>
                    <a:pt x="2870" y="129"/>
                  </a:cubicBezTo>
                  <a:cubicBezTo>
                    <a:pt x="2097" y="129"/>
                    <a:pt x="1602" y="558"/>
                    <a:pt x="1308" y="851"/>
                  </a:cubicBezTo>
                  <a:cubicBezTo>
                    <a:pt x="1" y="2128"/>
                    <a:pt x="548" y="5107"/>
                    <a:pt x="1794" y="7235"/>
                  </a:cubicBezTo>
                  <a:cubicBezTo>
                    <a:pt x="2797" y="8967"/>
                    <a:pt x="2827" y="10122"/>
                    <a:pt x="2371" y="11642"/>
                  </a:cubicBezTo>
                  <a:cubicBezTo>
                    <a:pt x="2007" y="12919"/>
                    <a:pt x="1794" y="14256"/>
                    <a:pt x="1703" y="15046"/>
                  </a:cubicBezTo>
                  <a:cubicBezTo>
                    <a:pt x="1703" y="15046"/>
                    <a:pt x="1460" y="16323"/>
                    <a:pt x="1460" y="17022"/>
                  </a:cubicBezTo>
                  <a:cubicBezTo>
                    <a:pt x="1460" y="17113"/>
                    <a:pt x="1460" y="17174"/>
                    <a:pt x="1460" y="17235"/>
                  </a:cubicBezTo>
                  <a:cubicBezTo>
                    <a:pt x="1519" y="17826"/>
                    <a:pt x="5856" y="19823"/>
                    <a:pt x="8248" y="19823"/>
                  </a:cubicBezTo>
                  <a:cubicBezTo>
                    <a:pt x="8317" y="19823"/>
                    <a:pt x="8385" y="19822"/>
                    <a:pt x="8451" y="19818"/>
                  </a:cubicBezTo>
                  <a:cubicBezTo>
                    <a:pt x="9818" y="19758"/>
                    <a:pt x="10365" y="18876"/>
                    <a:pt x="10578" y="18147"/>
                  </a:cubicBezTo>
                  <a:cubicBezTo>
                    <a:pt x="10578" y="18147"/>
                    <a:pt x="10730" y="17447"/>
                    <a:pt x="10791" y="17417"/>
                  </a:cubicBezTo>
                  <a:cubicBezTo>
                    <a:pt x="10852" y="17417"/>
                    <a:pt x="11308" y="18846"/>
                    <a:pt x="11369" y="19058"/>
                  </a:cubicBezTo>
                  <a:cubicBezTo>
                    <a:pt x="11380" y="19118"/>
                    <a:pt x="11389" y="19145"/>
                    <a:pt x="11397" y="19145"/>
                  </a:cubicBezTo>
                  <a:cubicBezTo>
                    <a:pt x="11452" y="19145"/>
                    <a:pt x="11422" y="17747"/>
                    <a:pt x="11369" y="16840"/>
                  </a:cubicBezTo>
                  <a:cubicBezTo>
                    <a:pt x="11338" y="15988"/>
                    <a:pt x="11247" y="14742"/>
                    <a:pt x="11034" y="13678"/>
                  </a:cubicBezTo>
                  <a:cubicBezTo>
                    <a:pt x="10639" y="11794"/>
                    <a:pt x="10730" y="10517"/>
                    <a:pt x="10730" y="10517"/>
                  </a:cubicBezTo>
                  <a:cubicBezTo>
                    <a:pt x="10669" y="10456"/>
                    <a:pt x="10183" y="9605"/>
                    <a:pt x="10001" y="9241"/>
                  </a:cubicBezTo>
                  <a:cubicBezTo>
                    <a:pt x="9940" y="9180"/>
                    <a:pt x="9910" y="9089"/>
                    <a:pt x="9879" y="8997"/>
                  </a:cubicBezTo>
                  <a:lnTo>
                    <a:pt x="9879" y="8997"/>
                  </a:lnTo>
                  <a:cubicBezTo>
                    <a:pt x="9879" y="8997"/>
                    <a:pt x="9910" y="8997"/>
                    <a:pt x="9910" y="9028"/>
                  </a:cubicBezTo>
                  <a:lnTo>
                    <a:pt x="9970" y="9028"/>
                  </a:lnTo>
                  <a:cubicBezTo>
                    <a:pt x="9970" y="9058"/>
                    <a:pt x="10001" y="9058"/>
                    <a:pt x="10031" y="9058"/>
                  </a:cubicBezTo>
                  <a:cubicBezTo>
                    <a:pt x="10133" y="9109"/>
                    <a:pt x="10283" y="9151"/>
                    <a:pt x="10486" y="9151"/>
                  </a:cubicBezTo>
                  <a:cubicBezTo>
                    <a:pt x="10645" y="9151"/>
                    <a:pt x="10837" y="9125"/>
                    <a:pt x="11065" y="9058"/>
                  </a:cubicBezTo>
                  <a:cubicBezTo>
                    <a:pt x="11125" y="9058"/>
                    <a:pt x="11186" y="9028"/>
                    <a:pt x="11277" y="8997"/>
                  </a:cubicBezTo>
                  <a:cubicBezTo>
                    <a:pt x="11338" y="8967"/>
                    <a:pt x="11369" y="8937"/>
                    <a:pt x="11429" y="8937"/>
                  </a:cubicBezTo>
                  <a:cubicBezTo>
                    <a:pt x="11490" y="8906"/>
                    <a:pt x="11521" y="8876"/>
                    <a:pt x="11581" y="8846"/>
                  </a:cubicBezTo>
                  <a:cubicBezTo>
                    <a:pt x="12098" y="8602"/>
                    <a:pt x="12493" y="8207"/>
                    <a:pt x="12706" y="7994"/>
                  </a:cubicBezTo>
                  <a:cubicBezTo>
                    <a:pt x="12797" y="7873"/>
                    <a:pt x="12858" y="7812"/>
                    <a:pt x="12858" y="7812"/>
                  </a:cubicBezTo>
                  <a:cubicBezTo>
                    <a:pt x="12372" y="6383"/>
                    <a:pt x="11703" y="5137"/>
                    <a:pt x="11338" y="4438"/>
                  </a:cubicBezTo>
                  <a:cubicBezTo>
                    <a:pt x="10730" y="3374"/>
                    <a:pt x="9545" y="2614"/>
                    <a:pt x="8086" y="1915"/>
                  </a:cubicBezTo>
                  <a:cubicBezTo>
                    <a:pt x="8055" y="1915"/>
                    <a:pt x="7995" y="1885"/>
                    <a:pt x="7964" y="1855"/>
                  </a:cubicBezTo>
                  <a:lnTo>
                    <a:pt x="7964" y="1551"/>
                  </a:lnTo>
                  <a:cubicBezTo>
                    <a:pt x="6292" y="487"/>
                    <a:pt x="4074" y="0"/>
                    <a:pt x="4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2790225" y="4326925"/>
              <a:ext cx="87400" cy="424800"/>
            </a:xfrm>
            <a:custGeom>
              <a:avLst/>
              <a:gdLst/>
              <a:ahLst/>
              <a:cxnLst/>
              <a:rect l="l" t="t" r="r" b="b"/>
              <a:pathLst>
                <a:path w="3496" h="16992" extrusionOk="0">
                  <a:moveTo>
                    <a:pt x="1490" y="1"/>
                  </a:moveTo>
                  <a:lnTo>
                    <a:pt x="1490" y="1"/>
                  </a:lnTo>
                  <a:cubicBezTo>
                    <a:pt x="1551" y="548"/>
                    <a:pt x="1794" y="1490"/>
                    <a:pt x="2310" y="2524"/>
                  </a:cubicBezTo>
                  <a:cubicBezTo>
                    <a:pt x="3101" y="4104"/>
                    <a:pt x="1703" y="7326"/>
                    <a:pt x="1429" y="7964"/>
                  </a:cubicBezTo>
                  <a:cubicBezTo>
                    <a:pt x="1125" y="8633"/>
                    <a:pt x="1034" y="9028"/>
                    <a:pt x="791" y="10001"/>
                  </a:cubicBezTo>
                  <a:cubicBezTo>
                    <a:pt x="608" y="10791"/>
                    <a:pt x="122" y="15533"/>
                    <a:pt x="0" y="16992"/>
                  </a:cubicBezTo>
                  <a:cubicBezTo>
                    <a:pt x="152" y="16870"/>
                    <a:pt x="274" y="16779"/>
                    <a:pt x="304" y="16688"/>
                  </a:cubicBezTo>
                  <a:cubicBezTo>
                    <a:pt x="304" y="16688"/>
                    <a:pt x="1064" y="10609"/>
                    <a:pt x="1368" y="9575"/>
                  </a:cubicBezTo>
                  <a:cubicBezTo>
                    <a:pt x="1672" y="8511"/>
                    <a:pt x="2736" y="5715"/>
                    <a:pt x="3314" y="4408"/>
                  </a:cubicBezTo>
                  <a:cubicBezTo>
                    <a:pt x="3374" y="4286"/>
                    <a:pt x="3435" y="4134"/>
                    <a:pt x="3496" y="3952"/>
                  </a:cubicBezTo>
                  <a:lnTo>
                    <a:pt x="2979" y="2372"/>
                  </a:lnTo>
                  <a:cubicBezTo>
                    <a:pt x="2979" y="2372"/>
                    <a:pt x="1763" y="1308"/>
                    <a:pt x="14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2858625" y="3883150"/>
              <a:ext cx="67650" cy="26625"/>
            </a:xfrm>
            <a:custGeom>
              <a:avLst/>
              <a:gdLst/>
              <a:ahLst/>
              <a:cxnLst/>
              <a:rect l="l" t="t" r="r" b="b"/>
              <a:pathLst>
                <a:path w="2706" h="1065" extrusionOk="0">
                  <a:moveTo>
                    <a:pt x="0" y="1"/>
                  </a:moveTo>
                  <a:lnTo>
                    <a:pt x="0" y="1"/>
                  </a:lnTo>
                  <a:cubicBezTo>
                    <a:pt x="942" y="305"/>
                    <a:pt x="2705" y="1065"/>
                    <a:pt x="2705" y="1065"/>
                  </a:cubicBezTo>
                  <a:lnTo>
                    <a:pt x="2705" y="913"/>
                  </a:lnTo>
                  <a:cubicBezTo>
                    <a:pt x="1824" y="487"/>
                    <a:pt x="213" y="6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2936875" y="4032850"/>
              <a:ext cx="62350" cy="149725"/>
            </a:xfrm>
            <a:custGeom>
              <a:avLst/>
              <a:gdLst/>
              <a:ahLst/>
              <a:cxnLst/>
              <a:rect l="l" t="t" r="r" b="b"/>
              <a:pathLst>
                <a:path w="2494" h="5989" extrusionOk="0">
                  <a:moveTo>
                    <a:pt x="1" y="1"/>
                  </a:moveTo>
                  <a:cubicBezTo>
                    <a:pt x="487" y="1368"/>
                    <a:pt x="1095" y="2463"/>
                    <a:pt x="1673" y="3830"/>
                  </a:cubicBezTo>
                  <a:cubicBezTo>
                    <a:pt x="2128" y="4834"/>
                    <a:pt x="2432" y="5654"/>
                    <a:pt x="2493" y="5989"/>
                  </a:cubicBezTo>
                  <a:cubicBezTo>
                    <a:pt x="2280" y="4621"/>
                    <a:pt x="2341" y="3739"/>
                    <a:pt x="2341" y="3739"/>
                  </a:cubicBezTo>
                  <a:cubicBezTo>
                    <a:pt x="2280" y="3648"/>
                    <a:pt x="1794" y="2827"/>
                    <a:pt x="1612" y="2463"/>
                  </a:cubicBezTo>
                  <a:cubicBezTo>
                    <a:pt x="1551" y="2371"/>
                    <a:pt x="1521" y="2311"/>
                    <a:pt x="1490" y="2219"/>
                  </a:cubicBezTo>
                  <a:lnTo>
                    <a:pt x="1095" y="19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3" name="Google Shape;1473;p31"/>
          <p:cNvGrpSpPr/>
          <p:nvPr/>
        </p:nvGrpSpPr>
        <p:grpSpPr>
          <a:xfrm>
            <a:off x="6093675" y="3482446"/>
            <a:ext cx="483325" cy="1214425"/>
            <a:chOff x="6093675" y="3539525"/>
            <a:chExt cx="483325" cy="1214425"/>
          </a:xfrm>
        </p:grpSpPr>
        <p:grpSp>
          <p:nvGrpSpPr>
            <p:cNvPr id="1474" name="Google Shape;1474;p31"/>
            <p:cNvGrpSpPr/>
            <p:nvPr/>
          </p:nvGrpSpPr>
          <p:grpSpPr>
            <a:xfrm>
              <a:off x="6093675" y="3539525"/>
              <a:ext cx="483325" cy="1214425"/>
              <a:chOff x="6017475" y="3082325"/>
              <a:chExt cx="483325" cy="1214425"/>
            </a:xfrm>
          </p:grpSpPr>
          <p:sp>
            <p:nvSpPr>
              <p:cNvPr id="1475" name="Google Shape;1475;p31"/>
              <p:cNvSpPr/>
              <p:nvPr/>
            </p:nvSpPr>
            <p:spPr>
              <a:xfrm>
                <a:off x="6229500" y="4258550"/>
                <a:ext cx="134525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1528" extrusionOk="0">
                    <a:moveTo>
                      <a:pt x="0" y="0"/>
                    </a:moveTo>
                    <a:lnTo>
                      <a:pt x="0" y="30"/>
                    </a:lnTo>
                    <a:cubicBezTo>
                      <a:pt x="0" y="152"/>
                      <a:pt x="31" y="304"/>
                      <a:pt x="122" y="395"/>
                    </a:cubicBezTo>
                    <a:cubicBezTo>
                      <a:pt x="517" y="882"/>
                      <a:pt x="1459" y="1064"/>
                      <a:pt x="1672" y="1094"/>
                    </a:cubicBezTo>
                    <a:cubicBezTo>
                      <a:pt x="1672" y="1125"/>
                      <a:pt x="1672" y="1125"/>
                      <a:pt x="1703" y="1125"/>
                    </a:cubicBezTo>
                    <a:cubicBezTo>
                      <a:pt x="2219" y="1186"/>
                      <a:pt x="2827" y="1216"/>
                      <a:pt x="3101" y="1246"/>
                    </a:cubicBezTo>
                    <a:cubicBezTo>
                      <a:pt x="3405" y="1307"/>
                      <a:pt x="3617" y="1337"/>
                      <a:pt x="3617" y="1337"/>
                    </a:cubicBezTo>
                    <a:lnTo>
                      <a:pt x="3617" y="1398"/>
                    </a:lnTo>
                    <a:cubicBezTo>
                      <a:pt x="3709" y="1429"/>
                      <a:pt x="4043" y="1520"/>
                      <a:pt x="4347" y="1520"/>
                    </a:cubicBezTo>
                    <a:cubicBezTo>
                      <a:pt x="4399" y="1525"/>
                      <a:pt x="4452" y="1528"/>
                      <a:pt x="4505" y="1528"/>
                    </a:cubicBezTo>
                    <a:cubicBezTo>
                      <a:pt x="4761" y="1528"/>
                      <a:pt x="5017" y="1469"/>
                      <a:pt x="5168" y="1368"/>
                    </a:cubicBezTo>
                    <a:cubicBezTo>
                      <a:pt x="5350" y="1186"/>
                      <a:pt x="5380" y="973"/>
                      <a:pt x="5380" y="973"/>
                    </a:cubicBezTo>
                    <a:lnTo>
                      <a:pt x="5380" y="821"/>
                    </a:lnTo>
                    <a:lnTo>
                      <a:pt x="5380" y="760"/>
                    </a:lnTo>
                    <a:lnTo>
                      <a:pt x="4681" y="699"/>
                    </a:lnTo>
                    <a:lnTo>
                      <a:pt x="4317" y="699"/>
                    </a:lnTo>
                    <a:lnTo>
                      <a:pt x="4013" y="669"/>
                    </a:lnTo>
                    <a:lnTo>
                      <a:pt x="3709" y="6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1"/>
              <p:cNvSpPr/>
              <p:nvPr/>
            </p:nvSpPr>
            <p:spPr>
              <a:xfrm>
                <a:off x="6229500" y="4239550"/>
                <a:ext cx="139075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2052" extrusionOk="0">
                    <a:moveTo>
                      <a:pt x="3010" y="0"/>
                    </a:moveTo>
                    <a:cubicBezTo>
                      <a:pt x="3010" y="0"/>
                      <a:pt x="2341" y="274"/>
                      <a:pt x="1854" y="274"/>
                    </a:cubicBezTo>
                    <a:cubicBezTo>
                      <a:pt x="1733" y="274"/>
                      <a:pt x="1583" y="272"/>
                      <a:pt x="1422" y="272"/>
                    </a:cubicBezTo>
                    <a:cubicBezTo>
                      <a:pt x="941" y="272"/>
                      <a:pt x="365" y="289"/>
                      <a:pt x="183" y="426"/>
                    </a:cubicBezTo>
                    <a:cubicBezTo>
                      <a:pt x="61" y="517"/>
                      <a:pt x="0" y="608"/>
                      <a:pt x="0" y="730"/>
                    </a:cubicBezTo>
                    <a:cubicBezTo>
                      <a:pt x="0" y="1368"/>
                      <a:pt x="1520" y="1763"/>
                      <a:pt x="2462" y="1854"/>
                    </a:cubicBezTo>
                    <a:cubicBezTo>
                      <a:pt x="3374" y="1915"/>
                      <a:pt x="3435" y="1915"/>
                      <a:pt x="3861" y="1976"/>
                    </a:cubicBezTo>
                    <a:cubicBezTo>
                      <a:pt x="4089" y="2022"/>
                      <a:pt x="4317" y="2052"/>
                      <a:pt x="4522" y="2052"/>
                    </a:cubicBezTo>
                    <a:cubicBezTo>
                      <a:pt x="4727" y="2052"/>
                      <a:pt x="4909" y="2022"/>
                      <a:pt x="5046" y="1946"/>
                    </a:cubicBezTo>
                    <a:cubicBezTo>
                      <a:pt x="5532" y="1702"/>
                      <a:pt x="5563" y="1003"/>
                      <a:pt x="5259" y="517"/>
                    </a:cubicBezTo>
                    <a:cubicBezTo>
                      <a:pt x="4955" y="31"/>
                      <a:pt x="3010" y="0"/>
                      <a:pt x="3010" y="0"/>
                    </a:cubicBezTo>
                    <a:close/>
                  </a:path>
                </a:pathLst>
              </a:custGeom>
              <a:solidFill>
                <a:srgbClr val="FCFC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1"/>
              <p:cNvSpPr/>
              <p:nvPr/>
            </p:nvSpPr>
            <p:spPr>
              <a:xfrm>
                <a:off x="6298650" y="4217900"/>
                <a:ext cx="59300" cy="4792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917" extrusionOk="0">
                    <a:moveTo>
                      <a:pt x="241" y="0"/>
                    </a:moveTo>
                    <a:cubicBezTo>
                      <a:pt x="190" y="0"/>
                      <a:pt x="209" y="793"/>
                      <a:pt x="183" y="897"/>
                    </a:cubicBezTo>
                    <a:cubicBezTo>
                      <a:pt x="152" y="988"/>
                      <a:pt x="0" y="1018"/>
                      <a:pt x="61" y="1231"/>
                    </a:cubicBezTo>
                    <a:cubicBezTo>
                      <a:pt x="152" y="1444"/>
                      <a:pt x="639" y="1839"/>
                      <a:pt x="1247" y="1900"/>
                    </a:cubicBezTo>
                    <a:cubicBezTo>
                      <a:pt x="1350" y="1911"/>
                      <a:pt x="1444" y="1916"/>
                      <a:pt x="1531" y="1916"/>
                    </a:cubicBezTo>
                    <a:cubicBezTo>
                      <a:pt x="2132" y="1916"/>
                      <a:pt x="2345" y="1664"/>
                      <a:pt x="2371" y="1505"/>
                    </a:cubicBezTo>
                    <a:cubicBezTo>
                      <a:pt x="2371" y="1383"/>
                      <a:pt x="2310" y="1261"/>
                      <a:pt x="2310" y="1140"/>
                    </a:cubicBezTo>
                    <a:cubicBezTo>
                      <a:pt x="2280" y="1018"/>
                      <a:pt x="2250" y="289"/>
                      <a:pt x="2250" y="289"/>
                    </a:cubicBezTo>
                    <a:lnTo>
                      <a:pt x="274" y="76"/>
                    </a:lnTo>
                    <a:cubicBezTo>
                      <a:pt x="261" y="23"/>
                      <a:pt x="250" y="0"/>
                      <a:pt x="241" y="0"/>
                    </a:cubicBezTo>
                    <a:close/>
                  </a:path>
                </a:pathLst>
              </a:custGeom>
              <a:solidFill>
                <a:srgbClr val="F4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1"/>
              <p:cNvSpPr/>
              <p:nvPr/>
            </p:nvSpPr>
            <p:spPr>
              <a:xfrm>
                <a:off x="6330550" y="4174200"/>
                <a:ext cx="119350" cy="95050"/>
              </a:xfrm>
              <a:custGeom>
                <a:avLst/>
                <a:gdLst/>
                <a:ahLst/>
                <a:cxnLst/>
                <a:rect l="l" t="t" r="r" b="b"/>
                <a:pathLst>
                  <a:path w="4774" h="3802" extrusionOk="0">
                    <a:moveTo>
                      <a:pt x="62" y="0"/>
                    </a:moveTo>
                    <a:lnTo>
                      <a:pt x="62" y="0"/>
                    </a:lnTo>
                    <a:cubicBezTo>
                      <a:pt x="62" y="0"/>
                      <a:pt x="1" y="304"/>
                      <a:pt x="92" y="608"/>
                    </a:cubicBezTo>
                    <a:cubicBezTo>
                      <a:pt x="214" y="912"/>
                      <a:pt x="366" y="1125"/>
                      <a:pt x="578" y="1368"/>
                    </a:cubicBezTo>
                    <a:cubicBezTo>
                      <a:pt x="761" y="1581"/>
                      <a:pt x="1095" y="1854"/>
                      <a:pt x="1338" y="1976"/>
                    </a:cubicBezTo>
                    <a:cubicBezTo>
                      <a:pt x="1551" y="2128"/>
                      <a:pt x="1916" y="2401"/>
                      <a:pt x="1977" y="2432"/>
                    </a:cubicBezTo>
                    <a:cubicBezTo>
                      <a:pt x="2159" y="2614"/>
                      <a:pt x="2433" y="3040"/>
                      <a:pt x="2433" y="3040"/>
                    </a:cubicBezTo>
                    <a:lnTo>
                      <a:pt x="2433" y="3161"/>
                    </a:lnTo>
                    <a:cubicBezTo>
                      <a:pt x="2433" y="3161"/>
                      <a:pt x="2676" y="3465"/>
                      <a:pt x="3071" y="3648"/>
                    </a:cubicBezTo>
                    <a:cubicBezTo>
                      <a:pt x="3244" y="3725"/>
                      <a:pt x="3502" y="3801"/>
                      <a:pt x="3776" y="3801"/>
                    </a:cubicBezTo>
                    <a:cubicBezTo>
                      <a:pt x="3935" y="3801"/>
                      <a:pt x="4100" y="3775"/>
                      <a:pt x="4256" y="3708"/>
                    </a:cubicBezTo>
                    <a:cubicBezTo>
                      <a:pt x="4682" y="3556"/>
                      <a:pt x="4743" y="3131"/>
                      <a:pt x="4773" y="3040"/>
                    </a:cubicBezTo>
                    <a:cubicBezTo>
                      <a:pt x="4773" y="2949"/>
                      <a:pt x="4773" y="2614"/>
                      <a:pt x="4773" y="2614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1"/>
              <p:cNvSpPr/>
              <p:nvPr/>
            </p:nvSpPr>
            <p:spPr>
              <a:xfrm>
                <a:off x="6328275" y="4161450"/>
                <a:ext cx="129225" cy="101950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4078" extrusionOk="0">
                    <a:moveTo>
                      <a:pt x="761" y="1"/>
                    </a:moveTo>
                    <a:cubicBezTo>
                      <a:pt x="515" y="1"/>
                      <a:pt x="339" y="109"/>
                      <a:pt x="244" y="267"/>
                    </a:cubicBezTo>
                    <a:cubicBezTo>
                      <a:pt x="62" y="541"/>
                      <a:pt x="1" y="1544"/>
                      <a:pt x="1460" y="2395"/>
                    </a:cubicBezTo>
                    <a:cubicBezTo>
                      <a:pt x="2068" y="2759"/>
                      <a:pt x="2311" y="3033"/>
                      <a:pt x="2493" y="3307"/>
                    </a:cubicBezTo>
                    <a:cubicBezTo>
                      <a:pt x="2615" y="3519"/>
                      <a:pt x="2888" y="3793"/>
                      <a:pt x="3192" y="3945"/>
                    </a:cubicBezTo>
                    <a:cubicBezTo>
                      <a:pt x="3378" y="4038"/>
                      <a:pt x="3582" y="4077"/>
                      <a:pt x="3776" y="4077"/>
                    </a:cubicBezTo>
                    <a:cubicBezTo>
                      <a:pt x="3836" y="4077"/>
                      <a:pt x="3895" y="4074"/>
                      <a:pt x="3952" y="4066"/>
                    </a:cubicBezTo>
                    <a:cubicBezTo>
                      <a:pt x="4955" y="3975"/>
                      <a:pt x="5168" y="2972"/>
                      <a:pt x="4682" y="2182"/>
                    </a:cubicBezTo>
                    <a:cubicBezTo>
                      <a:pt x="4195" y="1422"/>
                      <a:pt x="3010" y="966"/>
                      <a:pt x="3010" y="966"/>
                    </a:cubicBezTo>
                    <a:cubicBezTo>
                      <a:pt x="3010" y="966"/>
                      <a:pt x="2128" y="693"/>
                      <a:pt x="1612" y="328"/>
                    </a:cubicBezTo>
                    <a:cubicBezTo>
                      <a:pt x="1276" y="94"/>
                      <a:pt x="988" y="1"/>
                      <a:pt x="761" y="1"/>
                    </a:cubicBezTo>
                    <a:close/>
                  </a:path>
                </a:pathLst>
              </a:custGeom>
              <a:solidFill>
                <a:srgbClr val="FCFC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1"/>
              <p:cNvSpPr/>
              <p:nvPr/>
            </p:nvSpPr>
            <p:spPr>
              <a:xfrm>
                <a:off x="6386025" y="4191675"/>
                <a:ext cx="59300" cy="4197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679" extrusionOk="0">
                    <a:moveTo>
                      <a:pt x="214" y="0"/>
                    </a:moveTo>
                    <a:cubicBezTo>
                      <a:pt x="214" y="243"/>
                      <a:pt x="244" y="335"/>
                      <a:pt x="122" y="669"/>
                    </a:cubicBezTo>
                    <a:cubicBezTo>
                      <a:pt x="153" y="699"/>
                      <a:pt x="1" y="1003"/>
                      <a:pt x="882" y="1490"/>
                    </a:cubicBezTo>
                    <a:cubicBezTo>
                      <a:pt x="1147" y="1627"/>
                      <a:pt x="1387" y="1679"/>
                      <a:pt x="1592" y="1679"/>
                    </a:cubicBezTo>
                    <a:cubicBezTo>
                      <a:pt x="2022" y="1679"/>
                      <a:pt x="2300" y="1451"/>
                      <a:pt x="2341" y="1307"/>
                    </a:cubicBezTo>
                    <a:cubicBezTo>
                      <a:pt x="2372" y="1155"/>
                      <a:pt x="2281" y="973"/>
                      <a:pt x="2281" y="973"/>
                    </a:cubicBezTo>
                    <a:lnTo>
                      <a:pt x="2220" y="213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F4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1"/>
              <p:cNvSpPr/>
              <p:nvPr/>
            </p:nvSpPr>
            <p:spPr>
              <a:xfrm>
                <a:off x="6345750" y="3554875"/>
                <a:ext cx="155050" cy="654950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26198" extrusionOk="0">
                    <a:moveTo>
                      <a:pt x="4074" y="1"/>
                    </a:moveTo>
                    <a:cubicBezTo>
                      <a:pt x="2850" y="1197"/>
                      <a:pt x="1220" y="1247"/>
                      <a:pt x="951" y="1247"/>
                    </a:cubicBezTo>
                    <a:cubicBezTo>
                      <a:pt x="926" y="1247"/>
                      <a:pt x="913" y="1247"/>
                      <a:pt x="913" y="1247"/>
                    </a:cubicBezTo>
                    <a:cubicBezTo>
                      <a:pt x="913" y="1247"/>
                      <a:pt x="670" y="3040"/>
                      <a:pt x="426" y="5138"/>
                    </a:cubicBezTo>
                    <a:cubicBezTo>
                      <a:pt x="214" y="7205"/>
                      <a:pt x="1" y="9545"/>
                      <a:pt x="62" y="10700"/>
                    </a:cubicBezTo>
                    <a:cubicBezTo>
                      <a:pt x="153" y="12311"/>
                      <a:pt x="457" y="13466"/>
                      <a:pt x="791" y="14651"/>
                    </a:cubicBezTo>
                    <a:cubicBezTo>
                      <a:pt x="943" y="15199"/>
                      <a:pt x="1034" y="15715"/>
                      <a:pt x="1126" y="16323"/>
                    </a:cubicBezTo>
                    <a:cubicBezTo>
                      <a:pt x="1429" y="18390"/>
                      <a:pt x="1703" y="25655"/>
                      <a:pt x="1703" y="25655"/>
                    </a:cubicBezTo>
                    <a:cubicBezTo>
                      <a:pt x="2429" y="26073"/>
                      <a:pt x="2941" y="26197"/>
                      <a:pt x="3293" y="26197"/>
                    </a:cubicBezTo>
                    <a:cubicBezTo>
                      <a:pt x="3810" y="26197"/>
                      <a:pt x="3983" y="25928"/>
                      <a:pt x="3983" y="25928"/>
                    </a:cubicBezTo>
                    <a:cubicBezTo>
                      <a:pt x="3983" y="25928"/>
                      <a:pt x="4773" y="21065"/>
                      <a:pt x="4651" y="18633"/>
                    </a:cubicBezTo>
                    <a:cubicBezTo>
                      <a:pt x="4530" y="16202"/>
                      <a:pt x="4013" y="14925"/>
                      <a:pt x="3922" y="14712"/>
                    </a:cubicBezTo>
                    <a:cubicBezTo>
                      <a:pt x="3831" y="14469"/>
                      <a:pt x="3983" y="13892"/>
                      <a:pt x="4074" y="11916"/>
                    </a:cubicBezTo>
                    <a:cubicBezTo>
                      <a:pt x="4104" y="10670"/>
                      <a:pt x="4226" y="9271"/>
                      <a:pt x="4287" y="8238"/>
                    </a:cubicBezTo>
                    <a:cubicBezTo>
                      <a:pt x="4347" y="7448"/>
                      <a:pt x="4530" y="6688"/>
                      <a:pt x="4834" y="5989"/>
                    </a:cubicBezTo>
                    <a:cubicBezTo>
                      <a:pt x="6202" y="2919"/>
                      <a:pt x="4074" y="1"/>
                      <a:pt x="40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1"/>
              <p:cNvSpPr/>
              <p:nvPr/>
            </p:nvSpPr>
            <p:spPr>
              <a:xfrm>
                <a:off x="6345750" y="3644550"/>
                <a:ext cx="68425" cy="276625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11065" extrusionOk="0">
                    <a:moveTo>
                      <a:pt x="2372" y="0"/>
                    </a:moveTo>
                    <a:cubicBezTo>
                      <a:pt x="2372" y="1"/>
                      <a:pt x="1125" y="1004"/>
                      <a:pt x="426" y="1520"/>
                    </a:cubicBezTo>
                    <a:cubicBezTo>
                      <a:pt x="214" y="3618"/>
                      <a:pt x="1" y="5958"/>
                      <a:pt x="62" y="7113"/>
                    </a:cubicBezTo>
                    <a:cubicBezTo>
                      <a:pt x="153" y="8724"/>
                      <a:pt x="457" y="9849"/>
                      <a:pt x="791" y="11064"/>
                    </a:cubicBezTo>
                    <a:cubicBezTo>
                      <a:pt x="882" y="9393"/>
                      <a:pt x="1521" y="5745"/>
                      <a:pt x="2129" y="4165"/>
                    </a:cubicBezTo>
                    <a:cubicBezTo>
                      <a:pt x="2736" y="2615"/>
                      <a:pt x="2372" y="1"/>
                      <a:pt x="23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1"/>
              <p:cNvSpPr/>
              <p:nvPr/>
            </p:nvSpPr>
            <p:spPr>
              <a:xfrm>
                <a:off x="6243175" y="3579200"/>
                <a:ext cx="186950" cy="663950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26558" extrusionOk="0">
                    <a:moveTo>
                      <a:pt x="1064" y="0"/>
                    </a:moveTo>
                    <a:cubicBezTo>
                      <a:pt x="1064" y="0"/>
                      <a:pt x="274" y="3040"/>
                      <a:pt x="152" y="6201"/>
                    </a:cubicBezTo>
                    <a:cubicBezTo>
                      <a:pt x="0" y="9332"/>
                      <a:pt x="700" y="13861"/>
                      <a:pt x="852" y="14925"/>
                    </a:cubicBezTo>
                    <a:cubicBezTo>
                      <a:pt x="1004" y="16019"/>
                      <a:pt x="1338" y="17691"/>
                      <a:pt x="1642" y="20335"/>
                    </a:cubicBezTo>
                    <a:cubicBezTo>
                      <a:pt x="1915" y="22858"/>
                      <a:pt x="2128" y="26049"/>
                      <a:pt x="2128" y="26049"/>
                    </a:cubicBezTo>
                    <a:cubicBezTo>
                      <a:pt x="2128" y="26049"/>
                      <a:pt x="3024" y="26557"/>
                      <a:pt x="3801" y="26557"/>
                    </a:cubicBezTo>
                    <a:cubicBezTo>
                      <a:pt x="4132" y="26557"/>
                      <a:pt x="4442" y="26465"/>
                      <a:pt x="4651" y="26201"/>
                    </a:cubicBezTo>
                    <a:cubicBezTo>
                      <a:pt x="4651" y="26201"/>
                      <a:pt x="5107" y="19089"/>
                      <a:pt x="4894" y="16900"/>
                    </a:cubicBezTo>
                    <a:cubicBezTo>
                      <a:pt x="4681" y="14682"/>
                      <a:pt x="4225" y="14530"/>
                      <a:pt x="4286" y="13800"/>
                    </a:cubicBezTo>
                    <a:cubicBezTo>
                      <a:pt x="4347" y="13071"/>
                      <a:pt x="4985" y="7569"/>
                      <a:pt x="5350" y="7052"/>
                    </a:cubicBezTo>
                    <a:cubicBezTo>
                      <a:pt x="5684" y="6535"/>
                      <a:pt x="7478" y="3770"/>
                      <a:pt x="5745" y="122"/>
                    </a:cubicBezTo>
                    <a:lnTo>
                      <a:pt x="5745" y="122"/>
                    </a:lnTo>
                    <a:cubicBezTo>
                      <a:pt x="5745" y="122"/>
                      <a:pt x="4990" y="319"/>
                      <a:pt x="3775" y="319"/>
                    </a:cubicBezTo>
                    <a:cubicBezTo>
                      <a:pt x="3024" y="319"/>
                      <a:pt x="2097" y="244"/>
                      <a:pt x="10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1"/>
              <p:cNvSpPr/>
              <p:nvPr/>
            </p:nvSpPr>
            <p:spPr>
              <a:xfrm>
                <a:off x="6017475" y="3221725"/>
                <a:ext cx="333625" cy="289450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11578" extrusionOk="0">
                    <a:moveTo>
                      <a:pt x="8768" y="0"/>
                    </a:moveTo>
                    <a:cubicBezTo>
                      <a:pt x="8721" y="0"/>
                      <a:pt x="8674" y="14"/>
                      <a:pt x="8633" y="44"/>
                    </a:cubicBezTo>
                    <a:lnTo>
                      <a:pt x="366" y="4603"/>
                    </a:lnTo>
                    <a:lnTo>
                      <a:pt x="153" y="4482"/>
                    </a:lnTo>
                    <a:lnTo>
                      <a:pt x="31" y="4846"/>
                    </a:lnTo>
                    <a:cubicBezTo>
                      <a:pt x="1" y="4907"/>
                      <a:pt x="1" y="4998"/>
                      <a:pt x="62" y="5059"/>
                    </a:cubicBezTo>
                    <a:lnTo>
                      <a:pt x="4196" y="11442"/>
                    </a:lnTo>
                    <a:cubicBezTo>
                      <a:pt x="4256" y="11523"/>
                      <a:pt x="4358" y="11577"/>
                      <a:pt x="4463" y="11577"/>
                    </a:cubicBezTo>
                    <a:cubicBezTo>
                      <a:pt x="4516" y="11577"/>
                      <a:pt x="4570" y="11564"/>
                      <a:pt x="4621" y="11533"/>
                    </a:cubicBezTo>
                    <a:lnTo>
                      <a:pt x="13101" y="6853"/>
                    </a:lnTo>
                    <a:cubicBezTo>
                      <a:pt x="13162" y="6822"/>
                      <a:pt x="13193" y="6761"/>
                      <a:pt x="13193" y="6701"/>
                    </a:cubicBezTo>
                    <a:lnTo>
                      <a:pt x="13223" y="6701"/>
                    </a:lnTo>
                    <a:lnTo>
                      <a:pt x="13345" y="6305"/>
                    </a:lnTo>
                    <a:lnTo>
                      <a:pt x="13162" y="6245"/>
                    </a:lnTo>
                    <a:lnTo>
                      <a:pt x="13010" y="6305"/>
                    </a:lnTo>
                    <a:lnTo>
                      <a:pt x="8998" y="135"/>
                    </a:lnTo>
                    <a:cubicBezTo>
                      <a:pt x="8958" y="54"/>
                      <a:pt x="8863" y="0"/>
                      <a:pt x="87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1"/>
              <p:cNvSpPr/>
              <p:nvPr/>
            </p:nvSpPr>
            <p:spPr>
              <a:xfrm>
                <a:off x="6020525" y="3209900"/>
                <a:ext cx="331350" cy="291825"/>
              </a:xfrm>
              <a:custGeom>
                <a:avLst/>
                <a:gdLst/>
                <a:ahLst/>
                <a:cxnLst/>
                <a:rect l="l" t="t" r="r" b="b"/>
                <a:pathLst>
                  <a:path w="13254" h="11673" extrusionOk="0">
                    <a:moveTo>
                      <a:pt x="13101" y="6930"/>
                    </a:moveTo>
                    <a:lnTo>
                      <a:pt x="4621" y="11581"/>
                    </a:lnTo>
                    <a:cubicBezTo>
                      <a:pt x="4469" y="11672"/>
                      <a:pt x="4317" y="11642"/>
                      <a:pt x="4226" y="11490"/>
                    </a:cubicBezTo>
                    <a:lnTo>
                      <a:pt x="61" y="5137"/>
                    </a:lnTo>
                    <a:cubicBezTo>
                      <a:pt x="1" y="5015"/>
                      <a:pt x="31" y="4833"/>
                      <a:pt x="153" y="4772"/>
                    </a:cubicBezTo>
                    <a:lnTo>
                      <a:pt x="8663" y="91"/>
                    </a:lnTo>
                    <a:cubicBezTo>
                      <a:pt x="8785" y="0"/>
                      <a:pt x="8937" y="61"/>
                      <a:pt x="9028" y="183"/>
                    </a:cubicBezTo>
                    <a:lnTo>
                      <a:pt x="13192" y="6566"/>
                    </a:lnTo>
                    <a:cubicBezTo>
                      <a:pt x="13253" y="6687"/>
                      <a:pt x="13223" y="6839"/>
                      <a:pt x="13101" y="69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1"/>
              <p:cNvSpPr/>
              <p:nvPr/>
            </p:nvSpPr>
            <p:spPr>
              <a:xfrm>
                <a:off x="6030400" y="3219000"/>
                <a:ext cx="311575" cy="273600"/>
              </a:xfrm>
              <a:custGeom>
                <a:avLst/>
                <a:gdLst/>
                <a:ahLst/>
                <a:cxnLst/>
                <a:rect l="l" t="t" r="r" b="b"/>
                <a:pathLst>
                  <a:path w="12463" h="10944" fill="none" extrusionOk="0">
                    <a:moveTo>
                      <a:pt x="12311" y="6475"/>
                    </a:moveTo>
                    <a:lnTo>
                      <a:pt x="4347" y="10883"/>
                    </a:lnTo>
                    <a:cubicBezTo>
                      <a:pt x="4226" y="10943"/>
                      <a:pt x="4043" y="10913"/>
                      <a:pt x="3952" y="10761"/>
                    </a:cubicBezTo>
                    <a:lnTo>
                      <a:pt x="92" y="4803"/>
                    </a:lnTo>
                    <a:cubicBezTo>
                      <a:pt x="1" y="4682"/>
                      <a:pt x="61" y="4530"/>
                      <a:pt x="153" y="4469"/>
                    </a:cubicBezTo>
                    <a:lnTo>
                      <a:pt x="8147" y="62"/>
                    </a:lnTo>
                    <a:cubicBezTo>
                      <a:pt x="8268" y="1"/>
                      <a:pt x="8420" y="31"/>
                      <a:pt x="8481" y="153"/>
                    </a:cubicBezTo>
                    <a:lnTo>
                      <a:pt x="12402" y="6171"/>
                    </a:lnTo>
                    <a:cubicBezTo>
                      <a:pt x="12463" y="6262"/>
                      <a:pt x="12402" y="6414"/>
                      <a:pt x="12311" y="6475"/>
                    </a:cubicBezTo>
                    <a:close/>
                  </a:path>
                </a:pathLst>
              </a:custGeom>
              <a:noFill/>
              <a:ln w="1525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1"/>
              <p:cNvSpPr/>
              <p:nvPr/>
            </p:nvSpPr>
            <p:spPr>
              <a:xfrm>
                <a:off x="6263775" y="3267575"/>
                <a:ext cx="97200" cy="83675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3347" extrusionOk="0">
                    <a:moveTo>
                      <a:pt x="154" y="1"/>
                    </a:moveTo>
                    <a:cubicBezTo>
                      <a:pt x="24" y="1"/>
                      <a:pt x="1" y="223"/>
                      <a:pt x="58" y="338"/>
                    </a:cubicBezTo>
                    <a:cubicBezTo>
                      <a:pt x="88" y="490"/>
                      <a:pt x="605" y="946"/>
                      <a:pt x="696" y="1128"/>
                    </a:cubicBezTo>
                    <a:cubicBezTo>
                      <a:pt x="757" y="1310"/>
                      <a:pt x="939" y="1705"/>
                      <a:pt x="1152" y="1888"/>
                    </a:cubicBezTo>
                    <a:cubicBezTo>
                      <a:pt x="1274" y="1979"/>
                      <a:pt x="1456" y="2070"/>
                      <a:pt x="1608" y="2131"/>
                    </a:cubicBezTo>
                    <a:cubicBezTo>
                      <a:pt x="1760" y="2222"/>
                      <a:pt x="1912" y="2313"/>
                      <a:pt x="2034" y="2435"/>
                    </a:cubicBezTo>
                    <a:lnTo>
                      <a:pt x="2976" y="3347"/>
                    </a:lnTo>
                    <a:lnTo>
                      <a:pt x="3888" y="2374"/>
                    </a:lnTo>
                    <a:cubicBezTo>
                      <a:pt x="3888" y="2374"/>
                      <a:pt x="2763" y="1493"/>
                      <a:pt x="2611" y="1371"/>
                    </a:cubicBezTo>
                    <a:cubicBezTo>
                      <a:pt x="2429" y="1219"/>
                      <a:pt x="2307" y="611"/>
                      <a:pt x="1882" y="398"/>
                    </a:cubicBezTo>
                    <a:cubicBezTo>
                      <a:pt x="1456" y="186"/>
                      <a:pt x="757" y="94"/>
                      <a:pt x="757" y="94"/>
                    </a:cubicBezTo>
                    <a:lnTo>
                      <a:pt x="757" y="94"/>
                    </a:lnTo>
                    <a:lnTo>
                      <a:pt x="1091" y="642"/>
                    </a:lnTo>
                    <a:cubicBezTo>
                      <a:pt x="1061" y="611"/>
                      <a:pt x="332" y="3"/>
                      <a:pt x="180" y="3"/>
                    </a:cubicBezTo>
                    <a:cubicBezTo>
                      <a:pt x="171" y="1"/>
                      <a:pt x="162" y="1"/>
                      <a:pt x="154" y="1"/>
                    </a:cubicBezTo>
                    <a:close/>
                  </a:path>
                </a:pathLst>
              </a:custGeom>
              <a:solidFill>
                <a:srgbClr val="F4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1"/>
              <p:cNvSpPr/>
              <p:nvPr/>
            </p:nvSpPr>
            <p:spPr>
              <a:xfrm>
                <a:off x="6284200" y="3118700"/>
                <a:ext cx="34575" cy="48275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1931" extrusionOk="0">
                    <a:moveTo>
                      <a:pt x="274" y="1"/>
                    </a:moveTo>
                    <a:lnTo>
                      <a:pt x="274" y="1"/>
                    </a:lnTo>
                    <a:cubicBezTo>
                      <a:pt x="274" y="1"/>
                      <a:pt x="1" y="1095"/>
                      <a:pt x="730" y="1794"/>
                    </a:cubicBezTo>
                    <a:cubicBezTo>
                      <a:pt x="830" y="1889"/>
                      <a:pt x="910" y="1930"/>
                      <a:pt x="974" y="1930"/>
                    </a:cubicBezTo>
                    <a:cubicBezTo>
                      <a:pt x="1383" y="1930"/>
                      <a:pt x="1156" y="274"/>
                      <a:pt x="1156" y="274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1"/>
              <p:cNvSpPr/>
              <p:nvPr/>
            </p:nvSpPr>
            <p:spPr>
              <a:xfrm>
                <a:off x="6294850" y="3125550"/>
                <a:ext cx="110200" cy="198350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7934" extrusionOk="0">
                    <a:moveTo>
                      <a:pt x="751" y="1"/>
                    </a:moveTo>
                    <a:cubicBezTo>
                      <a:pt x="444" y="1"/>
                      <a:pt x="219" y="38"/>
                      <a:pt x="152" y="122"/>
                    </a:cubicBezTo>
                    <a:cubicBezTo>
                      <a:pt x="152" y="122"/>
                      <a:pt x="61" y="1155"/>
                      <a:pt x="31" y="2098"/>
                    </a:cubicBezTo>
                    <a:cubicBezTo>
                      <a:pt x="0" y="2979"/>
                      <a:pt x="0" y="4833"/>
                      <a:pt x="456" y="5137"/>
                    </a:cubicBezTo>
                    <a:cubicBezTo>
                      <a:pt x="456" y="5137"/>
                      <a:pt x="504" y="5149"/>
                      <a:pt x="590" y="5149"/>
                    </a:cubicBezTo>
                    <a:cubicBezTo>
                      <a:pt x="696" y="5149"/>
                      <a:pt x="862" y="5130"/>
                      <a:pt x="1064" y="5046"/>
                    </a:cubicBezTo>
                    <a:cubicBezTo>
                      <a:pt x="1107" y="5027"/>
                      <a:pt x="1149" y="5019"/>
                      <a:pt x="1189" y="5019"/>
                    </a:cubicBezTo>
                    <a:cubicBezTo>
                      <a:pt x="1345" y="5019"/>
                      <a:pt x="1466" y="5150"/>
                      <a:pt x="1490" y="5320"/>
                    </a:cubicBezTo>
                    <a:cubicBezTo>
                      <a:pt x="1611" y="6383"/>
                      <a:pt x="1459" y="7782"/>
                      <a:pt x="1459" y="7782"/>
                    </a:cubicBezTo>
                    <a:lnTo>
                      <a:pt x="1855" y="7660"/>
                    </a:lnTo>
                    <a:lnTo>
                      <a:pt x="4408" y="7934"/>
                    </a:lnTo>
                    <a:lnTo>
                      <a:pt x="4408" y="7934"/>
                    </a:lnTo>
                    <a:lnTo>
                      <a:pt x="4195" y="6839"/>
                    </a:lnTo>
                    <a:cubicBezTo>
                      <a:pt x="4195" y="6839"/>
                      <a:pt x="4165" y="5441"/>
                      <a:pt x="4195" y="4864"/>
                    </a:cubicBezTo>
                    <a:cubicBezTo>
                      <a:pt x="4225" y="4286"/>
                      <a:pt x="4286" y="1186"/>
                      <a:pt x="3496" y="639"/>
                    </a:cubicBezTo>
                    <a:cubicBezTo>
                      <a:pt x="2945" y="264"/>
                      <a:pt x="1561" y="1"/>
                      <a:pt x="751" y="1"/>
                    </a:cubicBezTo>
                    <a:close/>
                  </a:path>
                </a:pathLst>
              </a:custGeom>
              <a:solidFill>
                <a:srgbClr val="F4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1"/>
              <p:cNvSpPr/>
              <p:nvPr/>
            </p:nvSpPr>
            <p:spPr>
              <a:xfrm>
                <a:off x="6260650" y="3279650"/>
                <a:ext cx="215075" cy="343575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13743" extrusionOk="0">
                    <a:moveTo>
                      <a:pt x="6582" y="1"/>
                    </a:moveTo>
                    <a:cubicBezTo>
                      <a:pt x="6040" y="1"/>
                      <a:pt x="5563" y="67"/>
                      <a:pt x="5563" y="67"/>
                    </a:cubicBezTo>
                    <a:cubicBezTo>
                      <a:pt x="5605" y="636"/>
                      <a:pt x="4278" y="723"/>
                      <a:pt x="3457" y="723"/>
                    </a:cubicBezTo>
                    <a:cubicBezTo>
                      <a:pt x="3092" y="723"/>
                      <a:pt x="2827" y="706"/>
                      <a:pt x="2827" y="706"/>
                    </a:cubicBezTo>
                    <a:cubicBezTo>
                      <a:pt x="2827" y="706"/>
                      <a:pt x="487" y="2165"/>
                      <a:pt x="183" y="3107"/>
                    </a:cubicBezTo>
                    <a:cubicBezTo>
                      <a:pt x="1" y="3654"/>
                      <a:pt x="153" y="5143"/>
                      <a:pt x="335" y="6511"/>
                    </a:cubicBezTo>
                    <a:cubicBezTo>
                      <a:pt x="457" y="7545"/>
                      <a:pt x="578" y="8517"/>
                      <a:pt x="608" y="9064"/>
                    </a:cubicBezTo>
                    <a:cubicBezTo>
                      <a:pt x="639" y="9368"/>
                      <a:pt x="608" y="9764"/>
                      <a:pt x="548" y="10189"/>
                    </a:cubicBezTo>
                    <a:cubicBezTo>
                      <a:pt x="426" y="11527"/>
                      <a:pt x="92" y="13168"/>
                      <a:pt x="92" y="13168"/>
                    </a:cubicBezTo>
                    <a:cubicBezTo>
                      <a:pt x="92" y="13168"/>
                      <a:pt x="1042" y="13742"/>
                      <a:pt x="2602" y="13742"/>
                    </a:cubicBezTo>
                    <a:cubicBezTo>
                      <a:pt x="2872" y="13742"/>
                      <a:pt x="3161" y="13725"/>
                      <a:pt x="3466" y="13685"/>
                    </a:cubicBezTo>
                    <a:cubicBezTo>
                      <a:pt x="6232" y="13320"/>
                      <a:pt x="7995" y="11922"/>
                      <a:pt x="7995" y="11922"/>
                    </a:cubicBezTo>
                    <a:cubicBezTo>
                      <a:pt x="7995" y="11922"/>
                      <a:pt x="7174" y="10341"/>
                      <a:pt x="7296" y="8730"/>
                    </a:cubicBezTo>
                    <a:cubicBezTo>
                      <a:pt x="7387" y="7089"/>
                      <a:pt x="8177" y="5630"/>
                      <a:pt x="8390" y="4019"/>
                    </a:cubicBezTo>
                    <a:cubicBezTo>
                      <a:pt x="8603" y="2438"/>
                      <a:pt x="8481" y="523"/>
                      <a:pt x="7782" y="189"/>
                    </a:cubicBezTo>
                    <a:cubicBezTo>
                      <a:pt x="7474" y="42"/>
                      <a:pt x="7008" y="1"/>
                      <a:pt x="6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1"/>
              <p:cNvSpPr/>
              <p:nvPr/>
            </p:nvSpPr>
            <p:spPr>
              <a:xfrm>
                <a:off x="6269000" y="3402900"/>
                <a:ext cx="62350" cy="131500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5260" extrusionOk="0">
                    <a:moveTo>
                      <a:pt x="2493" y="1"/>
                    </a:moveTo>
                    <a:lnTo>
                      <a:pt x="92" y="1216"/>
                    </a:lnTo>
                    <a:lnTo>
                      <a:pt x="1" y="1581"/>
                    </a:lnTo>
                    <a:cubicBezTo>
                      <a:pt x="123" y="2615"/>
                      <a:pt x="244" y="3587"/>
                      <a:pt x="274" y="4134"/>
                    </a:cubicBezTo>
                    <a:cubicBezTo>
                      <a:pt x="305" y="4438"/>
                      <a:pt x="274" y="4834"/>
                      <a:pt x="214" y="5259"/>
                    </a:cubicBezTo>
                    <a:lnTo>
                      <a:pt x="882" y="3800"/>
                    </a:lnTo>
                    <a:cubicBezTo>
                      <a:pt x="994" y="3810"/>
                      <a:pt x="1095" y="3814"/>
                      <a:pt x="1181" y="3814"/>
                    </a:cubicBezTo>
                    <a:cubicBezTo>
                      <a:pt x="1352" y="3814"/>
                      <a:pt x="1460" y="3800"/>
                      <a:pt x="1460" y="3800"/>
                    </a:cubicBezTo>
                    <a:cubicBezTo>
                      <a:pt x="2068" y="2098"/>
                      <a:pt x="2493" y="1"/>
                      <a:pt x="24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1"/>
              <p:cNvSpPr/>
              <p:nvPr/>
            </p:nvSpPr>
            <p:spPr>
              <a:xfrm>
                <a:off x="6073725" y="3411275"/>
                <a:ext cx="221150" cy="146100"/>
              </a:xfrm>
              <a:custGeom>
                <a:avLst/>
                <a:gdLst/>
                <a:ahLst/>
                <a:cxnLst/>
                <a:rect l="l" t="t" r="r" b="b"/>
                <a:pathLst>
                  <a:path w="8846" h="5844" extrusionOk="0">
                    <a:moveTo>
                      <a:pt x="851" y="0"/>
                    </a:moveTo>
                    <a:cubicBezTo>
                      <a:pt x="730" y="608"/>
                      <a:pt x="0" y="1641"/>
                      <a:pt x="0" y="1641"/>
                    </a:cubicBezTo>
                    <a:cubicBezTo>
                      <a:pt x="0" y="1641"/>
                      <a:pt x="183" y="1824"/>
                      <a:pt x="578" y="1885"/>
                    </a:cubicBezTo>
                    <a:cubicBezTo>
                      <a:pt x="724" y="1907"/>
                      <a:pt x="824" y="1913"/>
                      <a:pt x="909" y="1913"/>
                    </a:cubicBezTo>
                    <a:cubicBezTo>
                      <a:pt x="1003" y="1913"/>
                      <a:pt x="1078" y="1906"/>
                      <a:pt x="1176" y="1906"/>
                    </a:cubicBezTo>
                    <a:cubicBezTo>
                      <a:pt x="1231" y="1906"/>
                      <a:pt x="1292" y="1908"/>
                      <a:pt x="1368" y="1915"/>
                    </a:cubicBezTo>
                    <a:cubicBezTo>
                      <a:pt x="1733" y="1945"/>
                      <a:pt x="5502" y="5441"/>
                      <a:pt x="5502" y="5441"/>
                    </a:cubicBezTo>
                    <a:cubicBezTo>
                      <a:pt x="5886" y="5720"/>
                      <a:pt x="6167" y="5843"/>
                      <a:pt x="6397" y="5843"/>
                    </a:cubicBezTo>
                    <a:cubicBezTo>
                      <a:pt x="6769" y="5843"/>
                      <a:pt x="7007" y="5522"/>
                      <a:pt x="7326" y="5015"/>
                    </a:cubicBezTo>
                    <a:cubicBezTo>
                      <a:pt x="7782" y="4377"/>
                      <a:pt x="8845" y="2219"/>
                      <a:pt x="8845" y="2219"/>
                    </a:cubicBezTo>
                    <a:lnTo>
                      <a:pt x="8845" y="2219"/>
                    </a:lnTo>
                    <a:cubicBezTo>
                      <a:pt x="8844" y="2219"/>
                      <a:pt x="8843" y="2220"/>
                      <a:pt x="8840" y="2220"/>
                    </a:cubicBezTo>
                    <a:cubicBezTo>
                      <a:pt x="8705" y="2220"/>
                      <a:pt x="6414" y="1368"/>
                      <a:pt x="6414" y="1368"/>
                    </a:cubicBezTo>
                    <a:cubicBezTo>
                      <a:pt x="6323" y="1581"/>
                      <a:pt x="5927" y="2736"/>
                      <a:pt x="5836" y="2948"/>
                    </a:cubicBezTo>
                    <a:cubicBezTo>
                      <a:pt x="4651" y="2249"/>
                      <a:pt x="2401" y="1064"/>
                      <a:pt x="2037" y="851"/>
                    </a:cubicBezTo>
                    <a:cubicBezTo>
                      <a:pt x="1672" y="638"/>
                      <a:pt x="1155" y="182"/>
                      <a:pt x="851" y="0"/>
                    </a:cubicBezTo>
                    <a:close/>
                  </a:path>
                </a:pathLst>
              </a:custGeom>
              <a:solidFill>
                <a:srgbClr val="F4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1"/>
              <p:cNvSpPr/>
              <p:nvPr/>
            </p:nvSpPr>
            <p:spPr>
              <a:xfrm>
                <a:off x="6226450" y="3358075"/>
                <a:ext cx="108700" cy="129200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5168" extrusionOk="0">
                    <a:moveTo>
                      <a:pt x="1551" y="0"/>
                    </a:moveTo>
                    <a:lnTo>
                      <a:pt x="1" y="3830"/>
                    </a:lnTo>
                    <a:cubicBezTo>
                      <a:pt x="1" y="3830"/>
                      <a:pt x="1338" y="5168"/>
                      <a:pt x="2767" y="5168"/>
                    </a:cubicBezTo>
                    <a:cubicBezTo>
                      <a:pt x="2767" y="5168"/>
                      <a:pt x="4256" y="2371"/>
                      <a:pt x="4347" y="1095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1"/>
              <p:cNvSpPr/>
              <p:nvPr/>
            </p:nvSpPr>
            <p:spPr>
              <a:xfrm>
                <a:off x="6326775" y="3269925"/>
                <a:ext cx="76750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1344" extrusionOk="0">
                    <a:moveTo>
                      <a:pt x="2918" y="0"/>
                    </a:moveTo>
                    <a:cubicBezTo>
                      <a:pt x="2363" y="518"/>
                      <a:pt x="1481" y="620"/>
                      <a:pt x="876" y="620"/>
                    </a:cubicBezTo>
                    <a:cubicBezTo>
                      <a:pt x="487" y="620"/>
                      <a:pt x="213" y="578"/>
                      <a:pt x="213" y="578"/>
                    </a:cubicBezTo>
                    <a:lnTo>
                      <a:pt x="0" y="1216"/>
                    </a:lnTo>
                    <a:cubicBezTo>
                      <a:pt x="183" y="1266"/>
                      <a:pt x="657" y="1343"/>
                      <a:pt x="1193" y="1343"/>
                    </a:cubicBezTo>
                    <a:cubicBezTo>
                      <a:pt x="1637" y="1343"/>
                      <a:pt x="2123" y="1290"/>
                      <a:pt x="2523" y="1125"/>
                    </a:cubicBezTo>
                    <a:cubicBezTo>
                      <a:pt x="3070" y="912"/>
                      <a:pt x="3070" y="456"/>
                      <a:pt x="3070" y="456"/>
                    </a:cubicBezTo>
                    <a:lnTo>
                      <a:pt x="29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1"/>
              <p:cNvSpPr/>
              <p:nvPr/>
            </p:nvSpPr>
            <p:spPr>
              <a:xfrm>
                <a:off x="6288000" y="3082325"/>
                <a:ext cx="160375" cy="278925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11157" extrusionOk="0">
                    <a:moveTo>
                      <a:pt x="2897" y="1"/>
                    </a:moveTo>
                    <a:cubicBezTo>
                      <a:pt x="2586" y="1"/>
                      <a:pt x="2249" y="29"/>
                      <a:pt x="1885" y="88"/>
                    </a:cubicBezTo>
                    <a:cubicBezTo>
                      <a:pt x="1308" y="210"/>
                      <a:pt x="1" y="696"/>
                      <a:pt x="122" y="1760"/>
                    </a:cubicBezTo>
                    <a:cubicBezTo>
                      <a:pt x="244" y="2824"/>
                      <a:pt x="1399" y="2520"/>
                      <a:pt x="1399" y="3705"/>
                    </a:cubicBezTo>
                    <a:cubicBezTo>
                      <a:pt x="1399" y="4303"/>
                      <a:pt x="1334" y="4449"/>
                      <a:pt x="1429" y="4449"/>
                    </a:cubicBezTo>
                    <a:cubicBezTo>
                      <a:pt x="1464" y="4449"/>
                      <a:pt x="1521" y="4429"/>
                      <a:pt x="1612" y="4404"/>
                    </a:cubicBezTo>
                    <a:cubicBezTo>
                      <a:pt x="1650" y="4394"/>
                      <a:pt x="1686" y="4389"/>
                      <a:pt x="1719" y="4389"/>
                    </a:cubicBezTo>
                    <a:cubicBezTo>
                      <a:pt x="2193" y="4389"/>
                      <a:pt x="2218" y="5366"/>
                      <a:pt x="2189" y="6501"/>
                    </a:cubicBezTo>
                    <a:cubicBezTo>
                      <a:pt x="2159" y="7565"/>
                      <a:pt x="2068" y="11030"/>
                      <a:pt x="2129" y="11152"/>
                    </a:cubicBezTo>
                    <a:cubicBezTo>
                      <a:pt x="2132" y="11155"/>
                      <a:pt x="2140" y="11156"/>
                      <a:pt x="2150" y="11156"/>
                    </a:cubicBezTo>
                    <a:cubicBezTo>
                      <a:pt x="2473" y="11156"/>
                      <a:pt x="5852" y="9832"/>
                      <a:pt x="6323" y="9450"/>
                    </a:cubicBezTo>
                    <a:cubicBezTo>
                      <a:pt x="6414" y="8629"/>
                      <a:pt x="6323" y="4191"/>
                      <a:pt x="6110" y="2702"/>
                    </a:cubicBezTo>
                    <a:cubicBezTo>
                      <a:pt x="5899" y="1248"/>
                      <a:pt x="4974" y="1"/>
                      <a:pt x="28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6" name="Google Shape;1496;p31"/>
            <p:cNvSpPr/>
            <p:nvPr/>
          </p:nvSpPr>
          <p:spPr>
            <a:xfrm>
              <a:off x="6124075" y="3841850"/>
              <a:ext cx="70700" cy="67675"/>
            </a:xfrm>
            <a:custGeom>
              <a:avLst/>
              <a:gdLst/>
              <a:ahLst/>
              <a:cxnLst/>
              <a:rect l="l" t="t" r="r" b="b"/>
              <a:pathLst>
                <a:path w="2828" h="2707" extrusionOk="0">
                  <a:moveTo>
                    <a:pt x="1709" y="0"/>
                  </a:moveTo>
                  <a:cubicBezTo>
                    <a:pt x="1707" y="0"/>
                    <a:pt x="1705" y="1"/>
                    <a:pt x="1703" y="1"/>
                  </a:cubicBezTo>
                  <a:cubicBezTo>
                    <a:pt x="1612" y="62"/>
                    <a:pt x="1521" y="305"/>
                    <a:pt x="1581" y="579"/>
                  </a:cubicBezTo>
                  <a:cubicBezTo>
                    <a:pt x="1642" y="883"/>
                    <a:pt x="1764" y="1095"/>
                    <a:pt x="1794" y="1156"/>
                  </a:cubicBezTo>
                  <a:cubicBezTo>
                    <a:pt x="1794" y="1202"/>
                    <a:pt x="1665" y="1225"/>
                    <a:pt x="1494" y="1225"/>
                  </a:cubicBezTo>
                  <a:cubicBezTo>
                    <a:pt x="1323" y="1225"/>
                    <a:pt x="1110" y="1202"/>
                    <a:pt x="943" y="1156"/>
                  </a:cubicBezTo>
                  <a:cubicBezTo>
                    <a:pt x="761" y="1095"/>
                    <a:pt x="244" y="670"/>
                    <a:pt x="122" y="548"/>
                  </a:cubicBezTo>
                  <a:cubicBezTo>
                    <a:pt x="1" y="548"/>
                    <a:pt x="183" y="1460"/>
                    <a:pt x="244" y="1734"/>
                  </a:cubicBezTo>
                  <a:cubicBezTo>
                    <a:pt x="305" y="1977"/>
                    <a:pt x="1034" y="2706"/>
                    <a:pt x="1034" y="2706"/>
                  </a:cubicBezTo>
                  <a:lnTo>
                    <a:pt x="2828" y="1795"/>
                  </a:lnTo>
                  <a:cubicBezTo>
                    <a:pt x="2828" y="1795"/>
                    <a:pt x="2645" y="1582"/>
                    <a:pt x="2615" y="1460"/>
                  </a:cubicBezTo>
                  <a:cubicBezTo>
                    <a:pt x="2584" y="1339"/>
                    <a:pt x="2554" y="1126"/>
                    <a:pt x="2402" y="943"/>
                  </a:cubicBezTo>
                  <a:cubicBezTo>
                    <a:pt x="2223" y="735"/>
                    <a:pt x="1811" y="0"/>
                    <a:pt x="1709" y="0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35"/>
          <p:cNvSpPr txBox="1">
            <a:spLocks noGrp="1"/>
          </p:cNvSpPr>
          <p:nvPr>
            <p:ph type="subTitle" idx="1"/>
          </p:nvPr>
        </p:nvSpPr>
        <p:spPr>
          <a:xfrm>
            <a:off x="13087" y="673842"/>
            <a:ext cx="5398206" cy="36244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9 entities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7 relationships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Customer can : </a:t>
            </a:r>
          </a:p>
          <a:p>
            <a:pPr lvl="1">
              <a:buAutoNum type="arabicPeriod"/>
            </a:pPr>
            <a:r>
              <a:rPr lang="en-US" sz="1800" b="1" dirty="0"/>
              <a:t>Buy items from the website </a:t>
            </a:r>
          </a:p>
          <a:p>
            <a:pPr lvl="1">
              <a:buAutoNum type="arabicPeriod"/>
            </a:pPr>
            <a:r>
              <a:rPr lang="en-US" sz="1800" b="1" dirty="0"/>
              <a:t>Acquire services with the help of professional staff of the company </a:t>
            </a:r>
          </a:p>
          <a:p>
            <a:pPr lvl="1">
              <a:buAutoNum type="arabicPeriod"/>
            </a:pPr>
            <a:r>
              <a:rPr lang="en-US" sz="1800" b="1" dirty="0"/>
              <a:t>Register as a member </a:t>
            </a:r>
          </a:p>
          <a:p>
            <a:pPr lvl="1">
              <a:buAutoNum type="arabicPeriod"/>
            </a:pPr>
            <a:endParaRPr lang="en-US" sz="1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Member will have extra features such as:</a:t>
            </a:r>
          </a:p>
          <a:p>
            <a:pPr lvl="1">
              <a:buAutoNum type="arabicPeriod"/>
            </a:pPr>
            <a:r>
              <a:rPr lang="en-US" sz="1800" b="1" dirty="0"/>
              <a:t>Competing with other members</a:t>
            </a:r>
          </a:p>
          <a:p>
            <a:pPr lvl="1">
              <a:buAutoNum type="arabicPeriod"/>
            </a:pPr>
            <a:r>
              <a:rPr lang="en-US" sz="1800" b="1" dirty="0"/>
              <a:t>The winner will get a reward prize</a:t>
            </a:r>
          </a:p>
          <a:p>
            <a:pPr lvl="1">
              <a:buAutoNum type="arabicPeriod"/>
            </a:pPr>
            <a:r>
              <a:rPr lang="en-US" sz="1800" b="1" dirty="0"/>
              <a:t>Register to study courses where our company hires professional teachers </a:t>
            </a:r>
          </a:p>
        </p:txBody>
      </p:sp>
      <p:grpSp>
        <p:nvGrpSpPr>
          <p:cNvPr id="1702" name="Google Shape;1702;p35"/>
          <p:cNvGrpSpPr/>
          <p:nvPr/>
        </p:nvGrpSpPr>
        <p:grpSpPr>
          <a:xfrm>
            <a:off x="5950248" y="2933360"/>
            <a:ext cx="3309980" cy="2118072"/>
            <a:chOff x="2252788" y="2973450"/>
            <a:chExt cx="4638425" cy="2968150"/>
          </a:xfrm>
        </p:grpSpPr>
        <p:sp>
          <p:nvSpPr>
            <p:cNvPr id="1703" name="Google Shape;1703;p35"/>
            <p:cNvSpPr/>
            <p:nvPr/>
          </p:nvSpPr>
          <p:spPr>
            <a:xfrm>
              <a:off x="2260388" y="2973450"/>
              <a:ext cx="4623225" cy="2968150"/>
            </a:xfrm>
            <a:custGeom>
              <a:avLst/>
              <a:gdLst/>
              <a:ahLst/>
              <a:cxnLst/>
              <a:rect l="l" t="t" r="r" b="b"/>
              <a:pathLst>
                <a:path w="184929" h="118726" extrusionOk="0">
                  <a:moveTo>
                    <a:pt x="184047" y="41612"/>
                  </a:moveTo>
                  <a:lnTo>
                    <a:pt x="117663" y="1429"/>
                  </a:lnTo>
                  <a:cubicBezTo>
                    <a:pt x="115292" y="1"/>
                    <a:pt x="112343" y="1"/>
                    <a:pt x="109972" y="1429"/>
                  </a:cubicBezTo>
                  <a:lnTo>
                    <a:pt x="882" y="67448"/>
                  </a:lnTo>
                  <a:cubicBezTo>
                    <a:pt x="274" y="67813"/>
                    <a:pt x="1" y="68421"/>
                    <a:pt x="1" y="69029"/>
                  </a:cubicBezTo>
                  <a:lnTo>
                    <a:pt x="1" y="75594"/>
                  </a:lnTo>
                  <a:lnTo>
                    <a:pt x="1" y="75594"/>
                  </a:lnTo>
                  <a:cubicBezTo>
                    <a:pt x="62" y="76142"/>
                    <a:pt x="335" y="76689"/>
                    <a:pt x="882" y="77023"/>
                  </a:cubicBezTo>
                  <a:lnTo>
                    <a:pt x="67692" y="117449"/>
                  </a:lnTo>
                  <a:cubicBezTo>
                    <a:pt x="69789" y="118726"/>
                    <a:pt x="72403" y="118726"/>
                    <a:pt x="74501" y="117449"/>
                  </a:cubicBezTo>
                  <a:lnTo>
                    <a:pt x="184047" y="51156"/>
                  </a:lnTo>
                  <a:cubicBezTo>
                    <a:pt x="184624" y="50792"/>
                    <a:pt x="184928" y="50184"/>
                    <a:pt x="184928" y="49576"/>
                  </a:cubicBezTo>
                  <a:lnTo>
                    <a:pt x="184928" y="43193"/>
                  </a:lnTo>
                  <a:cubicBezTo>
                    <a:pt x="184928" y="42585"/>
                    <a:pt x="184655" y="41977"/>
                    <a:pt x="184047" y="416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2252788" y="2982375"/>
              <a:ext cx="4638425" cy="2791100"/>
            </a:xfrm>
            <a:custGeom>
              <a:avLst/>
              <a:gdLst/>
              <a:ahLst/>
              <a:cxnLst/>
              <a:rect l="l" t="t" r="r" b="b"/>
              <a:pathLst>
                <a:path w="185537" h="111644" extrusionOk="0">
                  <a:moveTo>
                    <a:pt x="114122" y="1"/>
                  </a:moveTo>
                  <a:cubicBezTo>
                    <a:pt x="112792" y="1"/>
                    <a:pt x="111462" y="358"/>
                    <a:pt x="110276" y="1072"/>
                  </a:cubicBezTo>
                  <a:lnTo>
                    <a:pt x="1186" y="67091"/>
                  </a:lnTo>
                  <a:cubicBezTo>
                    <a:pt x="1" y="67821"/>
                    <a:pt x="1" y="69553"/>
                    <a:pt x="1186" y="70283"/>
                  </a:cubicBezTo>
                  <a:lnTo>
                    <a:pt x="67996" y="110709"/>
                  </a:lnTo>
                  <a:cubicBezTo>
                    <a:pt x="69045" y="111332"/>
                    <a:pt x="70223" y="111644"/>
                    <a:pt x="71400" y="111644"/>
                  </a:cubicBezTo>
                  <a:cubicBezTo>
                    <a:pt x="72578" y="111644"/>
                    <a:pt x="73756" y="111332"/>
                    <a:pt x="74805" y="110709"/>
                  </a:cubicBezTo>
                  <a:lnTo>
                    <a:pt x="184351" y="44416"/>
                  </a:lnTo>
                  <a:cubicBezTo>
                    <a:pt x="185536" y="43687"/>
                    <a:pt x="185536" y="41954"/>
                    <a:pt x="184351" y="41255"/>
                  </a:cubicBezTo>
                  <a:lnTo>
                    <a:pt x="117967" y="1072"/>
                  </a:lnTo>
                  <a:cubicBezTo>
                    <a:pt x="116781" y="358"/>
                    <a:pt x="115451" y="1"/>
                    <a:pt x="11412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2708738" y="3113275"/>
              <a:ext cx="3952225" cy="2392150"/>
            </a:xfrm>
            <a:custGeom>
              <a:avLst/>
              <a:gdLst/>
              <a:ahLst/>
              <a:cxnLst/>
              <a:rect l="l" t="t" r="r" b="b"/>
              <a:pathLst>
                <a:path w="158089" h="95686" extrusionOk="0">
                  <a:moveTo>
                    <a:pt x="61217" y="94531"/>
                  </a:moveTo>
                  <a:lnTo>
                    <a:pt x="1064" y="58117"/>
                  </a:lnTo>
                  <a:cubicBezTo>
                    <a:pt x="0" y="57478"/>
                    <a:pt x="0" y="55898"/>
                    <a:pt x="1064" y="55260"/>
                  </a:cubicBezTo>
                  <a:lnTo>
                    <a:pt x="90306" y="1277"/>
                  </a:lnTo>
                  <a:cubicBezTo>
                    <a:pt x="92434" y="0"/>
                    <a:pt x="95078" y="0"/>
                    <a:pt x="97206" y="1277"/>
                  </a:cubicBezTo>
                  <a:lnTo>
                    <a:pt x="156994" y="37448"/>
                  </a:lnTo>
                  <a:cubicBezTo>
                    <a:pt x="158088" y="38116"/>
                    <a:pt x="158088" y="39667"/>
                    <a:pt x="156994" y="40305"/>
                  </a:cubicBezTo>
                  <a:lnTo>
                    <a:pt x="67357" y="94531"/>
                  </a:lnTo>
                  <a:cubicBezTo>
                    <a:pt x="65473" y="95686"/>
                    <a:pt x="63102" y="95686"/>
                    <a:pt x="61217" y="945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2717863" y="3142150"/>
              <a:ext cx="3933225" cy="2363275"/>
            </a:xfrm>
            <a:custGeom>
              <a:avLst/>
              <a:gdLst/>
              <a:ahLst/>
              <a:cxnLst/>
              <a:rect l="l" t="t" r="r" b="b"/>
              <a:pathLst>
                <a:path w="157329" h="94531" extrusionOk="0">
                  <a:moveTo>
                    <a:pt x="157328" y="38299"/>
                  </a:moveTo>
                  <a:cubicBezTo>
                    <a:pt x="157237" y="38633"/>
                    <a:pt x="156994" y="38937"/>
                    <a:pt x="156629" y="39150"/>
                  </a:cubicBezTo>
                  <a:lnTo>
                    <a:pt x="67813" y="92889"/>
                  </a:lnTo>
                  <a:lnTo>
                    <a:pt x="66992" y="93376"/>
                  </a:lnTo>
                  <a:cubicBezTo>
                    <a:pt x="65108" y="94531"/>
                    <a:pt x="62737" y="94531"/>
                    <a:pt x="60852" y="93376"/>
                  </a:cubicBezTo>
                  <a:lnTo>
                    <a:pt x="52767" y="88482"/>
                  </a:lnTo>
                  <a:lnTo>
                    <a:pt x="50214" y="86932"/>
                  </a:lnTo>
                  <a:lnTo>
                    <a:pt x="45077" y="83801"/>
                  </a:lnTo>
                  <a:lnTo>
                    <a:pt x="699" y="56962"/>
                  </a:lnTo>
                  <a:cubicBezTo>
                    <a:pt x="334" y="56749"/>
                    <a:pt x="122" y="56445"/>
                    <a:pt x="0" y="56111"/>
                  </a:cubicBezTo>
                  <a:cubicBezTo>
                    <a:pt x="122" y="55776"/>
                    <a:pt x="334" y="55442"/>
                    <a:pt x="699" y="55229"/>
                  </a:cubicBezTo>
                  <a:lnTo>
                    <a:pt x="77661" y="8694"/>
                  </a:lnTo>
                  <a:lnTo>
                    <a:pt x="86445" y="3374"/>
                  </a:lnTo>
                  <a:lnTo>
                    <a:pt x="89941" y="1277"/>
                  </a:lnTo>
                  <a:cubicBezTo>
                    <a:pt x="90215" y="1095"/>
                    <a:pt x="90518" y="943"/>
                    <a:pt x="90822" y="821"/>
                  </a:cubicBezTo>
                  <a:cubicBezTo>
                    <a:pt x="92768" y="0"/>
                    <a:pt x="95017" y="152"/>
                    <a:pt x="96841" y="1277"/>
                  </a:cubicBezTo>
                  <a:lnTo>
                    <a:pt x="105321" y="6384"/>
                  </a:lnTo>
                  <a:lnTo>
                    <a:pt x="156629" y="37448"/>
                  </a:lnTo>
                  <a:cubicBezTo>
                    <a:pt x="156994" y="37661"/>
                    <a:pt x="157237" y="37965"/>
                    <a:pt x="157328" y="382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3060563" y="4983350"/>
              <a:ext cx="379200" cy="256875"/>
            </a:xfrm>
            <a:custGeom>
              <a:avLst/>
              <a:gdLst/>
              <a:ahLst/>
              <a:cxnLst/>
              <a:rect l="l" t="t" r="r" b="b"/>
              <a:pathLst>
                <a:path w="15168" h="10275" extrusionOk="0">
                  <a:moveTo>
                    <a:pt x="15138" y="5047"/>
                  </a:moveTo>
                  <a:lnTo>
                    <a:pt x="15077" y="5107"/>
                  </a:lnTo>
                  <a:cubicBezTo>
                    <a:pt x="14894" y="3983"/>
                    <a:pt x="14043" y="2888"/>
                    <a:pt x="12584" y="2007"/>
                  </a:cubicBezTo>
                  <a:cubicBezTo>
                    <a:pt x="9454" y="122"/>
                    <a:pt x="4651" y="1"/>
                    <a:pt x="1885" y="1733"/>
                  </a:cubicBezTo>
                  <a:cubicBezTo>
                    <a:pt x="882" y="2341"/>
                    <a:pt x="304" y="3132"/>
                    <a:pt x="92" y="3983"/>
                  </a:cubicBezTo>
                  <a:lnTo>
                    <a:pt x="1" y="3922"/>
                  </a:lnTo>
                  <a:lnTo>
                    <a:pt x="1" y="4803"/>
                  </a:lnTo>
                  <a:lnTo>
                    <a:pt x="1" y="4803"/>
                  </a:lnTo>
                  <a:cubicBezTo>
                    <a:pt x="92" y="6019"/>
                    <a:pt x="943" y="7296"/>
                    <a:pt x="2584" y="8269"/>
                  </a:cubicBezTo>
                  <a:cubicBezTo>
                    <a:pt x="5715" y="10153"/>
                    <a:pt x="10487" y="10275"/>
                    <a:pt x="13253" y="8572"/>
                  </a:cubicBezTo>
                  <a:cubicBezTo>
                    <a:pt x="14530" y="7782"/>
                    <a:pt x="15138" y="6749"/>
                    <a:pt x="15138" y="5654"/>
                  </a:cubicBezTo>
                  <a:lnTo>
                    <a:pt x="15168" y="5654"/>
                  </a:lnTo>
                  <a:lnTo>
                    <a:pt x="15168" y="504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8" name="Google Shape;1708;p35"/>
          <p:cNvGrpSpPr/>
          <p:nvPr/>
        </p:nvGrpSpPr>
        <p:grpSpPr>
          <a:xfrm>
            <a:off x="5433318" y="2280469"/>
            <a:ext cx="1162059" cy="1699977"/>
            <a:chOff x="5550409" y="1786250"/>
            <a:chExt cx="1285322" cy="1880298"/>
          </a:xfrm>
        </p:grpSpPr>
        <p:sp>
          <p:nvSpPr>
            <p:cNvPr id="1709" name="Google Shape;1709;p35"/>
            <p:cNvSpPr/>
            <p:nvPr/>
          </p:nvSpPr>
          <p:spPr>
            <a:xfrm>
              <a:off x="6245923" y="2523652"/>
              <a:ext cx="589807" cy="752572"/>
            </a:xfrm>
            <a:custGeom>
              <a:avLst/>
              <a:gdLst/>
              <a:ahLst/>
              <a:cxnLst/>
              <a:rect l="l" t="t" r="r" b="b"/>
              <a:pathLst>
                <a:path w="6779" h="8650" extrusionOk="0">
                  <a:moveTo>
                    <a:pt x="3956" y="2745"/>
                  </a:moveTo>
                  <a:cubicBezTo>
                    <a:pt x="4062" y="2745"/>
                    <a:pt x="4161" y="2772"/>
                    <a:pt x="4256" y="2831"/>
                  </a:cubicBezTo>
                  <a:cubicBezTo>
                    <a:pt x="4499" y="2953"/>
                    <a:pt x="4621" y="3257"/>
                    <a:pt x="4621" y="3622"/>
                  </a:cubicBezTo>
                  <a:cubicBezTo>
                    <a:pt x="4621" y="4017"/>
                    <a:pt x="4499" y="4412"/>
                    <a:pt x="4256" y="4838"/>
                  </a:cubicBezTo>
                  <a:cubicBezTo>
                    <a:pt x="4043" y="5263"/>
                    <a:pt x="3739" y="5537"/>
                    <a:pt x="3405" y="5719"/>
                  </a:cubicBezTo>
                  <a:cubicBezTo>
                    <a:pt x="3189" y="5837"/>
                    <a:pt x="2986" y="5904"/>
                    <a:pt x="2812" y="5904"/>
                  </a:cubicBezTo>
                  <a:cubicBezTo>
                    <a:pt x="2716" y="5904"/>
                    <a:pt x="2629" y="5884"/>
                    <a:pt x="2554" y="5841"/>
                  </a:cubicBezTo>
                  <a:cubicBezTo>
                    <a:pt x="2341" y="5689"/>
                    <a:pt x="2189" y="5415"/>
                    <a:pt x="2189" y="5020"/>
                  </a:cubicBezTo>
                  <a:cubicBezTo>
                    <a:pt x="2189" y="4625"/>
                    <a:pt x="2311" y="4230"/>
                    <a:pt x="2554" y="3804"/>
                  </a:cubicBezTo>
                  <a:cubicBezTo>
                    <a:pt x="2797" y="3409"/>
                    <a:pt x="3071" y="3105"/>
                    <a:pt x="3405" y="2923"/>
                  </a:cubicBezTo>
                  <a:cubicBezTo>
                    <a:pt x="3609" y="2811"/>
                    <a:pt x="3790" y="2745"/>
                    <a:pt x="3956" y="2745"/>
                  </a:cubicBezTo>
                  <a:close/>
                  <a:moveTo>
                    <a:pt x="4978" y="1"/>
                  </a:moveTo>
                  <a:cubicBezTo>
                    <a:pt x="4495" y="1"/>
                    <a:pt x="3963" y="156"/>
                    <a:pt x="3405" y="491"/>
                  </a:cubicBezTo>
                  <a:cubicBezTo>
                    <a:pt x="2797" y="825"/>
                    <a:pt x="2219" y="1312"/>
                    <a:pt x="1703" y="1980"/>
                  </a:cubicBezTo>
                  <a:cubicBezTo>
                    <a:pt x="1186" y="2588"/>
                    <a:pt x="791" y="3287"/>
                    <a:pt x="487" y="4078"/>
                  </a:cubicBezTo>
                  <a:cubicBezTo>
                    <a:pt x="183" y="4838"/>
                    <a:pt x="1" y="5597"/>
                    <a:pt x="31" y="6266"/>
                  </a:cubicBezTo>
                  <a:cubicBezTo>
                    <a:pt x="31" y="6965"/>
                    <a:pt x="183" y="7512"/>
                    <a:pt x="487" y="7938"/>
                  </a:cubicBezTo>
                  <a:cubicBezTo>
                    <a:pt x="791" y="8363"/>
                    <a:pt x="1216" y="8576"/>
                    <a:pt x="1733" y="8637"/>
                  </a:cubicBezTo>
                  <a:cubicBezTo>
                    <a:pt x="1807" y="8646"/>
                    <a:pt x="1881" y="8650"/>
                    <a:pt x="1957" y="8650"/>
                  </a:cubicBezTo>
                  <a:cubicBezTo>
                    <a:pt x="2407" y="8650"/>
                    <a:pt x="2884" y="8494"/>
                    <a:pt x="3405" y="8181"/>
                  </a:cubicBezTo>
                  <a:cubicBezTo>
                    <a:pt x="4043" y="7816"/>
                    <a:pt x="4590" y="7330"/>
                    <a:pt x="5137" y="6692"/>
                  </a:cubicBezTo>
                  <a:cubicBezTo>
                    <a:pt x="5624" y="6023"/>
                    <a:pt x="6049" y="5324"/>
                    <a:pt x="6353" y="4564"/>
                  </a:cubicBezTo>
                  <a:cubicBezTo>
                    <a:pt x="6657" y="3804"/>
                    <a:pt x="6779" y="3075"/>
                    <a:pt x="6779" y="2375"/>
                  </a:cubicBezTo>
                  <a:cubicBezTo>
                    <a:pt x="6779" y="1676"/>
                    <a:pt x="6627" y="1099"/>
                    <a:pt x="6323" y="704"/>
                  </a:cubicBezTo>
                  <a:cubicBezTo>
                    <a:pt x="6019" y="278"/>
                    <a:pt x="5593" y="35"/>
                    <a:pt x="5107" y="5"/>
                  </a:cubicBezTo>
                  <a:cubicBezTo>
                    <a:pt x="5064" y="2"/>
                    <a:pt x="5021" y="1"/>
                    <a:pt x="49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550409" y="2171133"/>
              <a:ext cx="587197" cy="750745"/>
            </a:xfrm>
            <a:custGeom>
              <a:avLst/>
              <a:gdLst/>
              <a:ahLst/>
              <a:cxnLst/>
              <a:rect l="l" t="t" r="r" b="b"/>
              <a:pathLst>
                <a:path w="6749" h="8629" extrusionOk="0">
                  <a:moveTo>
                    <a:pt x="3916" y="2743"/>
                  </a:moveTo>
                  <a:cubicBezTo>
                    <a:pt x="4030" y="2743"/>
                    <a:pt x="4134" y="2775"/>
                    <a:pt x="4226" y="2841"/>
                  </a:cubicBezTo>
                  <a:cubicBezTo>
                    <a:pt x="4469" y="2962"/>
                    <a:pt x="4590" y="3236"/>
                    <a:pt x="4590" y="3601"/>
                  </a:cubicBezTo>
                  <a:cubicBezTo>
                    <a:pt x="4590" y="3996"/>
                    <a:pt x="4469" y="4391"/>
                    <a:pt x="4226" y="4847"/>
                  </a:cubicBezTo>
                  <a:cubicBezTo>
                    <a:pt x="4013" y="5242"/>
                    <a:pt x="3739" y="5516"/>
                    <a:pt x="3405" y="5728"/>
                  </a:cubicBezTo>
                  <a:cubicBezTo>
                    <a:pt x="3186" y="5838"/>
                    <a:pt x="3000" y="5893"/>
                    <a:pt x="2834" y="5893"/>
                  </a:cubicBezTo>
                  <a:cubicBezTo>
                    <a:pt x="2723" y="5893"/>
                    <a:pt x="2621" y="5868"/>
                    <a:pt x="2523" y="5820"/>
                  </a:cubicBezTo>
                  <a:cubicBezTo>
                    <a:pt x="2311" y="5668"/>
                    <a:pt x="2189" y="5394"/>
                    <a:pt x="2189" y="4999"/>
                  </a:cubicBezTo>
                  <a:cubicBezTo>
                    <a:pt x="2189" y="4604"/>
                    <a:pt x="2311" y="4209"/>
                    <a:pt x="2523" y="3813"/>
                  </a:cubicBezTo>
                  <a:cubicBezTo>
                    <a:pt x="2797" y="3388"/>
                    <a:pt x="3070" y="3114"/>
                    <a:pt x="3405" y="2902"/>
                  </a:cubicBezTo>
                  <a:cubicBezTo>
                    <a:pt x="3595" y="2798"/>
                    <a:pt x="3765" y="2743"/>
                    <a:pt x="3916" y="2743"/>
                  </a:cubicBezTo>
                  <a:close/>
                  <a:moveTo>
                    <a:pt x="4852" y="1"/>
                  </a:moveTo>
                  <a:cubicBezTo>
                    <a:pt x="4394" y="1"/>
                    <a:pt x="3896" y="157"/>
                    <a:pt x="3374" y="470"/>
                  </a:cubicBezTo>
                  <a:cubicBezTo>
                    <a:pt x="2767" y="804"/>
                    <a:pt x="2219" y="1321"/>
                    <a:pt x="1703" y="1959"/>
                  </a:cubicBezTo>
                  <a:cubicBezTo>
                    <a:pt x="1186" y="2567"/>
                    <a:pt x="760" y="3297"/>
                    <a:pt x="456" y="4057"/>
                  </a:cubicBezTo>
                  <a:cubicBezTo>
                    <a:pt x="153" y="4847"/>
                    <a:pt x="1" y="5576"/>
                    <a:pt x="1" y="6275"/>
                  </a:cubicBezTo>
                  <a:cubicBezTo>
                    <a:pt x="1" y="6944"/>
                    <a:pt x="153" y="7522"/>
                    <a:pt x="456" y="7917"/>
                  </a:cubicBezTo>
                  <a:cubicBezTo>
                    <a:pt x="791" y="8342"/>
                    <a:pt x="1216" y="8586"/>
                    <a:pt x="1733" y="8616"/>
                  </a:cubicBezTo>
                  <a:cubicBezTo>
                    <a:pt x="1807" y="8625"/>
                    <a:pt x="1881" y="8629"/>
                    <a:pt x="1956" y="8629"/>
                  </a:cubicBezTo>
                  <a:cubicBezTo>
                    <a:pt x="2407" y="8629"/>
                    <a:pt x="2884" y="8473"/>
                    <a:pt x="3405" y="8160"/>
                  </a:cubicBezTo>
                  <a:cubicBezTo>
                    <a:pt x="4013" y="7826"/>
                    <a:pt x="4590" y="7309"/>
                    <a:pt x="5107" y="6671"/>
                  </a:cubicBezTo>
                  <a:cubicBezTo>
                    <a:pt x="5624" y="6032"/>
                    <a:pt x="6049" y="5303"/>
                    <a:pt x="6323" y="4543"/>
                  </a:cubicBezTo>
                  <a:cubicBezTo>
                    <a:pt x="6627" y="3783"/>
                    <a:pt x="6748" y="3054"/>
                    <a:pt x="6748" y="2354"/>
                  </a:cubicBezTo>
                  <a:cubicBezTo>
                    <a:pt x="6748" y="1686"/>
                    <a:pt x="6596" y="1108"/>
                    <a:pt x="6292" y="683"/>
                  </a:cubicBezTo>
                  <a:cubicBezTo>
                    <a:pt x="5988" y="257"/>
                    <a:pt x="5593" y="44"/>
                    <a:pt x="5077" y="14"/>
                  </a:cubicBezTo>
                  <a:cubicBezTo>
                    <a:pt x="5003" y="5"/>
                    <a:pt x="4928" y="1"/>
                    <a:pt x="48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46082" y="1786250"/>
              <a:ext cx="875444" cy="1880298"/>
            </a:xfrm>
            <a:custGeom>
              <a:avLst/>
              <a:gdLst/>
              <a:ahLst/>
              <a:cxnLst/>
              <a:rect l="l" t="t" r="r" b="b"/>
              <a:pathLst>
                <a:path w="10062" h="21612" extrusionOk="0">
                  <a:moveTo>
                    <a:pt x="10001" y="0"/>
                  </a:moveTo>
                  <a:lnTo>
                    <a:pt x="9819" y="61"/>
                  </a:lnTo>
                  <a:lnTo>
                    <a:pt x="7813" y="1186"/>
                  </a:lnTo>
                  <a:lnTo>
                    <a:pt x="7448" y="1642"/>
                  </a:lnTo>
                  <a:lnTo>
                    <a:pt x="62" y="21338"/>
                  </a:lnTo>
                  <a:lnTo>
                    <a:pt x="1" y="21520"/>
                  </a:lnTo>
                  <a:lnTo>
                    <a:pt x="274" y="21612"/>
                  </a:lnTo>
                  <a:lnTo>
                    <a:pt x="2250" y="20487"/>
                  </a:lnTo>
                  <a:lnTo>
                    <a:pt x="2615" y="20001"/>
                  </a:lnTo>
                  <a:lnTo>
                    <a:pt x="10001" y="365"/>
                  </a:lnTo>
                  <a:lnTo>
                    <a:pt x="10062" y="91"/>
                  </a:lnTo>
                  <a:lnTo>
                    <a:pt x="10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2" name="Google Shape;1712;p35"/>
          <p:cNvGrpSpPr/>
          <p:nvPr/>
        </p:nvGrpSpPr>
        <p:grpSpPr>
          <a:xfrm>
            <a:off x="7818689" y="2120024"/>
            <a:ext cx="1578896" cy="928225"/>
            <a:chOff x="3249788" y="1384888"/>
            <a:chExt cx="1236023" cy="726652"/>
          </a:xfrm>
        </p:grpSpPr>
        <p:sp>
          <p:nvSpPr>
            <p:cNvPr id="1713" name="Google Shape;1713;p35"/>
            <p:cNvSpPr/>
            <p:nvPr/>
          </p:nvSpPr>
          <p:spPr>
            <a:xfrm>
              <a:off x="3257399" y="1666205"/>
              <a:ext cx="1220801" cy="445334"/>
            </a:xfrm>
            <a:custGeom>
              <a:avLst/>
              <a:gdLst/>
              <a:ahLst/>
              <a:cxnLst/>
              <a:rect l="l" t="t" r="r" b="b"/>
              <a:pathLst>
                <a:path w="34165" h="12463" extrusionOk="0">
                  <a:moveTo>
                    <a:pt x="34165" y="0"/>
                  </a:moveTo>
                  <a:cubicBezTo>
                    <a:pt x="34165" y="304"/>
                    <a:pt x="33952" y="638"/>
                    <a:pt x="33526" y="882"/>
                  </a:cubicBezTo>
                  <a:lnTo>
                    <a:pt x="15137" y="11581"/>
                  </a:lnTo>
                  <a:cubicBezTo>
                    <a:pt x="14712" y="11824"/>
                    <a:pt x="14149" y="11946"/>
                    <a:pt x="13587" y="11946"/>
                  </a:cubicBezTo>
                  <a:cubicBezTo>
                    <a:pt x="13025" y="11946"/>
                    <a:pt x="12462" y="11824"/>
                    <a:pt x="12037" y="11581"/>
                  </a:cubicBezTo>
                  <a:lnTo>
                    <a:pt x="4164" y="7021"/>
                  </a:lnTo>
                  <a:lnTo>
                    <a:pt x="1216" y="5319"/>
                  </a:lnTo>
                  <a:lnTo>
                    <a:pt x="638" y="4985"/>
                  </a:lnTo>
                  <a:cubicBezTo>
                    <a:pt x="213" y="4742"/>
                    <a:pt x="0" y="4407"/>
                    <a:pt x="0" y="4073"/>
                  </a:cubicBezTo>
                  <a:lnTo>
                    <a:pt x="0" y="4590"/>
                  </a:lnTo>
                  <a:cubicBezTo>
                    <a:pt x="0" y="4924"/>
                    <a:pt x="213" y="5258"/>
                    <a:pt x="638" y="5502"/>
                  </a:cubicBezTo>
                  <a:lnTo>
                    <a:pt x="1216" y="5836"/>
                  </a:lnTo>
                  <a:lnTo>
                    <a:pt x="4164" y="7538"/>
                  </a:lnTo>
                  <a:lnTo>
                    <a:pt x="12037" y="12097"/>
                  </a:lnTo>
                  <a:cubicBezTo>
                    <a:pt x="12462" y="12341"/>
                    <a:pt x="13025" y="12462"/>
                    <a:pt x="13587" y="12462"/>
                  </a:cubicBezTo>
                  <a:cubicBezTo>
                    <a:pt x="14149" y="12462"/>
                    <a:pt x="14712" y="12341"/>
                    <a:pt x="15137" y="12097"/>
                  </a:cubicBezTo>
                  <a:lnTo>
                    <a:pt x="33526" y="1398"/>
                  </a:lnTo>
                  <a:cubicBezTo>
                    <a:pt x="33952" y="1155"/>
                    <a:pt x="34165" y="821"/>
                    <a:pt x="34165" y="517"/>
                  </a:cubicBezTo>
                  <a:lnTo>
                    <a:pt x="34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3257399" y="1666205"/>
              <a:ext cx="1220801" cy="430112"/>
            </a:xfrm>
            <a:custGeom>
              <a:avLst/>
              <a:gdLst/>
              <a:ahLst/>
              <a:cxnLst/>
              <a:rect l="l" t="t" r="r" b="b"/>
              <a:pathLst>
                <a:path w="34165" h="12037" extrusionOk="0">
                  <a:moveTo>
                    <a:pt x="34165" y="0"/>
                  </a:moveTo>
                  <a:cubicBezTo>
                    <a:pt x="34165" y="304"/>
                    <a:pt x="33952" y="638"/>
                    <a:pt x="33526" y="882"/>
                  </a:cubicBezTo>
                  <a:lnTo>
                    <a:pt x="15137" y="11581"/>
                  </a:lnTo>
                  <a:cubicBezTo>
                    <a:pt x="14712" y="11824"/>
                    <a:pt x="14149" y="11946"/>
                    <a:pt x="13587" y="11946"/>
                  </a:cubicBezTo>
                  <a:cubicBezTo>
                    <a:pt x="13025" y="11946"/>
                    <a:pt x="12462" y="11824"/>
                    <a:pt x="12037" y="11581"/>
                  </a:cubicBezTo>
                  <a:lnTo>
                    <a:pt x="4164" y="7021"/>
                  </a:lnTo>
                  <a:lnTo>
                    <a:pt x="1216" y="5319"/>
                  </a:lnTo>
                  <a:lnTo>
                    <a:pt x="638" y="4985"/>
                  </a:lnTo>
                  <a:cubicBezTo>
                    <a:pt x="213" y="4742"/>
                    <a:pt x="0" y="4407"/>
                    <a:pt x="0" y="4073"/>
                  </a:cubicBezTo>
                  <a:lnTo>
                    <a:pt x="0" y="4195"/>
                  </a:lnTo>
                  <a:cubicBezTo>
                    <a:pt x="0" y="4499"/>
                    <a:pt x="213" y="4833"/>
                    <a:pt x="638" y="5076"/>
                  </a:cubicBezTo>
                  <a:lnTo>
                    <a:pt x="1216" y="5410"/>
                  </a:lnTo>
                  <a:lnTo>
                    <a:pt x="4164" y="7113"/>
                  </a:lnTo>
                  <a:lnTo>
                    <a:pt x="12037" y="11672"/>
                  </a:lnTo>
                  <a:cubicBezTo>
                    <a:pt x="12462" y="11915"/>
                    <a:pt x="13025" y="12037"/>
                    <a:pt x="13587" y="12037"/>
                  </a:cubicBezTo>
                  <a:cubicBezTo>
                    <a:pt x="14149" y="12037"/>
                    <a:pt x="14712" y="11915"/>
                    <a:pt x="15137" y="11672"/>
                  </a:cubicBezTo>
                  <a:lnTo>
                    <a:pt x="33526" y="973"/>
                  </a:lnTo>
                  <a:cubicBezTo>
                    <a:pt x="33952" y="730"/>
                    <a:pt x="34165" y="395"/>
                    <a:pt x="34165" y="91"/>
                  </a:cubicBezTo>
                  <a:lnTo>
                    <a:pt x="34165" y="0"/>
                  </a:lnTo>
                  <a:close/>
                </a:path>
              </a:pathLst>
            </a:custGeom>
            <a:solidFill>
              <a:srgbClr val="F0F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3249788" y="1384888"/>
              <a:ext cx="1236023" cy="708182"/>
            </a:xfrm>
            <a:custGeom>
              <a:avLst/>
              <a:gdLst/>
              <a:ahLst/>
              <a:cxnLst/>
              <a:rect l="l" t="t" r="r" b="b"/>
              <a:pathLst>
                <a:path w="34591" h="19819" extrusionOk="0">
                  <a:moveTo>
                    <a:pt x="20780" y="1"/>
                  </a:moveTo>
                  <a:cubicBezTo>
                    <a:pt x="20221" y="1"/>
                    <a:pt x="19666" y="122"/>
                    <a:pt x="19241" y="365"/>
                  </a:cubicBezTo>
                  <a:lnTo>
                    <a:pt x="851" y="11065"/>
                  </a:lnTo>
                  <a:cubicBezTo>
                    <a:pt x="0" y="11551"/>
                    <a:pt x="0" y="12372"/>
                    <a:pt x="851" y="12858"/>
                  </a:cubicBezTo>
                  <a:lnTo>
                    <a:pt x="1429" y="13192"/>
                  </a:lnTo>
                  <a:lnTo>
                    <a:pt x="4377" y="14894"/>
                  </a:lnTo>
                  <a:lnTo>
                    <a:pt x="12250" y="19454"/>
                  </a:lnTo>
                  <a:cubicBezTo>
                    <a:pt x="12675" y="19697"/>
                    <a:pt x="13238" y="19819"/>
                    <a:pt x="13800" y="19819"/>
                  </a:cubicBezTo>
                  <a:cubicBezTo>
                    <a:pt x="14362" y="19819"/>
                    <a:pt x="14925" y="19697"/>
                    <a:pt x="15350" y="19454"/>
                  </a:cubicBezTo>
                  <a:lnTo>
                    <a:pt x="33739" y="8755"/>
                  </a:lnTo>
                  <a:cubicBezTo>
                    <a:pt x="34591" y="8268"/>
                    <a:pt x="34591" y="7448"/>
                    <a:pt x="33739" y="6961"/>
                  </a:cubicBezTo>
                  <a:lnTo>
                    <a:pt x="25837" y="2402"/>
                  </a:lnTo>
                  <a:lnTo>
                    <a:pt x="22919" y="700"/>
                  </a:lnTo>
                  <a:lnTo>
                    <a:pt x="22341" y="365"/>
                  </a:lnTo>
                  <a:cubicBezTo>
                    <a:pt x="21900" y="122"/>
                    <a:pt x="21338" y="1"/>
                    <a:pt x="2078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301921" y="1410972"/>
              <a:ext cx="874339" cy="508331"/>
            </a:xfrm>
            <a:custGeom>
              <a:avLst/>
              <a:gdLst/>
              <a:ahLst/>
              <a:cxnLst/>
              <a:rect l="l" t="t" r="r" b="b"/>
              <a:pathLst>
                <a:path w="24469" h="14226" extrusionOk="0">
                  <a:moveTo>
                    <a:pt x="21490" y="0"/>
                  </a:moveTo>
                  <a:lnTo>
                    <a:pt x="0" y="12493"/>
                  </a:lnTo>
                  <a:lnTo>
                    <a:pt x="2918" y="14164"/>
                  </a:lnTo>
                  <a:lnTo>
                    <a:pt x="3009" y="14225"/>
                  </a:lnTo>
                  <a:lnTo>
                    <a:pt x="24469" y="1733"/>
                  </a:lnTo>
                  <a:lnTo>
                    <a:pt x="24378" y="1672"/>
                  </a:lnTo>
                  <a:lnTo>
                    <a:pt x="21490" y="0"/>
                  </a:lnTo>
                  <a:close/>
                </a:path>
              </a:pathLst>
            </a:custGeom>
            <a:solidFill>
              <a:srgbClr val="F0F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300814" y="1409864"/>
              <a:ext cx="872195" cy="507259"/>
            </a:xfrm>
            <a:custGeom>
              <a:avLst/>
              <a:gdLst/>
              <a:ahLst/>
              <a:cxnLst/>
              <a:rect l="l" t="t" r="r" b="b"/>
              <a:pathLst>
                <a:path w="24409" h="14196" extrusionOk="0">
                  <a:moveTo>
                    <a:pt x="21491" y="1"/>
                  </a:moveTo>
                  <a:lnTo>
                    <a:pt x="1" y="12493"/>
                  </a:lnTo>
                  <a:lnTo>
                    <a:pt x="2949" y="14195"/>
                  </a:lnTo>
                  <a:lnTo>
                    <a:pt x="24409" y="1703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183823" y="1622469"/>
              <a:ext cx="196636" cy="107841"/>
            </a:xfrm>
            <a:custGeom>
              <a:avLst/>
              <a:gdLst/>
              <a:ahLst/>
              <a:cxnLst/>
              <a:rect l="l" t="t" r="r" b="b"/>
              <a:pathLst>
                <a:path w="5503" h="3018" extrusionOk="0">
                  <a:moveTo>
                    <a:pt x="2615" y="1"/>
                  </a:moveTo>
                  <a:cubicBezTo>
                    <a:pt x="1946" y="1"/>
                    <a:pt x="1277" y="145"/>
                    <a:pt x="760" y="434"/>
                  </a:cubicBezTo>
                  <a:cubicBezTo>
                    <a:pt x="305" y="707"/>
                    <a:pt x="61" y="1042"/>
                    <a:pt x="1" y="1376"/>
                  </a:cubicBezTo>
                  <a:cubicBezTo>
                    <a:pt x="75" y="1373"/>
                    <a:pt x="150" y="1372"/>
                    <a:pt x="224" y="1372"/>
                  </a:cubicBezTo>
                  <a:cubicBezTo>
                    <a:pt x="908" y="1372"/>
                    <a:pt x="1577" y="1500"/>
                    <a:pt x="2098" y="1802"/>
                  </a:cubicBezTo>
                  <a:cubicBezTo>
                    <a:pt x="2675" y="2136"/>
                    <a:pt x="2919" y="2592"/>
                    <a:pt x="2858" y="3017"/>
                  </a:cubicBezTo>
                  <a:cubicBezTo>
                    <a:pt x="3466" y="2987"/>
                    <a:pt x="4043" y="2835"/>
                    <a:pt x="4469" y="2592"/>
                  </a:cubicBezTo>
                  <a:cubicBezTo>
                    <a:pt x="5502" y="1984"/>
                    <a:pt x="5502" y="1042"/>
                    <a:pt x="4469" y="434"/>
                  </a:cubicBezTo>
                  <a:cubicBezTo>
                    <a:pt x="3952" y="145"/>
                    <a:pt x="3283" y="1"/>
                    <a:pt x="2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4181643" y="1671458"/>
              <a:ext cx="107555" cy="58994"/>
            </a:xfrm>
            <a:custGeom>
              <a:avLst/>
              <a:gdLst/>
              <a:ahLst/>
              <a:cxnLst/>
              <a:rect l="l" t="t" r="r" b="b"/>
              <a:pathLst>
                <a:path w="3010" h="1651" extrusionOk="0">
                  <a:moveTo>
                    <a:pt x="307" y="1"/>
                  </a:moveTo>
                  <a:cubicBezTo>
                    <a:pt x="235" y="1"/>
                    <a:pt x="164" y="2"/>
                    <a:pt x="92" y="5"/>
                  </a:cubicBezTo>
                  <a:cubicBezTo>
                    <a:pt x="1" y="431"/>
                    <a:pt x="274" y="887"/>
                    <a:pt x="852" y="1221"/>
                  </a:cubicBezTo>
                  <a:cubicBezTo>
                    <a:pt x="1345" y="1522"/>
                    <a:pt x="2037" y="1651"/>
                    <a:pt x="2703" y="1651"/>
                  </a:cubicBezTo>
                  <a:cubicBezTo>
                    <a:pt x="2775" y="1651"/>
                    <a:pt x="2847" y="1649"/>
                    <a:pt x="2919" y="1646"/>
                  </a:cubicBezTo>
                  <a:cubicBezTo>
                    <a:pt x="3010" y="1221"/>
                    <a:pt x="2736" y="765"/>
                    <a:pt x="2159" y="431"/>
                  </a:cubicBezTo>
                  <a:cubicBezTo>
                    <a:pt x="1638" y="129"/>
                    <a:pt x="969" y="1"/>
                    <a:pt x="307" y="1"/>
                  </a:cubicBezTo>
                  <a:close/>
                </a:path>
              </a:pathLst>
            </a:custGeom>
            <a:solidFill>
              <a:srgbClr val="DC73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4090420" y="1671637"/>
              <a:ext cx="195528" cy="107805"/>
            </a:xfrm>
            <a:custGeom>
              <a:avLst/>
              <a:gdLst/>
              <a:ahLst/>
              <a:cxnLst/>
              <a:rect l="l" t="t" r="r" b="b"/>
              <a:pathLst>
                <a:path w="5472" h="3017" extrusionOk="0">
                  <a:moveTo>
                    <a:pt x="2645" y="0"/>
                  </a:moveTo>
                  <a:cubicBezTo>
                    <a:pt x="2037" y="30"/>
                    <a:pt x="1460" y="182"/>
                    <a:pt x="1004" y="426"/>
                  </a:cubicBezTo>
                  <a:cubicBezTo>
                    <a:pt x="1" y="1033"/>
                    <a:pt x="1" y="1976"/>
                    <a:pt x="1034" y="2584"/>
                  </a:cubicBezTo>
                  <a:cubicBezTo>
                    <a:pt x="1551" y="2872"/>
                    <a:pt x="2219" y="3017"/>
                    <a:pt x="2888" y="3017"/>
                  </a:cubicBezTo>
                  <a:cubicBezTo>
                    <a:pt x="3557" y="3017"/>
                    <a:pt x="4226" y="2872"/>
                    <a:pt x="4742" y="2584"/>
                  </a:cubicBezTo>
                  <a:cubicBezTo>
                    <a:pt x="5168" y="2310"/>
                    <a:pt x="5441" y="1976"/>
                    <a:pt x="5472" y="1641"/>
                  </a:cubicBezTo>
                  <a:lnTo>
                    <a:pt x="5472" y="1641"/>
                  </a:lnTo>
                  <a:cubicBezTo>
                    <a:pt x="5400" y="1644"/>
                    <a:pt x="5328" y="1646"/>
                    <a:pt x="5256" y="1646"/>
                  </a:cubicBezTo>
                  <a:cubicBezTo>
                    <a:pt x="4590" y="1646"/>
                    <a:pt x="3898" y="1517"/>
                    <a:pt x="3405" y="1216"/>
                  </a:cubicBezTo>
                  <a:cubicBezTo>
                    <a:pt x="2827" y="882"/>
                    <a:pt x="2554" y="426"/>
                    <a:pt x="26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1" name="Google Shape;1721;p35"/>
          <p:cNvSpPr/>
          <p:nvPr/>
        </p:nvSpPr>
        <p:spPr>
          <a:xfrm>
            <a:off x="7458265" y="1726281"/>
            <a:ext cx="592880" cy="361341"/>
          </a:xfrm>
          <a:custGeom>
            <a:avLst/>
            <a:gdLst/>
            <a:ahLst/>
            <a:cxnLst/>
            <a:rect l="l" t="t" r="r" b="b"/>
            <a:pathLst>
              <a:path w="15169" h="9245" extrusionOk="0">
                <a:moveTo>
                  <a:pt x="14983" y="1"/>
                </a:moveTo>
                <a:cubicBezTo>
                  <a:pt x="14938" y="1"/>
                  <a:pt x="14887" y="15"/>
                  <a:pt x="14834" y="41"/>
                </a:cubicBezTo>
                <a:lnTo>
                  <a:pt x="335" y="8400"/>
                </a:lnTo>
                <a:cubicBezTo>
                  <a:pt x="153" y="8521"/>
                  <a:pt x="1" y="8765"/>
                  <a:pt x="1" y="9008"/>
                </a:cubicBezTo>
                <a:cubicBezTo>
                  <a:pt x="1" y="9156"/>
                  <a:pt x="74" y="9245"/>
                  <a:pt x="190" y="9245"/>
                </a:cubicBezTo>
                <a:cubicBezTo>
                  <a:pt x="241" y="9245"/>
                  <a:pt x="301" y="9227"/>
                  <a:pt x="366" y="9190"/>
                </a:cubicBezTo>
                <a:lnTo>
                  <a:pt x="14834" y="831"/>
                </a:lnTo>
                <a:cubicBezTo>
                  <a:pt x="15016" y="740"/>
                  <a:pt x="15168" y="467"/>
                  <a:pt x="15168" y="254"/>
                </a:cubicBezTo>
                <a:cubicBezTo>
                  <a:pt x="15168" y="82"/>
                  <a:pt x="15092" y="1"/>
                  <a:pt x="14983" y="1"/>
                </a:cubicBezTo>
                <a:close/>
              </a:path>
            </a:pathLst>
          </a:custGeom>
          <a:solidFill>
            <a:srgbClr val="58C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35"/>
          <p:cNvSpPr/>
          <p:nvPr/>
        </p:nvSpPr>
        <p:spPr>
          <a:xfrm>
            <a:off x="7458265" y="1619580"/>
            <a:ext cx="592880" cy="361145"/>
          </a:xfrm>
          <a:custGeom>
            <a:avLst/>
            <a:gdLst/>
            <a:ahLst/>
            <a:cxnLst/>
            <a:rect l="l" t="t" r="r" b="b"/>
            <a:pathLst>
              <a:path w="15169" h="9240" extrusionOk="0">
                <a:moveTo>
                  <a:pt x="14956" y="0"/>
                </a:moveTo>
                <a:cubicBezTo>
                  <a:pt x="14911" y="0"/>
                  <a:pt x="14859" y="12"/>
                  <a:pt x="14804" y="36"/>
                </a:cubicBezTo>
                <a:lnTo>
                  <a:pt x="335" y="8394"/>
                </a:lnTo>
                <a:cubicBezTo>
                  <a:pt x="153" y="8516"/>
                  <a:pt x="1" y="8789"/>
                  <a:pt x="1" y="9002"/>
                </a:cubicBezTo>
                <a:cubicBezTo>
                  <a:pt x="1" y="9150"/>
                  <a:pt x="74" y="9239"/>
                  <a:pt x="180" y="9239"/>
                </a:cubicBezTo>
                <a:cubicBezTo>
                  <a:pt x="226" y="9239"/>
                  <a:pt x="279" y="9222"/>
                  <a:pt x="335" y="9185"/>
                </a:cubicBezTo>
                <a:lnTo>
                  <a:pt x="14804" y="826"/>
                </a:lnTo>
                <a:cubicBezTo>
                  <a:pt x="15016" y="735"/>
                  <a:pt x="15168" y="461"/>
                  <a:pt x="15168" y="248"/>
                </a:cubicBezTo>
                <a:cubicBezTo>
                  <a:pt x="15168" y="91"/>
                  <a:pt x="15085" y="0"/>
                  <a:pt x="14956" y="0"/>
                </a:cubicBezTo>
                <a:close/>
              </a:path>
            </a:pathLst>
          </a:custGeom>
          <a:solidFill>
            <a:srgbClr val="58C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35"/>
          <p:cNvSpPr/>
          <p:nvPr/>
        </p:nvSpPr>
        <p:spPr>
          <a:xfrm>
            <a:off x="7458265" y="1565917"/>
            <a:ext cx="592880" cy="361341"/>
          </a:xfrm>
          <a:custGeom>
            <a:avLst/>
            <a:gdLst/>
            <a:ahLst/>
            <a:cxnLst/>
            <a:rect l="l" t="t" r="r" b="b"/>
            <a:pathLst>
              <a:path w="15169" h="9245" extrusionOk="0">
                <a:moveTo>
                  <a:pt x="14958" y="0"/>
                </a:moveTo>
                <a:cubicBezTo>
                  <a:pt x="14910" y="0"/>
                  <a:pt x="14857" y="14"/>
                  <a:pt x="14804" y="41"/>
                </a:cubicBezTo>
                <a:lnTo>
                  <a:pt x="335" y="8400"/>
                </a:lnTo>
                <a:cubicBezTo>
                  <a:pt x="153" y="8521"/>
                  <a:pt x="1" y="8764"/>
                  <a:pt x="1" y="9007"/>
                </a:cubicBezTo>
                <a:cubicBezTo>
                  <a:pt x="1" y="9155"/>
                  <a:pt x="74" y="9244"/>
                  <a:pt x="180" y="9244"/>
                </a:cubicBezTo>
                <a:cubicBezTo>
                  <a:pt x="226" y="9244"/>
                  <a:pt x="279" y="9227"/>
                  <a:pt x="335" y="9190"/>
                </a:cubicBezTo>
                <a:lnTo>
                  <a:pt x="14804" y="831"/>
                </a:lnTo>
                <a:cubicBezTo>
                  <a:pt x="15016" y="740"/>
                  <a:pt x="15168" y="466"/>
                  <a:pt x="15168" y="253"/>
                </a:cubicBezTo>
                <a:cubicBezTo>
                  <a:pt x="15168" y="81"/>
                  <a:pt x="15077" y="0"/>
                  <a:pt x="14958" y="0"/>
                </a:cubicBezTo>
                <a:close/>
              </a:path>
            </a:pathLst>
          </a:custGeom>
          <a:solidFill>
            <a:srgbClr val="58C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" name="Google Shape;1724;p35"/>
          <p:cNvSpPr/>
          <p:nvPr/>
        </p:nvSpPr>
        <p:spPr>
          <a:xfrm>
            <a:off x="7458265" y="1672852"/>
            <a:ext cx="592880" cy="361302"/>
          </a:xfrm>
          <a:custGeom>
            <a:avLst/>
            <a:gdLst/>
            <a:ahLst/>
            <a:cxnLst/>
            <a:rect l="l" t="t" r="r" b="b"/>
            <a:pathLst>
              <a:path w="15169" h="9244" extrusionOk="0">
                <a:moveTo>
                  <a:pt x="14972" y="0"/>
                </a:moveTo>
                <a:cubicBezTo>
                  <a:pt x="14922" y="0"/>
                  <a:pt x="14866" y="14"/>
                  <a:pt x="14804" y="40"/>
                </a:cubicBezTo>
                <a:lnTo>
                  <a:pt x="335" y="8399"/>
                </a:lnTo>
                <a:cubicBezTo>
                  <a:pt x="153" y="8521"/>
                  <a:pt x="1" y="8764"/>
                  <a:pt x="1" y="9007"/>
                </a:cubicBezTo>
                <a:cubicBezTo>
                  <a:pt x="1" y="9155"/>
                  <a:pt x="74" y="9244"/>
                  <a:pt x="180" y="9244"/>
                </a:cubicBezTo>
                <a:cubicBezTo>
                  <a:pt x="226" y="9244"/>
                  <a:pt x="279" y="9227"/>
                  <a:pt x="335" y="9189"/>
                </a:cubicBezTo>
                <a:lnTo>
                  <a:pt x="14834" y="831"/>
                </a:lnTo>
                <a:cubicBezTo>
                  <a:pt x="15016" y="739"/>
                  <a:pt x="15168" y="466"/>
                  <a:pt x="15168" y="253"/>
                </a:cubicBezTo>
                <a:cubicBezTo>
                  <a:pt x="15168" y="81"/>
                  <a:pt x="15092" y="0"/>
                  <a:pt x="14972" y="0"/>
                </a:cubicBezTo>
                <a:close/>
              </a:path>
            </a:pathLst>
          </a:custGeom>
          <a:solidFill>
            <a:srgbClr val="58C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" name="Google Shape;1725;p35"/>
          <p:cNvSpPr/>
          <p:nvPr/>
        </p:nvSpPr>
        <p:spPr>
          <a:xfrm>
            <a:off x="7458265" y="1726281"/>
            <a:ext cx="592880" cy="361341"/>
          </a:xfrm>
          <a:custGeom>
            <a:avLst/>
            <a:gdLst/>
            <a:ahLst/>
            <a:cxnLst/>
            <a:rect l="l" t="t" r="r" b="b"/>
            <a:pathLst>
              <a:path w="15169" h="9245" extrusionOk="0">
                <a:moveTo>
                  <a:pt x="14983" y="1"/>
                </a:moveTo>
                <a:cubicBezTo>
                  <a:pt x="14938" y="1"/>
                  <a:pt x="14887" y="15"/>
                  <a:pt x="14834" y="41"/>
                </a:cubicBezTo>
                <a:lnTo>
                  <a:pt x="335" y="8400"/>
                </a:lnTo>
                <a:cubicBezTo>
                  <a:pt x="153" y="8521"/>
                  <a:pt x="1" y="8765"/>
                  <a:pt x="1" y="9008"/>
                </a:cubicBezTo>
                <a:cubicBezTo>
                  <a:pt x="1" y="9156"/>
                  <a:pt x="74" y="9245"/>
                  <a:pt x="190" y="9245"/>
                </a:cubicBezTo>
                <a:cubicBezTo>
                  <a:pt x="241" y="9245"/>
                  <a:pt x="301" y="9227"/>
                  <a:pt x="366" y="9190"/>
                </a:cubicBezTo>
                <a:lnTo>
                  <a:pt x="14834" y="831"/>
                </a:lnTo>
                <a:cubicBezTo>
                  <a:pt x="15016" y="740"/>
                  <a:pt x="15168" y="467"/>
                  <a:pt x="15168" y="254"/>
                </a:cubicBezTo>
                <a:cubicBezTo>
                  <a:pt x="15168" y="82"/>
                  <a:pt x="15092" y="1"/>
                  <a:pt x="149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6" name="Google Shape;1726;p35"/>
          <p:cNvSpPr/>
          <p:nvPr/>
        </p:nvSpPr>
        <p:spPr>
          <a:xfrm>
            <a:off x="7458265" y="1619580"/>
            <a:ext cx="592880" cy="361145"/>
          </a:xfrm>
          <a:custGeom>
            <a:avLst/>
            <a:gdLst/>
            <a:ahLst/>
            <a:cxnLst/>
            <a:rect l="l" t="t" r="r" b="b"/>
            <a:pathLst>
              <a:path w="15169" h="9240" extrusionOk="0">
                <a:moveTo>
                  <a:pt x="14956" y="0"/>
                </a:moveTo>
                <a:cubicBezTo>
                  <a:pt x="14911" y="0"/>
                  <a:pt x="14859" y="12"/>
                  <a:pt x="14804" y="36"/>
                </a:cubicBezTo>
                <a:lnTo>
                  <a:pt x="335" y="8394"/>
                </a:lnTo>
                <a:cubicBezTo>
                  <a:pt x="153" y="8516"/>
                  <a:pt x="1" y="8789"/>
                  <a:pt x="1" y="9002"/>
                </a:cubicBezTo>
                <a:cubicBezTo>
                  <a:pt x="1" y="9150"/>
                  <a:pt x="74" y="9239"/>
                  <a:pt x="180" y="9239"/>
                </a:cubicBezTo>
                <a:cubicBezTo>
                  <a:pt x="226" y="9239"/>
                  <a:pt x="279" y="9222"/>
                  <a:pt x="335" y="9185"/>
                </a:cubicBezTo>
                <a:lnTo>
                  <a:pt x="14804" y="826"/>
                </a:lnTo>
                <a:cubicBezTo>
                  <a:pt x="15016" y="735"/>
                  <a:pt x="15168" y="461"/>
                  <a:pt x="15168" y="248"/>
                </a:cubicBezTo>
                <a:cubicBezTo>
                  <a:pt x="15168" y="91"/>
                  <a:pt x="15085" y="0"/>
                  <a:pt x="149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" name="Google Shape;1727;p35"/>
          <p:cNvSpPr/>
          <p:nvPr/>
        </p:nvSpPr>
        <p:spPr>
          <a:xfrm>
            <a:off x="7458265" y="1565917"/>
            <a:ext cx="592880" cy="361341"/>
          </a:xfrm>
          <a:custGeom>
            <a:avLst/>
            <a:gdLst/>
            <a:ahLst/>
            <a:cxnLst/>
            <a:rect l="l" t="t" r="r" b="b"/>
            <a:pathLst>
              <a:path w="15169" h="9245" extrusionOk="0">
                <a:moveTo>
                  <a:pt x="14958" y="0"/>
                </a:moveTo>
                <a:cubicBezTo>
                  <a:pt x="14910" y="0"/>
                  <a:pt x="14857" y="14"/>
                  <a:pt x="14804" y="41"/>
                </a:cubicBezTo>
                <a:lnTo>
                  <a:pt x="335" y="8400"/>
                </a:lnTo>
                <a:cubicBezTo>
                  <a:pt x="153" y="8521"/>
                  <a:pt x="1" y="8764"/>
                  <a:pt x="1" y="9007"/>
                </a:cubicBezTo>
                <a:cubicBezTo>
                  <a:pt x="1" y="9155"/>
                  <a:pt x="74" y="9244"/>
                  <a:pt x="180" y="9244"/>
                </a:cubicBezTo>
                <a:cubicBezTo>
                  <a:pt x="226" y="9244"/>
                  <a:pt x="279" y="9227"/>
                  <a:pt x="335" y="9190"/>
                </a:cubicBezTo>
                <a:lnTo>
                  <a:pt x="14804" y="831"/>
                </a:lnTo>
                <a:cubicBezTo>
                  <a:pt x="15016" y="740"/>
                  <a:pt x="15168" y="466"/>
                  <a:pt x="15168" y="253"/>
                </a:cubicBezTo>
                <a:cubicBezTo>
                  <a:pt x="15168" y="81"/>
                  <a:pt x="15077" y="0"/>
                  <a:pt x="149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35"/>
          <p:cNvSpPr/>
          <p:nvPr/>
        </p:nvSpPr>
        <p:spPr>
          <a:xfrm>
            <a:off x="7458265" y="1672852"/>
            <a:ext cx="592880" cy="361302"/>
          </a:xfrm>
          <a:custGeom>
            <a:avLst/>
            <a:gdLst/>
            <a:ahLst/>
            <a:cxnLst/>
            <a:rect l="l" t="t" r="r" b="b"/>
            <a:pathLst>
              <a:path w="15169" h="9244" extrusionOk="0">
                <a:moveTo>
                  <a:pt x="14972" y="0"/>
                </a:moveTo>
                <a:cubicBezTo>
                  <a:pt x="14922" y="0"/>
                  <a:pt x="14866" y="14"/>
                  <a:pt x="14804" y="40"/>
                </a:cubicBezTo>
                <a:lnTo>
                  <a:pt x="335" y="8399"/>
                </a:lnTo>
                <a:cubicBezTo>
                  <a:pt x="153" y="8521"/>
                  <a:pt x="1" y="8764"/>
                  <a:pt x="1" y="9007"/>
                </a:cubicBezTo>
                <a:cubicBezTo>
                  <a:pt x="1" y="9155"/>
                  <a:pt x="74" y="9244"/>
                  <a:pt x="180" y="9244"/>
                </a:cubicBezTo>
                <a:cubicBezTo>
                  <a:pt x="226" y="9244"/>
                  <a:pt x="279" y="9227"/>
                  <a:pt x="335" y="9189"/>
                </a:cubicBezTo>
                <a:lnTo>
                  <a:pt x="14834" y="831"/>
                </a:lnTo>
                <a:cubicBezTo>
                  <a:pt x="15016" y="739"/>
                  <a:pt x="15168" y="466"/>
                  <a:pt x="15168" y="253"/>
                </a:cubicBezTo>
                <a:cubicBezTo>
                  <a:pt x="15168" y="81"/>
                  <a:pt x="15092" y="0"/>
                  <a:pt x="149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9" name="Google Shape;1729;p35"/>
          <p:cNvGrpSpPr/>
          <p:nvPr/>
        </p:nvGrpSpPr>
        <p:grpSpPr>
          <a:xfrm>
            <a:off x="6674279" y="927178"/>
            <a:ext cx="1578917" cy="2121065"/>
            <a:chOff x="5415125" y="1268988"/>
            <a:chExt cx="1009925" cy="1356700"/>
          </a:xfrm>
        </p:grpSpPr>
        <p:sp>
          <p:nvSpPr>
            <p:cNvPr id="1730" name="Google Shape;1730;p35"/>
            <p:cNvSpPr/>
            <p:nvPr/>
          </p:nvSpPr>
          <p:spPr>
            <a:xfrm>
              <a:off x="5415125" y="1268988"/>
              <a:ext cx="1000050" cy="1354150"/>
            </a:xfrm>
            <a:custGeom>
              <a:avLst/>
              <a:gdLst/>
              <a:ahLst/>
              <a:cxnLst/>
              <a:rect l="l" t="t" r="r" b="b"/>
              <a:pathLst>
                <a:path w="40002" h="54166" extrusionOk="0">
                  <a:moveTo>
                    <a:pt x="38755" y="1"/>
                  </a:moveTo>
                  <a:cubicBezTo>
                    <a:pt x="38725" y="1"/>
                    <a:pt x="38725" y="31"/>
                    <a:pt x="38694" y="31"/>
                  </a:cubicBezTo>
                  <a:lnTo>
                    <a:pt x="38664" y="31"/>
                  </a:lnTo>
                  <a:cubicBezTo>
                    <a:pt x="38634" y="61"/>
                    <a:pt x="38634" y="61"/>
                    <a:pt x="38603" y="61"/>
                  </a:cubicBezTo>
                  <a:cubicBezTo>
                    <a:pt x="38573" y="61"/>
                    <a:pt x="38512" y="92"/>
                    <a:pt x="38482" y="122"/>
                  </a:cubicBezTo>
                  <a:lnTo>
                    <a:pt x="1064" y="21733"/>
                  </a:lnTo>
                  <a:cubicBezTo>
                    <a:pt x="1004" y="21764"/>
                    <a:pt x="943" y="21794"/>
                    <a:pt x="882" y="21855"/>
                  </a:cubicBezTo>
                  <a:cubicBezTo>
                    <a:pt x="852" y="21885"/>
                    <a:pt x="821" y="21885"/>
                    <a:pt x="821" y="21916"/>
                  </a:cubicBezTo>
                  <a:cubicBezTo>
                    <a:pt x="791" y="21946"/>
                    <a:pt x="730" y="21977"/>
                    <a:pt x="730" y="22007"/>
                  </a:cubicBezTo>
                  <a:cubicBezTo>
                    <a:pt x="700" y="22007"/>
                    <a:pt x="700" y="22037"/>
                    <a:pt x="669" y="22037"/>
                  </a:cubicBezTo>
                  <a:cubicBezTo>
                    <a:pt x="669" y="22037"/>
                    <a:pt x="639" y="22068"/>
                    <a:pt x="639" y="22068"/>
                  </a:cubicBezTo>
                  <a:cubicBezTo>
                    <a:pt x="639" y="22098"/>
                    <a:pt x="609" y="22098"/>
                    <a:pt x="609" y="22128"/>
                  </a:cubicBezTo>
                  <a:cubicBezTo>
                    <a:pt x="578" y="22159"/>
                    <a:pt x="548" y="22189"/>
                    <a:pt x="517" y="22220"/>
                  </a:cubicBezTo>
                  <a:cubicBezTo>
                    <a:pt x="517" y="22220"/>
                    <a:pt x="487" y="22250"/>
                    <a:pt x="487" y="22250"/>
                  </a:cubicBezTo>
                  <a:cubicBezTo>
                    <a:pt x="487" y="22250"/>
                    <a:pt x="487" y="22280"/>
                    <a:pt x="457" y="22280"/>
                  </a:cubicBezTo>
                  <a:cubicBezTo>
                    <a:pt x="457" y="22280"/>
                    <a:pt x="457" y="22311"/>
                    <a:pt x="457" y="22311"/>
                  </a:cubicBezTo>
                  <a:cubicBezTo>
                    <a:pt x="426" y="22341"/>
                    <a:pt x="396" y="22372"/>
                    <a:pt x="396" y="22402"/>
                  </a:cubicBezTo>
                  <a:cubicBezTo>
                    <a:pt x="365" y="22432"/>
                    <a:pt x="335" y="22463"/>
                    <a:pt x="335" y="22493"/>
                  </a:cubicBezTo>
                  <a:cubicBezTo>
                    <a:pt x="335" y="22493"/>
                    <a:pt x="335" y="22493"/>
                    <a:pt x="335" y="22524"/>
                  </a:cubicBezTo>
                  <a:cubicBezTo>
                    <a:pt x="305" y="22524"/>
                    <a:pt x="305" y="22554"/>
                    <a:pt x="274" y="22584"/>
                  </a:cubicBezTo>
                  <a:lnTo>
                    <a:pt x="244" y="22676"/>
                  </a:lnTo>
                  <a:cubicBezTo>
                    <a:pt x="213" y="22706"/>
                    <a:pt x="213" y="22736"/>
                    <a:pt x="183" y="22767"/>
                  </a:cubicBezTo>
                  <a:cubicBezTo>
                    <a:pt x="183" y="22797"/>
                    <a:pt x="153" y="22828"/>
                    <a:pt x="153" y="22858"/>
                  </a:cubicBezTo>
                  <a:cubicBezTo>
                    <a:pt x="153" y="22888"/>
                    <a:pt x="122" y="22919"/>
                    <a:pt x="122" y="22949"/>
                  </a:cubicBezTo>
                  <a:cubicBezTo>
                    <a:pt x="122" y="22980"/>
                    <a:pt x="122" y="22980"/>
                    <a:pt x="92" y="23010"/>
                  </a:cubicBezTo>
                  <a:cubicBezTo>
                    <a:pt x="92" y="23010"/>
                    <a:pt x="92" y="23010"/>
                    <a:pt x="92" y="23040"/>
                  </a:cubicBezTo>
                  <a:lnTo>
                    <a:pt x="92" y="23071"/>
                  </a:lnTo>
                  <a:cubicBezTo>
                    <a:pt x="61" y="23101"/>
                    <a:pt x="61" y="23132"/>
                    <a:pt x="61" y="23192"/>
                  </a:cubicBezTo>
                  <a:cubicBezTo>
                    <a:pt x="61" y="23223"/>
                    <a:pt x="61" y="23223"/>
                    <a:pt x="31" y="23253"/>
                  </a:cubicBezTo>
                  <a:cubicBezTo>
                    <a:pt x="31" y="23284"/>
                    <a:pt x="31" y="23284"/>
                    <a:pt x="31" y="23284"/>
                  </a:cubicBezTo>
                  <a:cubicBezTo>
                    <a:pt x="31" y="23314"/>
                    <a:pt x="31" y="23314"/>
                    <a:pt x="31" y="23344"/>
                  </a:cubicBezTo>
                  <a:cubicBezTo>
                    <a:pt x="31" y="23405"/>
                    <a:pt x="1" y="23466"/>
                    <a:pt x="1" y="23527"/>
                  </a:cubicBezTo>
                  <a:lnTo>
                    <a:pt x="92" y="53041"/>
                  </a:lnTo>
                  <a:cubicBezTo>
                    <a:pt x="92" y="53375"/>
                    <a:pt x="213" y="53618"/>
                    <a:pt x="396" y="53740"/>
                  </a:cubicBezTo>
                  <a:lnTo>
                    <a:pt x="1121" y="54130"/>
                  </a:lnTo>
                  <a:lnTo>
                    <a:pt x="1121" y="54130"/>
                  </a:lnTo>
                  <a:cubicBezTo>
                    <a:pt x="955" y="54020"/>
                    <a:pt x="882" y="53795"/>
                    <a:pt x="882" y="53497"/>
                  </a:cubicBezTo>
                  <a:lnTo>
                    <a:pt x="791" y="23983"/>
                  </a:lnTo>
                  <a:cubicBezTo>
                    <a:pt x="791" y="23891"/>
                    <a:pt x="791" y="23831"/>
                    <a:pt x="791" y="23739"/>
                  </a:cubicBezTo>
                  <a:cubicBezTo>
                    <a:pt x="791" y="23739"/>
                    <a:pt x="821" y="23709"/>
                    <a:pt x="821" y="23709"/>
                  </a:cubicBezTo>
                  <a:cubicBezTo>
                    <a:pt x="821" y="23618"/>
                    <a:pt x="852" y="23557"/>
                    <a:pt x="852" y="23466"/>
                  </a:cubicBezTo>
                  <a:lnTo>
                    <a:pt x="882" y="23466"/>
                  </a:lnTo>
                  <a:cubicBezTo>
                    <a:pt x="913" y="23375"/>
                    <a:pt x="943" y="23284"/>
                    <a:pt x="973" y="23192"/>
                  </a:cubicBezTo>
                  <a:cubicBezTo>
                    <a:pt x="1004" y="23132"/>
                    <a:pt x="1034" y="23040"/>
                    <a:pt x="1095" y="22949"/>
                  </a:cubicBezTo>
                  <a:cubicBezTo>
                    <a:pt x="1156" y="22858"/>
                    <a:pt x="1186" y="22797"/>
                    <a:pt x="1247" y="22736"/>
                  </a:cubicBezTo>
                  <a:cubicBezTo>
                    <a:pt x="1247" y="22706"/>
                    <a:pt x="1247" y="22706"/>
                    <a:pt x="1247" y="22706"/>
                  </a:cubicBezTo>
                  <a:cubicBezTo>
                    <a:pt x="1308" y="22645"/>
                    <a:pt x="1368" y="22584"/>
                    <a:pt x="1429" y="22524"/>
                  </a:cubicBezTo>
                  <a:cubicBezTo>
                    <a:pt x="1429" y="22493"/>
                    <a:pt x="1429" y="22493"/>
                    <a:pt x="1460" y="22493"/>
                  </a:cubicBezTo>
                  <a:cubicBezTo>
                    <a:pt x="1490" y="22432"/>
                    <a:pt x="1551" y="22402"/>
                    <a:pt x="1581" y="22341"/>
                  </a:cubicBezTo>
                  <a:cubicBezTo>
                    <a:pt x="1612" y="22341"/>
                    <a:pt x="1612" y="22311"/>
                    <a:pt x="1642" y="22311"/>
                  </a:cubicBezTo>
                  <a:cubicBezTo>
                    <a:pt x="1703" y="22250"/>
                    <a:pt x="1764" y="22189"/>
                    <a:pt x="1855" y="22159"/>
                  </a:cubicBezTo>
                  <a:lnTo>
                    <a:pt x="39241" y="578"/>
                  </a:lnTo>
                  <a:cubicBezTo>
                    <a:pt x="39302" y="517"/>
                    <a:pt x="39363" y="487"/>
                    <a:pt x="39424" y="487"/>
                  </a:cubicBezTo>
                  <a:cubicBezTo>
                    <a:pt x="39454" y="487"/>
                    <a:pt x="39454" y="456"/>
                    <a:pt x="39485" y="456"/>
                  </a:cubicBezTo>
                  <a:cubicBezTo>
                    <a:pt x="39545" y="456"/>
                    <a:pt x="39576" y="426"/>
                    <a:pt x="39637" y="426"/>
                  </a:cubicBezTo>
                  <a:lnTo>
                    <a:pt x="39667" y="426"/>
                  </a:lnTo>
                  <a:cubicBezTo>
                    <a:pt x="39728" y="426"/>
                    <a:pt x="39789" y="426"/>
                    <a:pt x="39819" y="456"/>
                  </a:cubicBezTo>
                  <a:lnTo>
                    <a:pt x="39849" y="456"/>
                  </a:lnTo>
                  <a:cubicBezTo>
                    <a:pt x="39880" y="456"/>
                    <a:pt x="39941" y="487"/>
                    <a:pt x="40001" y="517"/>
                  </a:cubicBezTo>
                  <a:lnTo>
                    <a:pt x="39211" y="61"/>
                  </a:lnTo>
                  <a:cubicBezTo>
                    <a:pt x="39181" y="31"/>
                    <a:pt x="39181" y="31"/>
                    <a:pt x="39150" y="31"/>
                  </a:cubicBezTo>
                  <a:cubicBezTo>
                    <a:pt x="39150" y="31"/>
                    <a:pt x="39120" y="1"/>
                    <a:pt x="39090" y="1"/>
                  </a:cubicBezTo>
                  <a:close/>
                  <a:moveTo>
                    <a:pt x="1121" y="54130"/>
                  </a:moveTo>
                  <a:cubicBezTo>
                    <a:pt x="1141" y="54144"/>
                    <a:pt x="1163" y="54155"/>
                    <a:pt x="1186" y="54165"/>
                  </a:cubicBezTo>
                  <a:lnTo>
                    <a:pt x="1121" y="541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5434875" y="1279863"/>
              <a:ext cx="990175" cy="1345825"/>
            </a:xfrm>
            <a:custGeom>
              <a:avLst/>
              <a:gdLst/>
              <a:ahLst/>
              <a:cxnLst/>
              <a:rect l="l" t="t" r="r" b="b"/>
              <a:pathLst>
                <a:path w="39607" h="53833" extrusionOk="0">
                  <a:moveTo>
                    <a:pt x="38921" y="0"/>
                  </a:moveTo>
                  <a:cubicBezTo>
                    <a:pt x="38778" y="0"/>
                    <a:pt x="38619" y="46"/>
                    <a:pt x="38451" y="143"/>
                  </a:cubicBezTo>
                  <a:lnTo>
                    <a:pt x="1034" y="21754"/>
                  </a:lnTo>
                  <a:cubicBezTo>
                    <a:pt x="457" y="22089"/>
                    <a:pt x="1" y="22879"/>
                    <a:pt x="1" y="23548"/>
                  </a:cubicBezTo>
                  <a:lnTo>
                    <a:pt x="92" y="53092"/>
                  </a:lnTo>
                  <a:cubicBezTo>
                    <a:pt x="92" y="53558"/>
                    <a:pt x="313" y="53832"/>
                    <a:pt x="643" y="53832"/>
                  </a:cubicBezTo>
                  <a:cubicBezTo>
                    <a:pt x="787" y="53832"/>
                    <a:pt x="950" y="53780"/>
                    <a:pt x="1126" y="53670"/>
                  </a:cubicBezTo>
                  <a:lnTo>
                    <a:pt x="38543" y="32089"/>
                  </a:lnTo>
                  <a:cubicBezTo>
                    <a:pt x="39120" y="31754"/>
                    <a:pt x="39607" y="30934"/>
                    <a:pt x="39607" y="30265"/>
                  </a:cubicBezTo>
                  <a:lnTo>
                    <a:pt x="39515" y="751"/>
                  </a:lnTo>
                  <a:cubicBezTo>
                    <a:pt x="39515" y="276"/>
                    <a:pt x="39270" y="0"/>
                    <a:pt x="3892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5614225" y="1828263"/>
              <a:ext cx="715075" cy="588175"/>
            </a:xfrm>
            <a:custGeom>
              <a:avLst/>
              <a:gdLst/>
              <a:ahLst/>
              <a:cxnLst/>
              <a:rect l="l" t="t" r="r" b="b"/>
              <a:pathLst>
                <a:path w="28603" h="23527" extrusionOk="0">
                  <a:moveTo>
                    <a:pt x="28572" y="1"/>
                  </a:moveTo>
                  <a:lnTo>
                    <a:pt x="0" y="16505"/>
                  </a:lnTo>
                  <a:lnTo>
                    <a:pt x="31" y="23527"/>
                  </a:lnTo>
                  <a:lnTo>
                    <a:pt x="28603" y="7022"/>
                  </a:lnTo>
                  <a:lnTo>
                    <a:pt x="28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5613450" y="1428563"/>
              <a:ext cx="715100" cy="588175"/>
            </a:xfrm>
            <a:custGeom>
              <a:avLst/>
              <a:gdLst/>
              <a:ahLst/>
              <a:cxnLst/>
              <a:rect l="l" t="t" r="r" b="b"/>
              <a:pathLst>
                <a:path w="28604" h="23527" extrusionOk="0">
                  <a:moveTo>
                    <a:pt x="27054" y="1971"/>
                  </a:moveTo>
                  <a:cubicBezTo>
                    <a:pt x="27183" y="1971"/>
                    <a:pt x="27266" y="2062"/>
                    <a:pt x="27266" y="2219"/>
                  </a:cubicBezTo>
                  <a:cubicBezTo>
                    <a:pt x="27266" y="2432"/>
                    <a:pt x="27114" y="2706"/>
                    <a:pt x="26932" y="2797"/>
                  </a:cubicBezTo>
                  <a:lnTo>
                    <a:pt x="7144" y="14226"/>
                  </a:lnTo>
                  <a:cubicBezTo>
                    <a:pt x="7088" y="14263"/>
                    <a:pt x="7032" y="14280"/>
                    <a:pt x="6982" y="14280"/>
                  </a:cubicBezTo>
                  <a:cubicBezTo>
                    <a:pt x="6867" y="14280"/>
                    <a:pt x="6779" y="14191"/>
                    <a:pt x="6779" y="14043"/>
                  </a:cubicBezTo>
                  <a:cubicBezTo>
                    <a:pt x="6779" y="13800"/>
                    <a:pt x="6931" y="13557"/>
                    <a:pt x="7144" y="13435"/>
                  </a:cubicBezTo>
                  <a:lnTo>
                    <a:pt x="26901" y="2007"/>
                  </a:lnTo>
                  <a:cubicBezTo>
                    <a:pt x="26957" y="1983"/>
                    <a:pt x="27008" y="1971"/>
                    <a:pt x="27054" y="1971"/>
                  </a:cubicBezTo>
                  <a:close/>
                  <a:moveTo>
                    <a:pt x="27080" y="3334"/>
                  </a:moveTo>
                  <a:cubicBezTo>
                    <a:pt x="27190" y="3334"/>
                    <a:pt x="27266" y="3415"/>
                    <a:pt x="27266" y="3587"/>
                  </a:cubicBezTo>
                  <a:cubicBezTo>
                    <a:pt x="27266" y="3800"/>
                    <a:pt x="27114" y="4074"/>
                    <a:pt x="26932" y="4165"/>
                  </a:cubicBezTo>
                  <a:lnTo>
                    <a:pt x="7144" y="15594"/>
                  </a:lnTo>
                  <a:cubicBezTo>
                    <a:pt x="7088" y="15631"/>
                    <a:pt x="7035" y="15648"/>
                    <a:pt x="6989" y="15648"/>
                  </a:cubicBezTo>
                  <a:cubicBezTo>
                    <a:pt x="6883" y="15648"/>
                    <a:pt x="6810" y="15559"/>
                    <a:pt x="6810" y="15411"/>
                  </a:cubicBezTo>
                  <a:cubicBezTo>
                    <a:pt x="6810" y="15168"/>
                    <a:pt x="6962" y="14925"/>
                    <a:pt x="7144" y="14803"/>
                  </a:cubicBezTo>
                  <a:lnTo>
                    <a:pt x="26932" y="3374"/>
                  </a:lnTo>
                  <a:cubicBezTo>
                    <a:pt x="26985" y="3348"/>
                    <a:pt x="27035" y="3334"/>
                    <a:pt x="27080" y="3334"/>
                  </a:cubicBezTo>
                  <a:close/>
                  <a:moveTo>
                    <a:pt x="27080" y="4702"/>
                  </a:moveTo>
                  <a:cubicBezTo>
                    <a:pt x="27190" y="4702"/>
                    <a:pt x="27266" y="4783"/>
                    <a:pt x="27266" y="4955"/>
                  </a:cubicBezTo>
                  <a:cubicBezTo>
                    <a:pt x="27266" y="5168"/>
                    <a:pt x="27114" y="5441"/>
                    <a:pt x="26932" y="5533"/>
                  </a:cubicBezTo>
                  <a:lnTo>
                    <a:pt x="7144" y="16961"/>
                  </a:lnTo>
                  <a:cubicBezTo>
                    <a:pt x="7089" y="16998"/>
                    <a:pt x="7038" y="17015"/>
                    <a:pt x="6992" y="17015"/>
                  </a:cubicBezTo>
                  <a:cubicBezTo>
                    <a:pt x="6884" y="17015"/>
                    <a:pt x="6810" y="16919"/>
                    <a:pt x="6810" y="16749"/>
                  </a:cubicBezTo>
                  <a:cubicBezTo>
                    <a:pt x="6810" y="16536"/>
                    <a:pt x="6962" y="16293"/>
                    <a:pt x="7144" y="16171"/>
                  </a:cubicBezTo>
                  <a:lnTo>
                    <a:pt x="26932" y="4742"/>
                  </a:lnTo>
                  <a:cubicBezTo>
                    <a:pt x="26985" y="4716"/>
                    <a:pt x="27035" y="4702"/>
                    <a:pt x="27080" y="4702"/>
                  </a:cubicBezTo>
                  <a:close/>
                  <a:moveTo>
                    <a:pt x="27066" y="6075"/>
                  </a:moveTo>
                  <a:cubicBezTo>
                    <a:pt x="27183" y="6075"/>
                    <a:pt x="27266" y="6166"/>
                    <a:pt x="27266" y="6323"/>
                  </a:cubicBezTo>
                  <a:cubicBezTo>
                    <a:pt x="27266" y="6536"/>
                    <a:pt x="27114" y="6809"/>
                    <a:pt x="26932" y="6900"/>
                  </a:cubicBezTo>
                  <a:lnTo>
                    <a:pt x="7144" y="18329"/>
                  </a:lnTo>
                  <a:cubicBezTo>
                    <a:pt x="7088" y="18366"/>
                    <a:pt x="7035" y="18384"/>
                    <a:pt x="6989" y="18384"/>
                  </a:cubicBezTo>
                  <a:cubicBezTo>
                    <a:pt x="6883" y="18384"/>
                    <a:pt x="6810" y="18294"/>
                    <a:pt x="6810" y="18147"/>
                  </a:cubicBezTo>
                  <a:cubicBezTo>
                    <a:pt x="6810" y="17904"/>
                    <a:pt x="6962" y="17660"/>
                    <a:pt x="7144" y="17539"/>
                  </a:cubicBezTo>
                  <a:lnTo>
                    <a:pt x="26932" y="6110"/>
                  </a:lnTo>
                  <a:cubicBezTo>
                    <a:pt x="26979" y="6086"/>
                    <a:pt x="27025" y="6075"/>
                    <a:pt x="27066" y="6075"/>
                  </a:cubicBezTo>
                  <a:close/>
                  <a:moveTo>
                    <a:pt x="5746" y="14226"/>
                  </a:moveTo>
                  <a:lnTo>
                    <a:pt x="5776" y="19119"/>
                  </a:lnTo>
                  <a:lnTo>
                    <a:pt x="1521" y="21581"/>
                  </a:lnTo>
                  <a:lnTo>
                    <a:pt x="1490" y="16688"/>
                  </a:lnTo>
                  <a:lnTo>
                    <a:pt x="5746" y="14226"/>
                  </a:lnTo>
                  <a:close/>
                  <a:moveTo>
                    <a:pt x="28573" y="1"/>
                  </a:moveTo>
                  <a:lnTo>
                    <a:pt x="1" y="16505"/>
                  </a:lnTo>
                  <a:lnTo>
                    <a:pt x="1" y="23527"/>
                  </a:lnTo>
                  <a:lnTo>
                    <a:pt x="28603" y="7022"/>
                  </a:lnTo>
                  <a:lnTo>
                    <a:pt x="28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5613450" y="1628413"/>
              <a:ext cx="715100" cy="588175"/>
            </a:xfrm>
            <a:custGeom>
              <a:avLst/>
              <a:gdLst/>
              <a:ahLst/>
              <a:cxnLst/>
              <a:rect l="l" t="t" r="r" b="b"/>
              <a:pathLst>
                <a:path w="28604" h="23527" extrusionOk="0">
                  <a:moveTo>
                    <a:pt x="27080" y="1966"/>
                  </a:moveTo>
                  <a:cubicBezTo>
                    <a:pt x="27190" y="1966"/>
                    <a:pt x="27266" y="2047"/>
                    <a:pt x="27266" y="2219"/>
                  </a:cubicBezTo>
                  <a:cubicBezTo>
                    <a:pt x="27266" y="2432"/>
                    <a:pt x="27144" y="2706"/>
                    <a:pt x="26932" y="2797"/>
                  </a:cubicBezTo>
                  <a:lnTo>
                    <a:pt x="12463" y="11156"/>
                  </a:lnTo>
                  <a:cubicBezTo>
                    <a:pt x="12407" y="11193"/>
                    <a:pt x="12354" y="11210"/>
                    <a:pt x="12308" y="11210"/>
                  </a:cubicBezTo>
                  <a:cubicBezTo>
                    <a:pt x="12202" y="11210"/>
                    <a:pt x="12129" y="11121"/>
                    <a:pt x="12129" y="10973"/>
                  </a:cubicBezTo>
                  <a:cubicBezTo>
                    <a:pt x="12129" y="10730"/>
                    <a:pt x="12281" y="10487"/>
                    <a:pt x="12463" y="10366"/>
                  </a:cubicBezTo>
                  <a:lnTo>
                    <a:pt x="26932" y="2007"/>
                  </a:lnTo>
                  <a:cubicBezTo>
                    <a:pt x="26985" y="1980"/>
                    <a:pt x="27035" y="1966"/>
                    <a:pt x="27080" y="1966"/>
                  </a:cubicBezTo>
                  <a:close/>
                  <a:moveTo>
                    <a:pt x="27103" y="3321"/>
                  </a:moveTo>
                  <a:cubicBezTo>
                    <a:pt x="27221" y="3321"/>
                    <a:pt x="27296" y="3417"/>
                    <a:pt x="27296" y="3587"/>
                  </a:cubicBezTo>
                  <a:cubicBezTo>
                    <a:pt x="27296" y="3800"/>
                    <a:pt x="27144" y="4074"/>
                    <a:pt x="26932" y="4165"/>
                  </a:cubicBezTo>
                  <a:lnTo>
                    <a:pt x="12463" y="12524"/>
                  </a:lnTo>
                  <a:cubicBezTo>
                    <a:pt x="12409" y="12560"/>
                    <a:pt x="12357" y="12577"/>
                    <a:pt x="12311" y="12577"/>
                  </a:cubicBezTo>
                  <a:cubicBezTo>
                    <a:pt x="12204" y="12577"/>
                    <a:pt x="12129" y="12481"/>
                    <a:pt x="12129" y="12311"/>
                  </a:cubicBezTo>
                  <a:cubicBezTo>
                    <a:pt x="12129" y="12098"/>
                    <a:pt x="12281" y="11855"/>
                    <a:pt x="12463" y="11733"/>
                  </a:cubicBezTo>
                  <a:lnTo>
                    <a:pt x="26932" y="3375"/>
                  </a:lnTo>
                  <a:cubicBezTo>
                    <a:pt x="26995" y="3338"/>
                    <a:pt x="27053" y="3321"/>
                    <a:pt x="27103" y="3321"/>
                  </a:cubicBezTo>
                  <a:close/>
                  <a:moveTo>
                    <a:pt x="27100" y="4702"/>
                  </a:moveTo>
                  <a:cubicBezTo>
                    <a:pt x="27220" y="4702"/>
                    <a:pt x="27296" y="4783"/>
                    <a:pt x="27296" y="4955"/>
                  </a:cubicBezTo>
                  <a:cubicBezTo>
                    <a:pt x="27296" y="5168"/>
                    <a:pt x="27144" y="5441"/>
                    <a:pt x="26962" y="5533"/>
                  </a:cubicBezTo>
                  <a:lnTo>
                    <a:pt x="12463" y="13891"/>
                  </a:lnTo>
                  <a:cubicBezTo>
                    <a:pt x="12407" y="13929"/>
                    <a:pt x="12354" y="13946"/>
                    <a:pt x="12308" y="13946"/>
                  </a:cubicBezTo>
                  <a:cubicBezTo>
                    <a:pt x="12202" y="13946"/>
                    <a:pt x="12129" y="13857"/>
                    <a:pt x="12129" y="13709"/>
                  </a:cubicBezTo>
                  <a:cubicBezTo>
                    <a:pt x="12129" y="13466"/>
                    <a:pt x="12281" y="13223"/>
                    <a:pt x="12463" y="13101"/>
                  </a:cubicBezTo>
                  <a:lnTo>
                    <a:pt x="26932" y="4742"/>
                  </a:lnTo>
                  <a:cubicBezTo>
                    <a:pt x="26994" y="4716"/>
                    <a:pt x="27050" y="4702"/>
                    <a:pt x="27100" y="4702"/>
                  </a:cubicBezTo>
                  <a:close/>
                  <a:moveTo>
                    <a:pt x="27100" y="6070"/>
                  </a:moveTo>
                  <a:cubicBezTo>
                    <a:pt x="27220" y="6070"/>
                    <a:pt x="27296" y="6151"/>
                    <a:pt x="27296" y="6323"/>
                  </a:cubicBezTo>
                  <a:cubicBezTo>
                    <a:pt x="27296" y="6536"/>
                    <a:pt x="27144" y="6809"/>
                    <a:pt x="26962" y="6900"/>
                  </a:cubicBezTo>
                  <a:lnTo>
                    <a:pt x="12494" y="15259"/>
                  </a:lnTo>
                  <a:cubicBezTo>
                    <a:pt x="12429" y="15296"/>
                    <a:pt x="12369" y="15314"/>
                    <a:pt x="12318" y="15314"/>
                  </a:cubicBezTo>
                  <a:cubicBezTo>
                    <a:pt x="12202" y="15314"/>
                    <a:pt x="12129" y="15225"/>
                    <a:pt x="12129" y="15077"/>
                  </a:cubicBezTo>
                  <a:cubicBezTo>
                    <a:pt x="12129" y="14834"/>
                    <a:pt x="12281" y="14590"/>
                    <a:pt x="12463" y="14469"/>
                  </a:cubicBezTo>
                  <a:lnTo>
                    <a:pt x="26932" y="6110"/>
                  </a:lnTo>
                  <a:cubicBezTo>
                    <a:pt x="26994" y="6084"/>
                    <a:pt x="27050" y="6070"/>
                    <a:pt x="27100" y="6070"/>
                  </a:cubicBezTo>
                  <a:close/>
                  <a:moveTo>
                    <a:pt x="10943" y="11247"/>
                  </a:moveTo>
                  <a:lnTo>
                    <a:pt x="10974" y="16141"/>
                  </a:lnTo>
                  <a:lnTo>
                    <a:pt x="6688" y="18603"/>
                  </a:lnTo>
                  <a:lnTo>
                    <a:pt x="6688" y="13709"/>
                  </a:lnTo>
                  <a:lnTo>
                    <a:pt x="10943" y="11247"/>
                  </a:lnTo>
                  <a:close/>
                  <a:moveTo>
                    <a:pt x="5776" y="14226"/>
                  </a:moveTo>
                  <a:lnTo>
                    <a:pt x="5807" y="19119"/>
                  </a:lnTo>
                  <a:lnTo>
                    <a:pt x="1521" y="21581"/>
                  </a:lnTo>
                  <a:lnTo>
                    <a:pt x="1521" y="16688"/>
                  </a:lnTo>
                  <a:lnTo>
                    <a:pt x="5776" y="14226"/>
                  </a:lnTo>
                  <a:close/>
                  <a:moveTo>
                    <a:pt x="28603" y="1"/>
                  </a:moveTo>
                  <a:lnTo>
                    <a:pt x="1" y="16505"/>
                  </a:lnTo>
                  <a:lnTo>
                    <a:pt x="31" y="23527"/>
                  </a:lnTo>
                  <a:lnTo>
                    <a:pt x="28603" y="7022"/>
                  </a:lnTo>
                  <a:lnTo>
                    <a:pt x="286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5491875" y="2158888"/>
              <a:ext cx="51700" cy="66600"/>
            </a:xfrm>
            <a:custGeom>
              <a:avLst/>
              <a:gdLst/>
              <a:ahLst/>
              <a:cxnLst/>
              <a:rect l="l" t="t" r="r" b="b"/>
              <a:pathLst>
                <a:path w="2068" h="2664" extrusionOk="0">
                  <a:moveTo>
                    <a:pt x="1514" y="1"/>
                  </a:moveTo>
                  <a:cubicBezTo>
                    <a:pt x="1371" y="1"/>
                    <a:pt x="1208" y="49"/>
                    <a:pt x="1034" y="150"/>
                  </a:cubicBezTo>
                  <a:cubicBezTo>
                    <a:pt x="457" y="454"/>
                    <a:pt x="1" y="1274"/>
                    <a:pt x="1" y="1913"/>
                  </a:cubicBezTo>
                  <a:cubicBezTo>
                    <a:pt x="1" y="2388"/>
                    <a:pt x="231" y="2663"/>
                    <a:pt x="571" y="2663"/>
                  </a:cubicBezTo>
                  <a:cubicBezTo>
                    <a:pt x="710" y="2663"/>
                    <a:pt x="867" y="2617"/>
                    <a:pt x="1034" y="2521"/>
                  </a:cubicBezTo>
                  <a:cubicBezTo>
                    <a:pt x="1612" y="2186"/>
                    <a:pt x="2068" y="1396"/>
                    <a:pt x="2068" y="727"/>
                  </a:cubicBezTo>
                  <a:cubicBezTo>
                    <a:pt x="2068" y="260"/>
                    <a:pt x="1845" y="1"/>
                    <a:pt x="1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5783675" y="1580413"/>
              <a:ext cx="511425" cy="307750"/>
            </a:xfrm>
            <a:custGeom>
              <a:avLst/>
              <a:gdLst/>
              <a:ahLst/>
              <a:cxnLst/>
              <a:rect l="l" t="t" r="r" b="b"/>
              <a:pathLst>
                <a:path w="20457" h="12310" extrusionOk="0">
                  <a:moveTo>
                    <a:pt x="20257" y="1"/>
                  </a:moveTo>
                  <a:cubicBezTo>
                    <a:pt x="20216" y="1"/>
                    <a:pt x="20170" y="12"/>
                    <a:pt x="20123" y="36"/>
                  </a:cubicBezTo>
                  <a:lnTo>
                    <a:pt x="335" y="11465"/>
                  </a:lnTo>
                  <a:cubicBezTo>
                    <a:pt x="153" y="11586"/>
                    <a:pt x="1" y="11830"/>
                    <a:pt x="1" y="12073"/>
                  </a:cubicBezTo>
                  <a:cubicBezTo>
                    <a:pt x="1" y="12220"/>
                    <a:pt x="74" y="12310"/>
                    <a:pt x="180" y="12310"/>
                  </a:cubicBezTo>
                  <a:cubicBezTo>
                    <a:pt x="226" y="12310"/>
                    <a:pt x="279" y="12292"/>
                    <a:pt x="335" y="12255"/>
                  </a:cubicBezTo>
                  <a:lnTo>
                    <a:pt x="20123" y="826"/>
                  </a:lnTo>
                  <a:cubicBezTo>
                    <a:pt x="20305" y="735"/>
                    <a:pt x="20457" y="462"/>
                    <a:pt x="20457" y="249"/>
                  </a:cubicBezTo>
                  <a:cubicBezTo>
                    <a:pt x="20457" y="92"/>
                    <a:pt x="20374" y="1"/>
                    <a:pt x="20257" y="1"/>
                  </a:cubicBezTo>
                  <a:close/>
                </a:path>
              </a:pathLst>
            </a:custGeom>
            <a:solidFill>
              <a:srgbClr val="58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5783675" y="1546238"/>
              <a:ext cx="511425" cy="307725"/>
            </a:xfrm>
            <a:custGeom>
              <a:avLst/>
              <a:gdLst/>
              <a:ahLst/>
              <a:cxnLst/>
              <a:rect l="l" t="t" r="r" b="b"/>
              <a:pathLst>
                <a:path w="20457" h="12309" extrusionOk="0">
                  <a:moveTo>
                    <a:pt x="20257" y="0"/>
                  </a:moveTo>
                  <a:cubicBezTo>
                    <a:pt x="20216" y="0"/>
                    <a:pt x="20170" y="11"/>
                    <a:pt x="20123" y="35"/>
                  </a:cubicBezTo>
                  <a:lnTo>
                    <a:pt x="335" y="11464"/>
                  </a:lnTo>
                  <a:cubicBezTo>
                    <a:pt x="153" y="11586"/>
                    <a:pt x="1" y="11829"/>
                    <a:pt x="1" y="12072"/>
                  </a:cubicBezTo>
                  <a:cubicBezTo>
                    <a:pt x="1" y="12220"/>
                    <a:pt x="74" y="12309"/>
                    <a:pt x="180" y="12309"/>
                  </a:cubicBezTo>
                  <a:cubicBezTo>
                    <a:pt x="226" y="12309"/>
                    <a:pt x="279" y="12291"/>
                    <a:pt x="335" y="12254"/>
                  </a:cubicBezTo>
                  <a:lnTo>
                    <a:pt x="20123" y="826"/>
                  </a:lnTo>
                  <a:cubicBezTo>
                    <a:pt x="20305" y="734"/>
                    <a:pt x="20457" y="461"/>
                    <a:pt x="20457" y="248"/>
                  </a:cubicBezTo>
                  <a:cubicBezTo>
                    <a:pt x="20457" y="91"/>
                    <a:pt x="20374" y="0"/>
                    <a:pt x="20257" y="0"/>
                  </a:cubicBezTo>
                  <a:close/>
                </a:path>
              </a:pathLst>
            </a:custGeom>
            <a:solidFill>
              <a:srgbClr val="58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5783675" y="1511913"/>
              <a:ext cx="511425" cy="307850"/>
            </a:xfrm>
            <a:custGeom>
              <a:avLst/>
              <a:gdLst/>
              <a:ahLst/>
              <a:cxnLst/>
              <a:rect l="l" t="t" r="r" b="b"/>
              <a:pathLst>
                <a:path w="20457" h="12314" extrusionOk="0">
                  <a:moveTo>
                    <a:pt x="20271" y="0"/>
                  </a:moveTo>
                  <a:cubicBezTo>
                    <a:pt x="20226" y="0"/>
                    <a:pt x="20176" y="14"/>
                    <a:pt x="20123" y="40"/>
                  </a:cubicBezTo>
                  <a:lnTo>
                    <a:pt x="335" y="11469"/>
                  </a:lnTo>
                  <a:cubicBezTo>
                    <a:pt x="153" y="11560"/>
                    <a:pt x="1" y="11834"/>
                    <a:pt x="1" y="12047"/>
                  </a:cubicBezTo>
                  <a:cubicBezTo>
                    <a:pt x="1" y="12217"/>
                    <a:pt x="75" y="12313"/>
                    <a:pt x="183" y="12313"/>
                  </a:cubicBezTo>
                  <a:cubicBezTo>
                    <a:pt x="229" y="12313"/>
                    <a:pt x="280" y="12296"/>
                    <a:pt x="335" y="12260"/>
                  </a:cubicBezTo>
                  <a:lnTo>
                    <a:pt x="20123" y="831"/>
                  </a:lnTo>
                  <a:cubicBezTo>
                    <a:pt x="20305" y="740"/>
                    <a:pt x="20457" y="466"/>
                    <a:pt x="20457" y="253"/>
                  </a:cubicBezTo>
                  <a:cubicBezTo>
                    <a:pt x="20457" y="81"/>
                    <a:pt x="20381" y="0"/>
                    <a:pt x="20271" y="0"/>
                  </a:cubicBezTo>
                  <a:close/>
                </a:path>
              </a:pathLst>
            </a:custGeom>
            <a:solidFill>
              <a:srgbClr val="58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5782925" y="1477838"/>
              <a:ext cx="512175" cy="307750"/>
            </a:xfrm>
            <a:custGeom>
              <a:avLst/>
              <a:gdLst/>
              <a:ahLst/>
              <a:cxnLst/>
              <a:rect l="l" t="t" r="r" b="b"/>
              <a:pathLst>
                <a:path w="20487" h="12310" extrusionOk="0">
                  <a:moveTo>
                    <a:pt x="20275" y="0"/>
                  </a:moveTo>
                  <a:cubicBezTo>
                    <a:pt x="20229" y="0"/>
                    <a:pt x="20178" y="12"/>
                    <a:pt x="20122" y="36"/>
                  </a:cubicBezTo>
                  <a:lnTo>
                    <a:pt x="365" y="11464"/>
                  </a:lnTo>
                  <a:cubicBezTo>
                    <a:pt x="183" y="11586"/>
                    <a:pt x="0" y="11829"/>
                    <a:pt x="0" y="12072"/>
                  </a:cubicBezTo>
                  <a:cubicBezTo>
                    <a:pt x="0" y="12220"/>
                    <a:pt x="88" y="12309"/>
                    <a:pt x="203" y="12309"/>
                  </a:cubicBezTo>
                  <a:cubicBezTo>
                    <a:pt x="253" y="12309"/>
                    <a:pt x="309" y="12292"/>
                    <a:pt x="365" y="12255"/>
                  </a:cubicBezTo>
                  <a:lnTo>
                    <a:pt x="20153" y="826"/>
                  </a:lnTo>
                  <a:cubicBezTo>
                    <a:pt x="20335" y="735"/>
                    <a:pt x="20487" y="461"/>
                    <a:pt x="20487" y="248"/>
                  </a:cubicBezTo>
                  <a:cubicBezTo>
                    <a:pt x="20487" y="91"/>
                    <a:pt x="20404" y="0"/>
                    <a:pt x="20275" y="0"/>
                  </a:cubicBezTo>
                  <a:close/>
                </a:path>
              </a:pathLst>
            </a:custGeom>
            <a:solidFill>
              <a:srgbClr val="58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5780625" y="1909563"/>
              <a:ext cx="107175" cy="183925"/>
            </a:xfrm>
            <a:custGeom>
              <a:avLst/>
              <a:gdLst/>
              <a:ahLst/>
              <a:cxnLst/>
              <a:rect l="l" t="t" r="r" b="b"/>
              <a:pathLst>
                <a:path w="4287" h="7357" extrusionOk="0">
                  <a:moveTo>
                    <a:pt x="4256" y="1"/>
                  </a:moveTo>
                  <a:lnTo>
                    <a:pt x="1" y="2463"/>
                  </a:lnTo>
                  <a:lnTo>
                    <a:pt x="1" y="7357"/>
                  </a:lnTo>
                  <a:lnTo>
                    <a:pt x="4287" y="4895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5651450" y="1984038"/>
              <a:ext cx="107175" cy="183925"/>
            </a:xfrm>
            <a:custGeom>
              <a:avLst/>
              <a:gdLst/>
              <a:ahLst/>
              <a:cxnLst/>
              <a:rect l="l" t="t" r="r" b="b"/>
              <a:pathLst>
                <a:path w="4287" h="7357" extrusionOk="0">
                  <a:moveTo>
                    <a:pt x="4256" y="1"/>
                  </a:moveTo>
                  <a:lnTo>
                    <a:pt x="1" y="2463"/>
                  </a:lnTo>
                  <a:lnTo>
                    <a:pt x="1" y="7356"/>
                  </a:lnTo>
                  <a:lnTo>
                    <a:pt x="4287" y="4894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5783675" y="1580413"/>
              <a:ext cx="511425" cy="307750"/>
            </a:xfrm>
            <a:custGeom>
              <a:avLst/>
              <a:gdLst/>
              <a:ahLst/>
              <a:cxnLst/>
              <a:rect l="l" t="t" r="r" b="b"/>
              <a:pathLst>
                <a:path w="20457" h="12310" extrusionOk="0">
                  <a:moveTo>
                    <a:pt x="20257" y="1"/>
                  </a:moveTo>
                  <a:cubicBezTo>
                    <a:pt x="20216" y="1"/>
                    <a:pt x="20170" y="12"/>
                    <a:pt x="20123" y="36"/>
                  </a:cubicBezTo>
                  <a:lnTo>
                    <a:pt x="335" y="11465"/>
                  </a:lnTo>
                  <a:cubicBezTo>
                    <a:pt x="153" y="11586"/>
                    <a:pt x="1" y="11830"/>
                    <a:pt x="1" y="12073"/>
                  </a:cubicBezTo>
                  <a:cubicBezTo>
                    <a:pt x="1" y="12220"/>
                    <a:pt x="74" y="12310"/>
                    <a:pt x="180" y="12310"/>
                  </a:cubicBezTo>
                  <a:cubicBezTo>
                    <a:pt x="226" y="12310"/>
                    <a:pt x="279" y="12292"/>
                    <a:pt x="335" y="12255"/>
                  </a:cubicBezTo>
                  <a:lnTo>
                    <a:pt x="20123" y="826"/>
                  </a:lnTo>
                  <a:cubicBezTo>
                    <a:pt x="20305" y="735"/>
                    <a:pt x="20457" y="462"/>
                    <a:pt x="20457" y="249"/>
                  </a:cubicBezTo>
                  <a:cubicBezTo>
                    <a:pt x="20457" y="92"/>
                    <a:pt x="20374" y="1"/>
                    <a:pt x="202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5783675" y="1546238"/>
              <a:ext cx="511425" cy="307725"/>
            </a:xfrm>
            <a:custGeom>
              <a:avLst/>
              <a:gdLst/>
              <a:ahLst/>
              <a:cxnLst/>
              <a:rect l="l" t="t" r="r" b="b"/>
              <a:pathLst>
                <a:path w="20457" h="12309" extrusionOk="0">
                  <a:moveTo>
                    <a:pt x="20257" y="0"/>
                  </a:moveTo>
                  <a:cubicBezTo>
                    <a:pt x="20216" y="0"/>
                    <a:pt x="20170" y="11"/>
                    <a:pt x="20123" y="35"/>
                  </a:cubicBezTo>
                  <a:lnTo>
                    <a:pt x="335" y="11464"/>
                  </a:lnTo>
                  <a:cubicBezTo>
                    <a:pt x="153" y="11586"/>
                    <a:pt x="1" y="11829"/>
                    <a:pt x="1" y="12072"/>
                  </a:cubicBezTo>
                  <a:cubicBezTo>
                    <a:pt x="1" y="12220"/>
                    <a:pt x="74" y="12309"/>
                    <a:pt x="180" y="12309"/>
                  </a:cubicBezTo>
                  <a:cubicBezTo>
                    <a:pt x="226" y="12309"/>
                    <a:pt x="279" y="12291"/>
                    <a:pt x="335" y="12254"/>
                  </a:cubicBezTo>
                  <a:lnTo>
                    <a:pt x="20123" y="826"/>
                  </a:lnTo>
                  <a:cubicBezTo>
                    <a:pt x="20305" y="734"/>
                    <a:pt x="20457" y="461"/>
                    <a:pt x="20457" y="248"/>
                  </a:cubicBezTo>
                  <a:cubicBezTo>
                    <a:pt x="20457" y="91"/>
                    <a:pt x="20374" y="0"/>
                    <a:pt x="202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5783675" y="1511913"/>
              <a:ext cx="511425" cy="307850"/>
            </a:xfrm>
            <a:custGeom>
              <a:avLst/>
              <a:gdLst/>
              <a:ahLst/>
              <a:cxnLst/>
              <a:rect l="l" t="t" r="r" b="b"/>
              <a:pathLst>
                <a:path w="20457" h="12314" extrusionOk="0">
                  <a:moveTo>
                    <a:pt x="20271" y="0"/>
                  </a:moveTo>
                  <a:cubicBezTo>
                    <a:pt x="20226" y="0"/>
                    <a:pt x="20176" y="14"/>
                    <a:pt x="20123" y="40"/>
                  </a:cubicBezTo>
                  <a:lnTo>
                    <a:pt x="335" y="11469"/>
                  </a:lnTo>
                  <a:cubicBezTo>
                    <a:pt x="153" y="11560"/>
                    <a:pt x="1" y="11834"/>
                    <a:pt x="1" y="12047"/>
                  </a:cubicBezTo>
                  <a:cubicBezTo>
                    <a:pt x="1" y="12217"/>
                    <a:pt x="75" y="12313"/>
                    <a:pt x="183" y="12313"/>
                  </a:cubicBezTo>
                  <a:cubicBezTo>
                    <a:pt x="229" y="12313"/>
                    <a:pt x="280" y="12296"/>
                    <a:pt x="335" y="12260"/>
                  </a:cubicBezTo>
                  <a:lnTo>
                    <a:pt x="20123" y="831"/>
                  </a:lnTo>
                  <a:cubicBezTo>
                    <a:pt x="20305" y="740"/>
                    <a:pt x="20457" y="466"/>
                    <a:pt x="20457" y="253"/>
                  </a:cubicBezTo>
                  <a:cubicBezTo>
                    <a:pt x="20457" y="81"/>
                    <a:pt x="20381" y="0"/>
                    <a:pt x="202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5782925" y="1477838"/>
              <a:ext cx="512175" cy="307750"/>
            </a:xfrm>
            <a:custGeom>
              <a:avLst/>
              <a:gdLst/>
              <a:ahLst/>
              <a:cxnLst/>
              <a:rect l="l" t="t" r="r" b="b"/>
              <a:pathLst>
                <a:path w="20487" h="12310" extrusionOk="0">
                  <a:moveTo>
                    <a:pt x="20275" y="0"/>
                  </a:moveTo>
                  <a:cubicBezTo>
                    <a:pt x="20229" y="0"/>
                    <a:pt x="20178" y="12"/>
                    <a:pt x="20122" y="36"/>
                  </a:cubicBezTo>
                  <a:lnTo>
                    <a:pt x="365" y="11464"/>
                  </a:lnTo>
                  <a:cubicBezTo>
                    <a:pt x="183" y="11586"/>
                    <a:pt x="0" y="11829"/>
                    <a:pt x="0" y="12072"/>
                  </a:cubicBezTo>
                  <a:cubicBezTo>
                    <a:pt x="0" y="12220"/>
                    <a:pt x="88" y="12309"/>
                    <a:pt x="203" y="12309"/>
                  </a:cubicBezTo>
                  <a:cubicBezTo>
                    <a:pt x="253" y="12309"/>
                    <a:pt x="309" y="12292"/>
                    <a:pt x="365" y="12255"/>
                  </a:cubicBezTo>
                  <a:lnTo>
                    <a:pt x="20153" y="826"/>
                  </a:lnTo>
                  <a:cubicBezTo>
                    <a:pt x="20335" y="735"/>
                    <a:pt x="20487" y="461"/>
                    <a:pt x="20487" y="248"/>
                  </a:cubicBezTo>
                  <a:cubicBezTo>
                    <a:pt x="20487" y="91"/>
                    <a:pt x="20404" y="0"/>
                    <a:pt x="20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5650700" y="1784188"/>
              <a:ext cx="107175" cy="183925"/>
            </a:xfrm>
            <a:custGeom>
              <a:avLst/>
              <a:gdLst/>
              <a:ahLst/>
              <a:cxnLst/>
              <a:rect l="l" t="t" r="r" b="b"/>
              <a:pathLst>
                <a:path w="4287" h="7357" extrusionOk="0">
                  <a:moveTo>
                    <a:pt x="4256" y="1"/>
                  </a:moveTo>
                  <a:lnTo>
                    <a:pt x="0" y="2463"/>
                  </a:lnTo>
                  <a:lnTo>
                    <a:pt x="31" y="7356"/>
                  </a:lnTo>
                  <a:lnTo>
                    <a:pt x="4286" y="4894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5581925" y="1375463"/>
              <a:ext cx="779675" cy="1114025"/>
            </a:xfrm>
            <a:custGeom>
              <a:avLst/>
              <a:gdLst/>
              <a:ahLst/>
              <a:cxnLst/>
              <a:rect l="l" t="t" r="r" b="b"/>
              <a:pathLst>
                <a:path w="31187" h="44561" extrusionOk="0">
                  <a:moveTo>
                    <a:pt x="0" y="17964"/>
                  </a:moveTo>
                  <a:lnTo>
                    <a:pt x="31126" y="1"/>
                  </a:lnTo>
                  <a:lnTo>
                    <a:pt x="31186" y="26597"/>
                  </a:lnTo>
                  <a:lnTo>
                    <a:pt x="61" y="44561"/>
                  </a:lnTo>
                  <a:close/>
                  <a:moveTo>
                    <a:pt x="29879" y="9241"/>
                  </a:moveTo>
                  <a:lnTo>
                    <a:pt x="29849" y="2220"/>
                  </a:lnTo>
                  <a:lnTo>
                    <a:pt x="1277" y="18724"/>
                  </a:lnTo>
                  <a:lnTo>
                    <a:pt x="1277" y="25746"/>
                  </a:lnTo>
                  <a:lnTo>
                    <a:pt x="29879" y="9241"/>
                  </a:lnTo>
                  <a:close/>
                  <a:moveTo>
                    <a:pt x="29879" y="17235"/>
                  </a:moveTo>
                  <a:lnTo>
                    <a:pt x="29879" y="10214"/>
                  </a:lnTo>
                  <a:lnTo>
                    <a:pt x="1277" y="26718"/>
                  </a:lnTo>
                  <a:lnTo>
                    <a:pt x="1307" y="33740"/>
                  </a:lnTo>
                  <a:lnTo>
                    <a:pt x="29879" y="17235"/>
                  </a:lnTo>
                  <a:close/>
                  <a:moveTo>
                    <a:pt x="29910" y="25229"/>
                  </a:moveTo>
                  <a:lnTo>
                    <a:pt x="29879" y="18208"/>
                  </a:lnTo>
                  <a:lnTo>
                    <a:pt x="1307" y="34712"/>
                  </a:lnTo>
                  <a:lnTo>
                    <a:pt x="1338" y="41734"/>
                  </a:lnTo>
                  <a:lnTo>
                    <a:pt x="29910" y="25229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26F6CFD-1434-49D7-9B18-BD9E8B606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617" y="11917"/>
            <a:ext cx="5816088" cy="8169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p45"/>
          <p:cNvSpPr txBox="1">
            <a:spLocks noGrp="1"/>
          </p:cNvSpPr>
          <p:nvPr>
            <p:ph type="title" idx="8"/>
          </p:nvPr>
        </p:nvSpPr>
        <p:spPr>
          <a:xfrm>
            <a:off x="1667250" y="422250"/>
            <a:ext cx="5809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DIVING INTO DETAILS </a:t>
            </a:r>
            <a:endParaRPr dirty="0"/>
          </a:p>
        </p:txBody>
      </p:sp>
      <p:sp>
        <p:nvSpPr>
          <p:cNvPr id="2170" name="Google Shape;2170;p45"/>
          <p:cNvSpPr/>
          <p:nvPr/>
        </p:nvSpPr>
        <p:spPr>
          <a:xfrm>
            <a:off x="1168127" y="4353624"/>
            <a:ext cx="430867" cy="172624"/>
          </a:xfrm>
          <a:custGeom>
            <a:avLst/>
            <a:gdLst/>
            <a:ahLst/>
            <a:cxnLst/>
            <a:rect l="l" t="t" r="r" b="b"/>
            <a:pathLst>
              <a:path w="4655" h="1865" extrusionOk="0">
                <a:moveTo>
                  <a:pt x="1581" y="1"/>
                </a:moveTo>
                <a:lnTo>
                  <a:pt x="183" y="61"/>
                </a:lnTo>
                <a:cubicBezTo>
                  <a:pt x="183" y="61"/>
                  <a:pt x="0" y="973"/>
                  <a:pt x="31" y="1247"/>
                </a:cubicBezTo>
                <a:cubicBezTo>
                  <a:pt x="56" y="1479"/>
                  <a:pt x="170" y="1864"/>
                  <a:pt x="909" y="1864"/>
                </a:cubicBezTo>
                <a:cubicBezTo>
                  <a:pt x="1041" y="1864"/>
                  <a:pt x="1193" y="1852"/>
                  <a:pt x="1368" y="1824"/>
                </a:cubicBezTo>
                <a:cubicBezTo>
                  <a:pt x="2523" y="1642"/>
                  <a:pt x="4225" y="1125"/>
                  <a:pt x="4468" y="639"/>
                </a:cubicBezTo>
                <a:cubicBezTo>
                  <a:pt x="4655" y="308"/>
                  <a:pt x="4333" y="89"/>
                  <a:pt x="3754" y="89"/>
                </a:cubicBezTo>
                <a:cubicBezTo>
                  <a:pt x="3483" y="89"/>
                  <a:pt x="3155" y="137"/>
                  <a:pt x="2797" y="244"/>
                </a:cubicBezTo>
                <a:cubicBezTo>
                  <a:pt x="2679" y="276"/>
                  <a:pt x="2564" y="289"/>
                  <a:pt x="2456" y="289"/>
                </a:cubicBezTo>
                <a:cubicBezTo>
                  <a:pt x="1952" y="289"/>
                  <a:pt x="1581" y="1"/>
                  <a:pt x="1581" y="1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45"/>
          <p:cNvSpPr/>
          <p:nvPr/>
        </p:nvSpPr>
        <p:spPr>
          <a:xfrm>
            <a:off x="751692" y="3397277"/>
            <a:ext cx="655602" cy="993632"/>
          </a:xfrm>
          <a:custGeom>
            <a:avLst/>
            <a:gdLst/>
            <a:ahLst/>
            <a:cxnLst/>
            <a:rect l="l" t="t" r="r" b="b"/>
            <a:pathLst>
              <a:path w="7083" h="10735" extrusionOk="0">
                <a:moveTo>
                  <a:pt x="5550" y="0"/>
                </a:moveTo>
                <a:cubicBezTo>
                  <a:pt x="4220" y="0"/>
                  <a:pt x="1688" y="1352"/>
                  <a:pt x="1" y="2369"/>
                </a:cubicBezTo>
                <a:lnTo>
                  <a:pt x="1" y="6716"/>
                </a:lnTo>
                <a:cubicBezTo>
                  <a:pt x="2250" y="5895"/>
                  <a:pt x="4195" y="3585"/>
                  <a:pt x="4195" y="3585"/>
                </a:cubicBezTo>
                <a:cubicBezTo>
                  <a:pt x="4195" y="3585"/>
                  <a:pt x="4286" y="7324"/>
                  <a:pt x="4438" y="10545"/>
                </a:cubicBezTo>
                <a:cubicBezTo>
                  <a:pt x="4708" y="10684"/>
                  <a:pt x="4982" y="10734"/>
                  <a:pt x="5236" y="10734"/>
                </a:cubicBezTo>
                <a:cubicBezTo>
                  <a:pt x="5872" y="10734"/>
                  <a:pt x="6384" y="10424"/>
                  <a:pt x="6384" y="10424"/>
                </a:cubicBezTo>
                <a:cubicBezTo>
                  <a:pt x="6384" y="10424"/>
                  <a:pt x="7083" y="2399"/>
                  <a:pt x="6384" y="454"/>
                </a:cubicBezTo>
                <a:cubicBezTo>
                  <a:pt x="6267" y="134"/>
                  <a:pt x="5968" y="0"/>
                  <a:pt x="55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45"/>
          <p:cNvSpPr/>
          <p:nvPr/>
        </p:nvSpPr>
        <p:spPr>
          <a:xfrm>
            <a:off x="678568" y="3999113"/>
            <a:ext cx="731594" cy="1069253"/>
          </a:xfrm>
          <a:custGeom>
            <a:avLst/>
            <a:gdLst/>
            <a:ahLst/>
            <a:cxnLst/>
            <a:rect l="l" t="t" r="r" b="b"/>
            <a:pathLst>
              <a:path w="7904" h="11552" extrusionOk="0">
                <a:moveTo>
                  <a:pt x="7903" y="1"/>
                </a:moveTo>
                <a:lnTo>
                  <a:pt x="0" y="1247"/>
                </a:lnTo>
                <a:lnTo>
                  <a:pt x="0" y="9879"/>
                </a:lnTo>
                <a:lnTo>
                  <a:pt x="2888" y="11551"/>
                </a:lnTo>
                <a:lnTo>
                  <a:pt x="6839" y="10943"/>
                </a:lnTo>
                <a:lnTo>
                  <a:pt x="7903" y="8664"/>
                </a:lnTo>
                <a:lnTo>
                  <a:pt x="79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5"/>
          <p:cNvSpPr/>
          <p:nvPr/>
        </p:nvSpPr>
        <p:spPr>
          <a:xfrm>
            <a:off x="1114627" y="3999113"/>
            <a:ext cx="295544" cy="1043892"/>
          </a:xfrm>
          <a:custGeom>
            <a:avLst/>
            <a:gdLst/>
            <a:ahLst/>
            <a:cxnLst/>
            <a:rect l="l" t="t" r="r" b="b"/>
            <a:pathLst>
              <a:path w="3193" h="11278" extrusionOk="0">
                <a:moveTo>
                  <a:pt x="3192" y="1"/>
                </a:moveTo>
                <a:lnTo>
                  <a:pt x="1" y="518"/>
                </a:lnTo>
                <a:lnTo>
                  <a:pt x="1" y="11278"/>
                </a:lnTo>
                <a:lnTo>
                  <a:pt x="2128" y="10943"/>
                </a:lnTo>
                <a:lnTo>
                  <a:pt x="3192" y="8664"/>
                </a:lnTo>
                <a:lnTo>
                  <a:pt x="319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5"/>
          <p:cNvSpPr/>
          <p:nvPr/>
        </p:nvSpPr>
        <p:spPr>
          <a:xfrm>
            <a:off x="945794" y="4210153"/>
            <a:ext cx="365890" cy="858216"/>
          </a:xfrm>
          <a:custGeom>
            <a:avLst/>
            <a:gdLst/>
            <a:ahLst/>
            <a:cxnLst/>
            <a:rect l="l" t="t" r="r" b="b"/>
            <a:pathLst>
              <a:path w="3953" h="9272" extrusionOk="0">
                <a:moveTo>
                  <a:pt x="3952" y="1"/>
                </a:moveTo>
                <a:lnTo>
                  <a:pt x="1" y="639"/>
                </a:lnTo>
                <a:lnTo>
                  <a:pt x="1" y="9271"/>
                </a:lnTo>
                <a:lnTo>
                  <a:pt x="3952" y="8663"/>
                </a:lnTo>
                <a:lnTo>
                  <a:pt x="39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5"/>
          <p:cNvSpPr/>
          <p:nvPr/>
        </p:nvSpPr>
        <p:spPr>
          <a:xfrm>
            <a:off x="678568" y="3847219"/>
            <a:ext cx="731594" cy="422074"/>
          </a:xfrm>
          <a:custGeom>
            <a:avLst/>
            <a:gdLst/>
            <a:ahLst/>
            <a:cxnLst/>
            <a:rect l="l" t="t" r="r" b="b"/>
            <a:pathLst>
              <a:path w="7904" h="4560" extrusionOk="0">
                <a:moveTo>
                  <a:pt x="5016" y="0"/>
                </a:moveTo>
                <a:lnTo>
                  <a:pt x="1064" y="608"/>
                </a:lnTo>
                <a:lnTo>
                  <a:pt x="0" y="2888"/>
                </a:lnTo>
                <a:lnTo>
                  <a:pt x="2888" y="4560"/>
                </a:lnTo>
                <a:lnTo>
                  <a:pt x="6839" y="3922"/>
                </a:lnTo>
                <a:lnTo>
                  <a:pt x="7903" y="1642"/>
                </a:lnTo>
                <a:lnTo>
                  <a:pt x="501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45"/>
          <p:cNvSpPr/>
          <p:nvPr/>
        </p:nvSpPr>
        <p:spPr>
          <a:xfrm>
            <a:off x="498536" y="1547525"/>
            <a:ext cx="292675" cy="1486699"/>
          </a:xfrm>
          <a:custGeom>
            <a:avLst/>
            <a:gdLst/>
            <a:ahLst/>
            <a:cxnLst/>
            <a:rect l="l" t="t" r="r" b="b"/>
            <a:pathLst>
              <a:path w="3162" h="16062" extrusionOk="0">
                <a:moveTo>
                  <a:pt x="2470" y="1"/>
                </a:moveTo>
                <a:cubicBezTo>
                  <a:pt x="2422" y="1"/>
                  <a:pt x="2382" y="49"/>
                  <a:pt x="2371" y="134"/>
                </a:cubicBezTo>
                <a:cubicBezTo>
                  <a:pt x="2340" y="347"/>
                  <a:pt x="2158" y="1684"/>
                  <a:pt x="2158" y="1684"/>
                </a:cubicBezTo>
                <a:cubicBezTo>
                  <a:pt x="2158" y="1684"/>
                  <a:pt x="1185" y="2170"/>
                  <a:pt x="1216" y="2292"/>
                </a:cubicBezTo>
                <a:cubicBezTo>
                  <a:pt x="1307" y="2596"/>
                  <a:pt x="1611" y="3447"/>
                  <a:pt x="1641" y="3690"/>
                </a:cubicBezTo>
                <a:cubicBezTo>
                  <a:pt x="1641" y="4541"/>
                  <a:pt x="1611" y="7368"/>
                  <a:pt x="1489" y="9344"/>
                </a:cubicBezTo>
                <a:cubicBezTo>
                  <a:pt x="1033" y="11167"/>
                  <a:pt x="30" y="15605"/>
                  <a:pt x="0" y="15605"/>
                </a:cubicBezTo>
                <a:lnTo>
                  <a:pt x="1368" y="16061"/>
                </a:lnTo>
                <a:cubicBezTo>
                  <a:pt x="1368" y="16061"/>
                  <a:pt x="2492" y="13417"/>
                  <a:pt x="2948" y="9830"/>
                </a:cubicBezTo>
                <a:lnTo>
                  <a:pt x="2948" y="9830"/>
                </a:lnTo>
                <a:lnTo>
                  <a:pt x="2492" y="10864"/>
                </a:lnTo>
                <a:cubicBezTo>
                  <a:pt x="2553" y="10347"/>
                  <a:pt x="2796" y="8067"/>
                  <a:pt x="2766" y="7763"/>
                </a:cubicBezTo>
                <a:cubicBezTo>
                  <a:pt x="2675" y="5514"/>
                  <a:pt x="2675" y="5605"/>
                  <a:pt x="2736" y="4754"/>
                </a:cubicBezTo>
                <a:cubicBezTo>
                  <a:pt x="2766" y="4450"/>
                  <a:pt x="2796" y="4025"/>
                  <a:pt x="2827" y="3781"/>
                </a:cubicBezTo>
                <a:cubicBezTo>
                  <a:pt x="2857" y="3538"/>
                  <a:pt x="2918" y="3265"/>
                  <a:pt x="2948" y="3082"/>
                </a:cubicBezTo>
                <a:cubicBezTo>
                  <a:pt x="3100" y="2626"/>
                  <a:pt x="3161" y="2383"/>
                  <a:pt x="3040" y="1988"/>
                </a:cubicBezTo>
                <a:cubicBezTo>
                  <a:pt x="2988" y="1749"/>
                  <a:pt x="2870" y="1654"/>
                  <a:pt x="2787" y="1654"/>
                </a:cubicBezTo>
                <a:cubicBezTo>
                  <a:pt x="2722" y="1654"/>
                  <a:pt x="2679" y="1712"/>
                  <a:pt x="2705" y="1806"/>
                </a:cubicBezTo>
                <a:cubicBezTo>
                  <a:pt x="2766" y="2018"/>
                  <a:pt x="2675" y="2535"/>
                  <a:pt x="2675" y="2535"/>
                </a:cubicBezTo>
                <a:cubicBezTo>
                  <a:pt x="2675" y="2535"/>
                  <a:pt x="2584" y="2414"/>
                  <a:pt x="2614" y="2231"/>
                </a:cubicBezTo>
                <a:cubicBezTo>
                  <a:pt x="2644" y="2018"/>
                  <a:pt x="2705" y="1137"/>
                  <a:pt x="2675" y="559"/>
                </a:cubicBezTo>
                <a:cubicBezTo>
                  <a:pt x="2675" y="165"/>
                  <a:pt x="2560" y="1"/>
                  <a:pt x="2470" y="1"/>
                </a:cubicBezTo>
                <a:close/>
              </a:path>
            </a:pathLst>
          </a:custGeom>
          <a:solidFill>
            <a:srgbClr val="F4C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45"/>
          <p:cNvSpPr/>
          <p:nvPr/>
        </p:nvSpPr>
        <p:spPr>
          <a:xfrm>
            <a:off x="498536" y="2676777"/>
            <a:ext cx="230752" cy="357467"/>
          </a:xfrm>
          <a:custGeom>
            <a:avLst/>
            <a:gdLst/>
            <a:ahLst/>
            <a:cxnLst/>
            <a:rect l="l" t="t" r="r" b="b"/>
            <a:pathLst>
              <a:path w="2493" h="3862" extrusionOk="0">
                <a:moveTo>
                  <a:pt x="608" y="1"/>
                </a:moveTo>
                <a:cubicBezTo>
                  <a:pt x="274" y="1764"/>
                  <a:pt x="0" y="3405"/>
                  <a:pt x="0" y="3405"/>
                </a:cubicBezTo>
                <a:lnTo>
                  <a:pt x="1763" y="3861"/>
                </a:lnTo>
                <a:cubicBezTo>
                  <a:pt x="1763" y="3861"/>
                  <a:pt x="2128" y="2554"/>
                  <a:pt x="2492" y="518"/>
                </a:cubicBezTo>
                <a:cubicBezTo>
                  <a:pt x="1885" y="366"/>
                  <a:pt x="1246" y="274"/>
                  <a:pt x="6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45"/>
          <p:cNvSpPr/>
          <p:nvPr/>
        </p:nvSpPr>
        <p:spPr>
          <a:xfrm>
            <a:off x="1106203" y="3090435"/>
            <a:ext cx="998815" cy="619041"/>
          </a:xfrm>
          <a:custGeom>
            <a:avLst/>
            <a:gdLst/>
            <a:ahLst/>
            <a:cxnLst/>
            <a:rect l="l" t="t" r="r" b="b"/>
            <a:pathLst>
              <a:path w="10791" h="6688" extrusionOk="0">
                <a:moveTo>
                  <a:pt x="6931" y="0"/>
                </a:moveTo>
                <a:lnTo>
                  <a:pt x="0" y="3100"/>
                </a:lnTo>
                <a:lnTo>
                  <a:pt x="3131" y="6687"/>
                </a:lnTo>
                <a:lnTo>
                  <a:pt x="10791" y="3556"/>
                </a:lnTo>
                <a:lnTo>
                  <a:pt x="6931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45"/>
          <p:cNvSpPr/>
          <p:nvPr/>
        </p:nvSpPr>
        <p:spPr>
          <a:xfrm>
            <a:off x="1260967" y="3800105"/>
            <a:ext cx="326181" cy="247135"/>
          </a:xfrm>
          <a:custGeom>
            <a:avLst/>
            <a:gdLst/>
            <a:ahLst/>
            <a:cxnLst/>
            <a:rect l="l" t="t" r="r" b="b"/>
            <a:pathLst>
              <a:path w="3524" h="2670" extrusionOk="0">
                <a:moveTo>
                  <a:pt x="3173" y="1"/>
                </a:moveTo>
                <a:cubicBezTo>
                  <a:pt x="2908" y="1"/>
                  <a:pt x="2512" y="175"/>
                  <a:pt x="2098" y="540"/>
                </a:cubicBezTo>
                <a:cubicBezTo>
                  <a:pt x="1863" y="730"/>
                  <a:pt x="1615" y="779"/>
                  <a:pt x="1421" y="779"/>
                </a:cubicBezTo>
                <a:cubicBezTo>
                  <a:pt x="1211" y="779"/>
                  <a:pt x="1064" y="722"/>
                  <a:pt x="1064" y="722"/>
                </a:cubicBezTo>
                <a:lnTo>
                  <a:pt x="0" y="1209"/>
                </a:lnTo>
                <a:cubicBezTo>
                  <a:pt x="0" y="1209"/>
                  <a:pt x="91" y="2090"/>
                  <a:pt x="213" y="2303"/>
                </a:cubicBezTo>
                <a:cubicBezTo>
                  <a:pt x="290" y="2456"/>
                  <a:pt x="415" y="2670"/>
                  <a:pt x="710" y="2670"/>
                </a:cubicBezTo>
                <a:cubicBezTo>
                  <a:pt x="883" y="2670"/>
                  <a:pt x="1114" y="2596"/>
                  <a:pt x="1429" y="2394"/>
                </a:cubicBezTo>
                <a:cubicBezTo>
                  <a:pt x="2250" y="1877"/>
                  <a:pt x="3465" y="874"/>
                  <a:pt x="3496" y="358"/>
                </a:cubicBezTo>
                <a:cubicBezTo>
                  <a:pt x="3523" y="122"/>
                  <a:pt x="3394" y="1"/>
                  <a:pt x="3173" y="1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45"/>
          <p:cNvSpPr/>
          <p:nvPr/>
        </p:nvSpPr>
        <p:spPr>
          <a:xfrm>
            <a:off x="1480430" y="4592803"/>
            <a:ext cx="437809" cy="172717"/>
          </a:xfrm>
          <a:custGeom>
            <a:avLst/>
            <a:gdLst/>
            <a:ahLst/>
            <a:cxnLst/>
            <a:rect l="l" t="t" r="r" b="b"/>
            <a:pathLst>
              <a:path w="4730" h="1866" extrusionOk="0">
                <a:moveTo>
                  <a:pt x="274" y="0"/>
                </a:moveTo>
                <a:cubicBezTo>
                  <a:pt x="274" y="0"/>
                  <a:pt x="0" y="882"/>
                  <a:pt x="31" y="1155"/>
                </a:cubicBezTo>
                <a:cubicBezTo>
                  <a:pt x="31" y="1407"/>
                  <a:pt x="134" y="1865"/>
                  <a:pt x="1051" y="1865"/>
                </a:cubicBezTo>
                <a:cubicBezTo>
                  <a:pt x="1130" y="1865"/>
                  <a:pt x="1215" y="1862"/>
                  <a:pt x="1307" y="1854"/>
                </a:cubicBezTo>
                <a:cubicBezTo>
                  <a:pt x="2462" y="1763"/>
                  <a:pt x="4225" y="1399"/>
                  <a:pt x="4499" y="943"/>
                </a:cubicBezTo>
                <a:cubicBezTo>
                  <a:pt x="4729" y="574"/>
                  <a:pt x="4330" y="310"/>
                  <a:pt x="3621" y="310"/>
                </a:cubicBezTo>
                <a:cubicBezTo>
                  <a:pt x="3394" y="310"/>
                  <a:pt x="3136" y="337"/>
                  <a:pt x="2857" y="395"/>
                </a:cubicBezTo>
                <a:cubicBezTo>
                  <a:pt x="2767" y="416"/>
                  <a:pt x="2679" y="425"/>
                  <a:pt x="2595" y="425"/>
                </a:cubicBezTo>
                <a:cubicBezTo>
                  <a:pt x="2058" y="425"/>
                  <a:pt x="1672" y="61"/>
                  <a:pt x="1672" y="61"/>
                </a:cubicBezTo>
                <a:lnTo>
                  <a:pt x="2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1" name="Google Shape;2181;p45"/>
          <p:cNvSpPr/>
          <p:nvPr/>
        </p:nvSpPr>
        <p:spPr>
          <a:xfrm>
            <a:off x="400050" y="3641455"/>
            <a:ext cx="1387104" cy="987985"/>
          </a:xfrm>
          <a:custGeom>
            <a:avLst/>
            <a:gdLst/>
            <a:ahLst/>
            <a:cxnLst/>
            <a:rect l="l" t="t" r="r" b="b"/>
            <a:pathLst>
              <a:path w="14986" h="10674" extrusionOk="0">
                <a:moveTo>
                  <a:pt x="13468" y="1"/>
                </a:moveTo>
                <a:cubicBezTo>
                  <a:pt x="11249" y="1"/>
                  <a:pt x="6110" y="2831"/>
                  <a:pt x="6110" y="2831"/>
                </a:cubicBezTo>
                <a:cubicBezTo>
                  <a:pt x="6110" y="2831"/>
                  <a:pt x="4390" y="633"/>
                  <a:pt x="2200" y="633"/>
                </a:cubicBezTo>
                <a:cubicBezTo>
                  <a:pt x="2116" y="633"/>
                  <a:pt x="2031" y="636"/>
                  <a:pt x="1945" y="643"/>
                </a:cubicBezTo>
                <a:cubicBezTo>
                  <a:pt x="0" y="3804"/>
                  <a:pt x="3404" y="6327"/>
                  <a:pt x="6171" y="6448"/>
                </a:cubicBezTo>
                <a:cubicBezTo>
                  <a:pt x="6223" y="6451"/>
                  <a:pt x="6276" y="6452"/>
                  <a:pt x="6329" y="6452"/>
                </a:cubicBezTo>
                <a:cubicBezTo>
                  <a:pt x="9024" y="6452"/>
                  <a:pt x="12006" y="3470"/>
                  <a:pt x="12006" y="3470"/>
                </a:cubicBezTo>
                <a:lnTo>
                  <a:pt x="12006" y="3470"/>
                </a:lnTo>
                <a:cubicBezTo>
                  <a:pt x="12006" y="3470"/>
                  <a:pt x="11794" y="7208"/>
                  <a:pt x="11703" y="10400"/>
                </a:cubicBezTo>
                <a:cubicBezTo>
                  <a:pt x="12019" y="10607"/>
                  <a:pt x="12358" y="10673"/>
                  <a:pt x="12663" y="10673"/>
                </a:cubicBezTo>
                <a:cubicBezTo>
                  <a:pt x="13210" y="10673"/>
                  <a:pt x="13648" y="10461"/>
                  <a:pt x="13648" y="10461"/>
                </a:cubicBezTo>
                <a:cubicBezTo>
                  <a:pt x="13648" y="10461"/>
                  <a:pt x="14985" y="2497"/>
                  <a:pt x="14438" y="521"/>
                </a:cubicBezTo>
                <a:cubicBezTo>
                  <a:pt x="14336" y="151"/>
                  <a:pt x="13979" y="1"/>
                  <a:pt x="134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45"/>
          <p:cNvSpPr/>
          <p:nvPr/>
        </p:nvSpPr>
        <p:spPr>
          <a:xfrm>
            <a:off x="411250" y="2834595"/>
            <a:ext cx="794257" cy="1221144"/>
          </a:xfrm>
          <a:custGeom>
            <a:avLst/>
            <a:gdLst/>
            <a:ahLst/>
            <a:cxnLst/>
            <a:rect l="l" t="t" r="r" b="b"/>
            <a:pathLst>
              <a:path w="8581" h="13193" extrusionOk="0">
                <a:moveTo>
                  <a:pt x="2860" y="0"/>
                </a:moveTo>
                <a:cubicBezTo>
                  <a:pt x="46" y="0"/>
                  <a:pt x="588" y="5509"/>
                  <a:pt x="821" y="7232"/>
                </a:cubicBezTo>
                <a:cubicBezTo>
                  <a:pt x="1065" y="8995"/>
                  <a:pt x="761" y="10302"/>
                  <a:pt x="821" y="10728"/>
                </a:cubicBezTo>
                <a:cubicBezTo>
                  <a:pt x="882" y="11123"/>
                  <a:pt x="1" y="12430"/>
                  <a:pt x="2493" y="12977"/>
                </a:cubicBezTo>
                <a:cubicBezTo>
                  <a:pt x="3204" y="13126"/>
                  <a:pt x="3825" y="13192"/>
                  <a:pt x="4367" y="13192"/>
                </a:cubicBezTo>
                <a:cubicBezTo>
                  <a:pt x="8580" y="13192"/>
                  <a:pt x="8056" y="9208"/>
                  <a:pt x="8056" y="9208"/>
                </a:cubicBezTo>
                <a:lnTo>
                  <a:pt x="7843" y="8083"/>
                </a:lnTo>
                <a:cubicBezTo>
                  <a:pt x="7843" y="8083"/>
                  <a:pt x="7113" y="4770"/>
                  <a:pt x="6505" y="3190"/>
                </a:cubicBezTo>
                <a:cubicBezTo>
                  <a:pt x="5898" y="1579"/>
                  <a:pt x="4195" y="1001"/>
                  <a:pt x="4195" y="1001"/>
                </a:cubicBezTo>
                <a:cubicBezTo>
                  <a:pt x="4195" y="1001"/>
                  <a:pt x="4773" y="545"/>
                  <a:pt x="3223" y="28"/>
                </a:cubicBezTo>
                <a:cubicBezTo>
                  <a:pt x="3096" y="9"/>
                  <a:pt x="2975" y="0"/>
                  <a:pt x="28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3" name="Google Shape;2183;p45"/>
          <p:cNvSpPr/>
          <p:nvPr/>
        </p:nvSpPr>
        <p:spPr>
          <a:xfrm>
            <a:off x="701061" y="2532473"/>
            <a:ext cx="413651" cy="437068"/>
          </a:xfrm>
          <a:custGeom>
            <a:avLst/>
            <a:gdLst/>
            <a:ahLst/>
            <a:cxnLst/>
            <a:rect l="l" t="t" r="r" b="b"/>
            <a:pathLst>
              <a:path w="4469" h="4722" extrusionOk="0">
                <a:moveTo>
                  <a:pt x="2790" y="0"/>
                </a:moveTo>
                <a:cubicBezTo>
                  <a:pt x="1272" y="0"/>
                  <a:pt x="335" y="2685"/>
                  <a:pt x="335" y="2685"/>
                </a:cubicBezTo>
                <a:lnTo>
                  <a:pt x="1" y="3536"/>
                </a:lnTo>
                <a:cubicBezTo>
                  <a:pt x="1" y="3536"/>
                  <a:pt x="852" y="4478"/>
                  <a:pt x="1915" y="4721"/>
                </a:cubicBezTo>
                <a:cubicBezTo>
                  <a:pt x="1946" y="4417"/>
                  <a:pt x="2280" y="3779"/>
                  <a:pt x="2645" y="3779"/>
                </a:cubicBezTo>
                <a:cubicBezTo>
                  <a:pt x="2749" y="3779"/>
                  <a:pt x="2861" y="3781"/>
                  <a:pt x="2969" y="3781"/>
                </a:cubicBezTo>
                <a:cubicBezTo>
                  <a:pt x="3240" y="3781"/>
                  <a:pt x="3492" y="3766"/>
                  <a:pt x="3557" y="3657"/>
                </a:cubicBezTo>
                <a:cubicBezTo>
                  <a:pt x="3648" y="3475"/>
                  <a:pt x="3861" y="2502"/>
                  <a:pt x="3861" y="2502"/>
                </a:cubicBezTo>
                <a:cubicBezTo>
                  <a:pt x="3861" y="2502"/>
                  <a:pt x="3982" y="2441"/>
                  <a:pt x="4226" y="2350"/>
                </a:cubicBezTo>
                <a:cubicBezTo>
                  <a:pt x="4469" y="2289"/>
                  <a:pt x="4347" y="2137"/>
                  <a:pt x="4347" y="2137"/>
                </a:cubicBezTo>
                <a:cubicBezTo>
                  <a:pt x="4347" y="2137"/>
                  <a:pt x="3800" y="1925"/>
                  <a:pt x="3922" y="1408"/>
                </a:cubicBezTo>
                <a:cubicBezTo>
                  <a:pt x="4013" y="982"/>
                  <a:pt x="3830" y="526"/>
                  <a:pt x="3770" y="374"/>
                </a:cubicBezTo>
                <a:cubicBezTo>
                  <a:pt x="3739" y="344"/>
                  <a:pt x="3739" y="344"/>
                  <a:pt x="3739" y="344"/>
                </a:cubicBezTo>
                <a:cubicBezTo>
                  <a:pt x="3403" y="102"/>
                  <a:pt x="3086" y="0"/>
                  <a:pt x="2790" y="0"/>
                </a:cubicBezTo>
                <a:close/>
              </a:path>
            </a:pathLst>
          </a:custGeom>
          <a:solidFill>
            <a:srgbClr val="F4C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4" name="Google Shape;2184;p45"/>
          <p:cNvSpPr/>
          <p:nvPr/>
        </p:nvSpPr>
        <p:spPr>
          <a:xfrm>
            <a:off x="630714" y="2392613"/>
            <a:ext cx="503712" cy="445399"/>
          </a:xfrm>
          <a:custGeom>
            <a:avLst/>
            <a:gdLst/>
            <a:ahLst/>
            <a:cxnLst/>
            <a:rect l="l" t="t" r="r" b="b"/>
            <a:pathLst>
              <a:path w="5442" h="4812" extrusionOk="0">
                <a:moveTo>
                  <a:pt x="4165" y="1"/>
                </a:moveTo>
                <a:cubicBezTo>
                  <a:pt x="4165" y="1"/>
                  <a:pt x="3223" y="153"/>
                  <a:pt x="2767" y="153"/>
                </a:cubicBezTo>
                <a:cubicBezTo>
                  <a:pt x="2713" y="153"/>
                  <a:pt x="2651" y="152"/>
                  <a:pt x="2581" y="152"/>
                </a:cubicBezTo>
                <a:cubicBezTo>
                  <a:pt x="2064" y="152"/>
                  <a:pt x="1177" y="199"/>
                  <a:pt x="882" y="1004"/>
                </a:cubicBezTo>
                <a:cubicBezTo>
                  <a:pt x="335" y="1764"/>
                  <a:pt x="1" y="3922"/>
                  <a:pt x="973" y="4530"/>
                </a:cubicBezTo>
                <a:cubicBezTo>
                  <a:pt x="1268" y="4759"/>
                  <a:pt x="1501" y="4812"/>
                  <a:pt x="1653" y="4812"/>
                </a:cubicBezTo>
                <a:cubicBezTo>
                  <a:pt x="1784" y="4812"/>
                  <a:pt x="1855" y="4773"/>
                  <a:pt x="1855" y="4773"/>
                </a:cubicBezTo>
                <a:cubicBezTo>
                  <a:pt x="1855" y="4773"/>
                  <a:pt x="2280" y="3770"/>
                  <a:pt x="2341" y="3375"/>
                </a:cubicBezTo>
                <a:cubicBezTo>
                  <a:pt x="2372" y="3187"/>
                  <a:pt x="2620" y="3040"/>
                  <a:pt x="2833" y="3040"/>
                </a:cubicBezTo>
                <a:cubicBezTo>
                  <a:pt x="3035" y="3040"/>
                  <a:pt x="3205" y="3172"/>
                  <a:pt x="3131" y="3527"/>
                </a:cubicBezTo>
                <a:cubicBezTo>
                  <a:pt x="3040" y="3892"/>
                  <a:pt x="3071" y="4104"/>
                  <a:pt x="3071" y="4104"/>
                </a:cubicBezTo>
                <a:lnTo>
                  <a:pt x="3344" y="3922"/>
                </a:lnTo>
                <a:cubicBezTo>
                  <a:pt x="3344" y="3922"/>
                  <a:pt x="4013" y="2828"/>
                  <a:pt x="3830" y="2250"/>
                </a:cubicBezTo>
                <a:cubicBezTo>
                  <a:pt x="3746" y="1983"/>
                  <a:pt x="3903" y="1911"/>
                  <a:pt x="4096" y="1911"/>
                </a:cubicBezTo>
                <a:cubicBezTo>
                  <a:pt x="4319" y="1911"/>
                  <a:pt x="4590" y="2007"/>
                  <a:pt x="4590" y="2007"/>
                </a:cubicBezTo>
                <a:cubicBezTo>
                  <a:pt x="4590" y="2007"/>
                  <a:pt x="5441" y="1278"/>
                  <a:pt x="5168" y="548"/>
                </a:cubicBezTo>
                <a:lnTo>
                  <a:pt x="5168" y="548"/>
                </a:lnTo>
                <a:cubicBezTo>
                  <a:pt x="5059" y="657"/>
                  <a:pt x="4889" y="672"/>
                  <a:pt x="4800" y="672"/>
                </a:cubicBezTo>
                <a:cubicBezTo>
                  <a:pt x="4765" y="672"/>
                  <a:pt x="4742" y="670"/>
                  <a:pt x="4742" y="670"/>
                </a:cubicBezTo>
                <a:lnTo>
                  <a:pt x="4925" y="305"/>
                </a:lnTo>
                <a:lnTo>
                  <a:pt x="4925" y="305"/>
                </a:lnTo>
                <a:cubicBezTo>
                  <a:pt x="4925" y="305"/>
                  <a:pt x="4380" y="383"/>
                  <a:pt x="4022" y="383"/>
                </a:cubicBezTo>
                <a:cubicBezTo>
                  <a:pt x="3933" y="383"/>
                  <a:pt x="3855" y="378"/>
                  <a:pt x="3800" y="366"/>
                </a:cubicBezTo>
                <a:cubicBezTo>
                  <a:pt x="4043" y="244"/>
                  <a:pt x="4165" y="1"/>
                  <a:pt x="41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45"/>
          <p:cNvSpPr/>
          <p:nvPr/>
        </p:nvSpPr>
        <p:spPr>
          <a:xfrm>
            <a:off x="813616" y="3439300"/>
            <a:ext cx="1055091" cy="472056"/>
          </a:xfrm>
          <a:custGeom>
            <a:avLst/>
            <a:gdLst/>
            <a:ahLst/>
            <a:cxnLst/>
            <a:rect l="l" t="t" r="r" b="b"/>
            <a:pathLst>
              <a:path w="11399" h="5100" extrusionOk="0">
                <a:moveTo>
                  <a:pt x="0" y="0"/>
                </a:moveTo>
                <a:cubicBezTo>
                  <a:pt x="0" y="0"/>
                  <a:pt x="1247" y="3465"/>
                  <a:pt x="1885" y="4468"/>
                </a:cubicBezTo>
                <a:cubicBezTo>
                  <a:pt x="2155" y="4928"/>
                  <a:pt x="2528" y="5099"/>
                  <a:pt x="3006" y="5099"/>
                </a:cubicBezTo>
                <a:cubicBezTo>
                  <a:pt x="3602" y="5099"/>
                  <a:pt x="4361" y="4833"/>
                  <a:pt x="5289" y="4529"/>
                </a:cubicBezTo>
                <a:cubicBezTo>
                  <a:pt x="6961" y="3952"/>
                  <a:pt x="9332" y="2827"/>
                  <a:pt x="9332" y="2827"/>
                </a:cubicBezTo>
                <a:cubicBezTo>
                  <a:pt x="11064" y="2158"/>
                  <a:pt x="11399" y="851"/>
                  <a:pt x="11399" y="851"/>
                </a:cubicBezTo>
                <a:lnTo>
                  <a:pt x="11399" y="851"/>
                </a:lnTo>
                <a:lnTo>
                  <a:pt x="10061" y="1368"/>
                </a:lnTo>
                <a:cubicBezTo>
                  <a:pt x="10061" y="1368"/>
                  <a:pt x="10244" y="1064"/>
                  <a:pt x="10244" y="669"/>
                </a:cubicBezTo>
                <a:cubicBezTo>
                  <a:pt x="10230" y="472"/>
                  <a:pt x="10151" y="405"/>
                  <a:pt x="10067" y="405"/>
                </a:cubicBezTo>
                <a:cubicBezTo>
                  <a:pt x="9969" y="405"/>
                  <a:pt x="9865" y="496"/>
                  <a:pt x="9849" y="578"/>
                </a:cubicBezTo>
                <a:cubicBezTo>
                  <a:pt x="9849" y="730"/>
                  <a:pt x="9818" y="973"/>
                  <a:pt x="9545" y="1186"/>
                </a:cubicBezTo>
                <a:cubicBezTo>
                  <a:pt x="9271" y="1429"/>
                  <a:pt x="8967" y="1915"/>
                  <a:pt x="8967" y="1915"/>
                </a:cubicBezTo>
                <a:lnTo>
                  <a:pt x="8937" y="1915"/>
                </a:lnTo>
                <a:cubicBezTo>
                  <a:pt x="8116" y="2067"/>
                  <a:pt x="4590" y="2918"/>
                  <a:pt x="3769" y="3222"/>
                </a:cubicBezTo>
                <a:cubicBezTo>
                  <a:pt x="3709" y="2827"/>
                  <a:pt x="2493" y="31"/>
                  <a:pt x="2493" y="31"/>
                </a:cubicBezTo>
                <a:lnTo>
                  <a:pt x="0" y="0"/>
                </a:lnTo>
                <a:close/>
              </a:path>
            </a:pathLst>
          </a:custGeom>
          <a:solidFill>
            <a:srgbClr val="F4C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6" name="Google Shape;2186;p45"/>
          <p:cNvSpPr/>
          <p:nvPr/>
        </p:nvSpPr>
        <p:spPr>
          <a:xfrm>
            <a:off x="703838" y="3062111"/>
            <a:ext cx="402451" cy="562950"/>
          </a:xfrm>
          <a:custGeom>
            <a:avLst/>
            <a:gdLst/>
            <a:ahLst/>
            <a:cxnLst/>
            <a:rect l="l" t="t" r="r" b="b"/>
            <a:pathLst>
              <a:path w="4348" h="6082" extrusionOk="0">
                <a:moveTo>
                  <a:pt x="2042" y="1"/>
                </a:moveTo>
                <a:cubicBezTo>
                  <a:pt x="1487" y="1"/>
                  <a:pt x="876" y="279"/>
                  <a:pt x="578" y="1005"/>
                </a:cubicBezTo>
                <a:cubicBezTo>
                  <a:pt x="1" y="2343"/>
                  <a:pt x="1430" y="6081"/>
                  <a:pt x="1430" y="6081"/>
                </a:cubicBezTo>
                <a:lnTo>
                  <a:pt x="4347" y="5230"/>
                </a:lnTo>
                <a:cubicBezTo>
                  <a:pt x="4347" y="5230"/>
                  <a:pt x="3496" y="1096"/>
                  <a:pt x="3101" y="488"/>
                </a:cubicBezTo>
                <a:cubicBezTo>
                  <a:pt x="2935" y="197"/>
                  <a:pt x="2508" y="1"/>
                  <a:pt x="20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9CFDDF-65EC-4AC8-BA34-9CA03A218361}"/>
              </a:ext>
            </a:extLst>
          </p:cNvPr>
          <p:cNvSpPr txBox="1"/>
          <p:nvPr/>
        </p:nvSpPr>
        <p:spPr>
          <a:xfrm>
            <a:off x="1955987" y="1045651"/>
            <a:ext cx="735663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9A1B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There exists 2 available courses to register on the website: </a:t>
            </a:r>
            <a:b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9A1B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9A1B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	1. Microelectronics </a:t>
            </a:r>
          </a:p>
          <a:p>
            <a:pPr marL="1143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tabLst/>
              <a:defRPr/>
            </a:pPr>
            <a:r>
              <a:rPr lang="en-US" sz="1800" b="1" dirty="0">
                <a:solidFill>
                  <a:srgbClr val="FF9A1B"/>
                </a:solidFill>
                <a:latin typeface="Open Sans"/>
                <a:ea typeface="Open Sans"/>
                <a:cs typeface="Open Sans"/>
                <a:sym typeface="Open Sans"/>
              </a:rPr>
              <a:t>	2. S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9A1B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oldering</a:t>
            </a:r>
            <a:r>
              <a:rPr lang="en-US" sz="1800" b="1" dirty="0">
                <a:solidFill>
                  <a:srgbClr val="FF9A1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1143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9A1B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9A1B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There are several competitions such as:</a:t>
            </a:r>
          </a:p>
          <a:p>
            <a:pPr marL="1143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tabLst/>
              <a:defRPr/>
            </a:pPr>
            <a:r>
              <a:rPr lang="en-US" sz="1800" b="1" dirty="0">
                <a:solidFill>
                  <a:srgbClr val="FF9A1B"/>
                </a:solidFill>
                <a:latin typeface="Open Sans"/>
                <a:ea typeface="Open Sans"/>
                <a:cs typeface="Open Sans"/>
                <a:sym typeface="Open Sans"/>
              </a:rPr>
              <a:t>	1.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9A1B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Soldering </a:t>
            </a:r>
          </a:p>
          <a:p>
            <a:pPr marL="1143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tabLst/>
              <a:defRPr/>
            </a:pPr>
            <a:r>
              <a:rPr lang="en-US" sz="1800" b="1" dirty="0">
                <a:solidFill>
                  <a:srgbClr val="FF9A1B"/>
                </a:solidFill>
                <a:latin typeface="Open Sans"/>
                <a:ea typeface="Open Sans"/>
                <a:cs typeface="Open Sans"/>
                <a:sym typeface="Open Sans"/>
              </a:rPr>
              <a:t>	2. T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9A1B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rivial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9A1B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Questions (or IQ Tests)</a:t>
            </a:r>
          </a:p>
          <a:p>
            <a:pPr marL="1143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9A1B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9A1B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Services include:</a:t>
            </a:r>
          </a:p>
          <a:p>
            <a:pPr marL="1143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9A1B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	1. </a:t>
            </a:r>
            <a:r>
              <a:rPr lang="en-US" sz="1800" b="1" dirty="0">
                <a:solidFill>
                  <a:srgbClr val="FF9A1B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9A1B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uide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9A1B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 projects</a:t>
            </a:r>
          </a:p>
          <a:p>
            <a:pPr marL="1143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tabLst/>
              <a:defRPr/>
            </a:pPr>
            <a:r>
              <a:rPr lang="en-US" sz="1800" b="1" dirty="0">
                <a:solidFill>
                  <a:srgbClr val="FF9A1B"/>
                </a:solidFill>
                <a:latin typeface="Open Sans"/>
                <a:ea typeface="Open Sans"/>
                <a:cs typeface="Open Sans"/>
                <a:sym typeface="Open Sans"/>
              </a:rPr>
              <a:t>	2. S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9A1B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oldering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9A1B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679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B2940CB-725D-4332-A8F8-8DBE19075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24538"/>
            <a:ext cx="8778240" cy="51189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5D5ED-44BE-4D50-8DAE-09466A60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90" y="0"/>
            <a:ext cx="7770300" cy="457200"/>
          </a:xfrm>
        </p:spPr>
        <p:txBody>
          <a:bodyPr/>
          <a:lstStyle/>
          <a:p>
            <a:r>
              <a:rPr lang="en-US" dirty="0"/>
              <a:t>CDM</a:t>
            </a:r>
          </a:p>
        </p:txBody>
      </p:sp>
    </p:spTree>
    <p:extLst>
      <p:ext uri="{BB962C8B-B14F-4D97-AF65-F5344CB8AC3E}">
        <p14:creationId xmlns:p14="http://schemas.microsoft.com/office/powerpoint/2010/main" val="314250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C6D3849-B394-4AA5-9CA2-988E5C25A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20" y="0"/>
            <a:ext cx="8079559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5D5ED-44BE-4D50-8DAE-09466A60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16990" y="0"/>
            <a:ext cx="7770300" cy="457200"/>
          </a:xfrm>
        </p:spPr>
        <p:txBody>
          <a:bodyPr/>
          <a:lstStyle/>
          <a:p>
            <a:r>
              <a:rPr lang="en-US" dirty="0"/>
              <a:t>LDM </a:t>
            </a:r>
          </a:p>
        </p:txBody>
      </p:sp>
    </p:spTree>
    <p:extLst>
      <p:ext uri="{BB962C8B-B14F-4D97-AF65-F5344CB8AC3E}">
        <p14:creationId xmlns:p14="http://schemas.microsoft.com/office/powerpoint/2010/main" val="161637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p45"/>
          <p:cNvSpPr txBox="1">
            <a:spLocks noGrp="1"/>
          </p:cNvSpPr>
          <p:nvPr>
            <p:ph type="title" idx="8"/>
          </p:nvPr>
        </p:nvSpPr>
        <p:spPr>
          <a:xfrm>
            <a:off x="2105018" y="771385"/>
            <a:ext cx="5809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Languages Used</a:t>
            </a:r>
            <a:endParaRPr dirty="0"/>
          </a:p>
        </p:txBody>
      </p:sp>
      <p:sp>
        <p:nvSpPr>
          <p:cNvPr id="2170" name="Google Shape;2170;p45"/>
          <p:cNvSpPr/>
          <p:nvPr/>
        </p:nvSpPr>
        <p:spPr>
          <a:xfrm>
            <a:off x="1168127" y="4353624"/>
            <a:ext cx="430867" cy="172624"/>
          </a:xfrm>
          <a:custGeom>
            <a:avLst/>
            <a:gdLst/>
            <a:ahLst/>
            <a:cxnLst/>
            <a:rect l="l" t="t" r="r" b="b"/>
            <a:pathLst>
              <a:path w="4655" h="1865" extrusionOk="0">
                <a:moveTo>
                  <a:pt x="1581" y="1"/>
                </a:moveTo>
                <a:lnTo>
                  <a:pt x="183" y="61"/>
                </a:lnTo>
                <a:cubicBezTo>
                  <a:pt x="183" y="61"/>
                  <a:pt x="0" y="973"/>
                  <a:pt x="31" y="1247"/>
                </a:cubicBezTo>
                <a:cubicBezTo>
                  <a:pt x="56" y="1479"/>
                  <a:pt x="170" y="1864"/>
                  <a:pt x="909" y="1864"/>
                </a:cubicBezTo>
                <a:cubicBezTo>
                  <a:pt x="1041" y="1864"/>
                  <a:pt x="1193" y="1852"/>
                  <a:pt x="1368" y="1824"/>
                </a:cubicBezTo>
                <a:cubicBezTo>
                  <a:pt x="2523" y="1642"/>
                  <a:pt x="4225" y="1125"/>
                  <a:pt x="4468" y="639"/>
                </a:cubicBezTo>
                <a:cubicBezTo>
                  <a:pt x="4655" y="308"/>
                  <a:pt x="4333" y="89"/>
                  <a:pt x="3754" y="89"/>
                </a:cubicBezTo>
                <a:cubicBezTo>
                  <a:pt x="3483" y="89"/>
                  <a:pt x="3155" y="137"/>
                  <a:pt x="2797" y="244"/>
                </a:cubicBezTo>
                <a:cubicBezTo>
                  <a:pt x="2679" y="276"/>
                  <a:pt x="2564" y="289"/>
                  <a:pt x="2456" y="289"/>
                </a:cubicBezTo>
                <a:cubicBezTo>
                  <a:pt x="1952" y="289"/>
                  <a:pt x="1581" y="1"/>
                  <a:pt x="1581" y="1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45"/>
          <p:cNvSpPr/>
          <p:nvPr/>
        </p:nvSpPr>
        <p:spPr>
          <a:xfrm>
            <a:off x="751692" y="3397277"/>
            <a:ext cx="655602" cy="993632"/>
          </a:xfrm>
          <a:custGeom>
            <a:avLst/>
            <a:gdLst/>
            <a:ahLst/>
            <a:cxnLst/>
            <a:rect l="l" t="t" r="r" b="b"/>
            <a:pathLst>
              <a:path w="7083" h="10735" extrusionOk="0">
                <a:moveTo>
                  <a:pt x="5550" y="0"/>
                </a:moveTo>
                <a:cubicBezTo>
                  <a:pt x="4220" y="0"/>
                  <a:pt x="1688" y="1352"/>
                  <a:pt x="1" y="2369"/>
                </a:cubicBezTo>
                <a:lnTo>
                  <a:pt x="1" y="6716"/>
                </a:lnTo>
                <a:cubicBezTo>
                  <a:pt x="2250" y="5895"/>
                  <a:pt x="4195" y="3585"/>
                  <a:pt x="4195" y="3585"/>
                </a:cubicBezTo>
                <a:cubicBezTo>
                  <a:pt x="4195" y="3585"/>
                  <a:pt x="4286" y="7324"/>
                  <a:pt x="4438" y="10545"/>
                </a:cubicBezTo>
                <a:cubicBezTo>
                  <a:pt x="4708" y="10684"/>
                  <a:pt x="4982" y="10734"/>
                  <a:pt x="5236" y="10734"/>
                </a:cubicBezTo>
                <a:cubicBezTo>
                  <a:pt x="5872" y="10734"/>
                  <a:pt x="6384" y="10424"/>
                  <a:pt x="6384" y="10424"/>
                </a:cubicBezTo>
                <a:cubicBezTo>
                  <a:pt x="6384" y="10424"/>
                  <a:pt x="7083" y="2399"/>
                  <a:pt x="6384" y="454"/>
                </a:cubicBezTo>
                <a:cubicBezTo>
                  <a:pt x="6267" y="134"/>
                  <a:pt x="5968" y="0"/>
                  <a:pt x="55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45"/>
          <p:cNvSpPr/>
          <p:nvPr/>
        </p:nvSpPr>
        <p:spPr>
          <a:xfrm>
            <a:off x="678568" y="3999113"/>
            <a:ext cx="731594" cy="1069253"/>
          </a:xfrm>
          <a:custGeom>
            <a:avLst/>
            <a:gdLst/>
            <a:ahLst/>
            <a:cxnLst/>
            <a:rect l="l" t="t" r="r" b="b"/>
            <a:pathLst>
              <a:path w="7904" h="11552" extrusionOk="0">
                <a:moveTo>
                  <a:pt x="7903" y="1"/>
                </a:moveTo>
                <a:lnTo>
                  <a:pt x="0" y="1247"/>
                </a:lnTo>
                <a:lnTo>
                  <a:pt x="0" y="9879"/>
                </a:lnTo>
                <a:lnTo>
                  <a:pt x="2888" y="11551"/>
                </a:lnTo>
                <a:lnTo>
                  <a:pt x="6839" y="10943"/>
                </a:lnTo>
                <a:lnTo>
                  <a:pt x="7903" y="8664"/>
                </a:lnTo>
                <a:lnTo>
                  <a:pt x="79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5"/>
          <p:cNvSpPr/>
          <p:nvPr/>
        </p:nvSpPr>
        <p:spPr>
          <a:xfrm>
            <a:off x="1114627" y="3999113"/>
            <a:ext cx="295544" cy="1043892"/>
          </a:xfrm>
          <a:custGeom>
            <a:avLst/>
            <a:gdLst/>
            <a:ahLst/>
            <a:cxnLst/>
            <a:rect l="l" t="t" r="r" b="b"/>
            <a:pathLst>
              <a:path w="3193" h="11278" extrusionOk="0">
                <a:moveTo>
                  <a:pt x="3192" y="1"/>
                </a:moveTo>
                <a:lnTo>
                  <a:pt x="1" y="518"/>
                </a:lnTo>
                <a:lnTo>
                  <a:pt x="1" y="11278"/>
                </a:lnTo>
                <a:lnTo>
                  <a:pt x="2128" y="10943"/>
                </a:lnTo>
                <a:lnTo>
                  <a:pt x="3192" y="8664"/>
                </a:lnTo>
                <a:lnTo>
                  <a:pt x="319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5"/>
          <p:cNvSpPr/>
          <p:nvPr/>
        </p:nvSpPr>
        <p:spPr>
          <a:xfrm>
            <a:off x="945794" y="4210153"/>
            <a:ext cx="365890" cy="858216"/>
          </a:xfrm>
          <a:custGeom>
            <a:avLst/>
            <a:gdLst/>
            <a:ahLst/>
            <a:cxnLst/>
            <a:rect l="l" t="t" r="r" b="b"/>
            <a:pathLst>
              <a:path w="3953" h="9272" extrusionOk="0">
                <a:moveTo>
                  <a:pt x="3952" y="1"/>
                </a:moveTo>
                <a:lnTo>
                  <a:pt x="1" y="639"/>
                </a:lnTo>
                <a:lnTo>
                  <a:pt x="1" y="9271"/>
                </a:lnTo>
                <a:lnTo>
                  <a:pt x="3952" y="8663"/>
                </a:lnTo>
                <a:lnTo>
                  <a:pt x="39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5"/>
          <p:cNvSpPr/>
          <p:nvPr/>
        </p:nvSpPr>
        <p:spPr>
          <a:xfrm>
            <a:off x="678568" y="3847219"/>
            <a:ext cx="731594" cy="422074"/>
          </a:xfrm>
          <a:custGeom>
            <a:avLst/>
            <a:gdLst/>
            <a:ahLst/>
            <a:cxnLst/>
            <a:rect l="l" t="t" r="r" b="b"/>
            <a:pathLst>
              <a:path w="7904" h="4560" extrusionOk="0">
                <a:moveTo>
                  <a:pt x="5016" y="0"/>
                </a:moveTo>
                <a:lnTo>
                  <a:pt x="1064" y="608"/>
                </a:lnTo>
                <a:lnTo>
                  <a:pt x="0" y="2888"/>
                </a:lnTo>
                <a:lnTo>
                  <a:pt x="2888" y="4560"/>
                </a:lnTo>
                <a:lnTo>
                  <a:pt x="6839" y="3922"/>
                </a:lnTo>
                <a:lnTo>
                  <a:pt x="7903" y="1642"/>
                </a:lnTo>
                <a:lnTo>
                  <a:pt x="501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45"/>
          <p:cNvSpPr/>
          <p:nvPr/>
        </p:nvSpPr>
        <p:spPr>
          <a:xfrm>
            <a:off x="498536" y="1547525"/>
            <a:ext cx="292675" cy="1486699"/>
          </a:xfrm>
          <a:custGeom>
            <a:avLst/>
            <a:gdLst/>
            <a:ahLst/>
            <a:cxnLst/>
            <a:rect l="l" t="t" r="r" b="b"/>
            <a:pathLst>
              <a:path w="3162" h="16062" extrusionOk="0">
                <a:moveTo>
                  <a:pt x="2470" y="1"/>
                </a:moveTo>
                <a:cubicBezTo>
                  <a:pt x="2422" y="1"/>
                  <a:pt x="2382" y="49"/>
                  <a:pt x="2371" y="134"/>
                </a:cubicBezTo>
                <a:cubicBezTo>
                  <a:pt x="2340" y="347"/>
                  <a:pt x="2158" y="1684"/>
                  <a:pt x="2158" y="1684"/>
                </a:cubicBezTo>
                <a:cubicBezTo>
                  <a:pt x="2158" y="1684"/>
                  <a:pt x="1185" y="2170"/>
                  <a:pt x="1216" y="2292"/>
                </a:cubicBezTo>
                <a:cubicBezTo>
                  <a:pt x="1307" y="2596"/>
                  <a:pt x="1611" y="3447"/>
                  <a:pt x="1641" y="3690"/>
                </a:cubicBezTo>
                <a:cubicBezTo>
                  <a:pt x="1641" y="4541"/>
                  <a:pt x="1611" y="7368"/>
                  <a:pt x="1489" y="9344"/>
                </a:cubicBezTo>
                <a:cubicBezTo>
                  <a:pt x="1033" y="11167"/>
                  <a:pt x="30" y="15605"/>
                  <a:pt x="0" y="15605"/>
                </a:cubicBezTo>
                <a:lnTo>
                  <a:pt x="1368" y="16061"/>
                </a:lnTo>
                <a:cubicBezTo>
                  <a:pt x="1368" y="16061"/>
                  <a:pt x="2492" y="13417"/>
                  <a:pt x="2948" y="9830"/>
                </a:cubicBezTo>
                <a:lnTo>
                  <a:pt x="2948" y="9830"/>
                </a:lnTo>
                <a:lnTo>
                  <a:pt x="2492" y="10864"/>
                </a:lnTo>
                <a:cubicBezTo>
                  <a:pt x="2553" y="10347"/>
                  <a:pt x="2796" y="8067"/>
                  <a:pt x="2766" y="7763"/>
                </a:cubicBezTo>
                <a:cubicBezTo>
                  <a:pt x="2675" y="5514"/>
                  <a:pt x="2675" y="5605"/>
                  <a:pt x="2736" y="4754"/>
                </a:cubicBezTo>
                <a:cubicBezTo>
                  <a:pt x="2766" y="4450"/>
                  <a:pt x="2796" y="4025"/>
                  <a:pt x="2827" y="3781"/>
                </a:cubicBezTo>
                <a:cubicBezTo>
                  <a:pt x="2857" y="3538"/>
                  <a:pt x="2918" y="3265"/>
                  <a:pt x="2948" y="3082"/>
                </a:cubicBezTo>
                <a:cubicBezTo>
                  <a:pt x="3100" y="2626"/>
                  <a:pt x="3161" y="2383"/>
                  <a:pt x="3040" y="1988"/>
                </a:cubicBezTo>
                <a:cubicBezTo>
                  <a:pt x="2988" y="1749"/>
                  <a:pt x="2870" y="1654"/>
                  <a:pt x="2787" y="1654"/>
                </a:cubicBezTo>
                <a:cubicBezTo>
                  <a:pt x="2722" y="1654"/>
                  <a:pt x="2679" y="1712"/>
                  <a:pt x="2705" y="1806"/>
                </a:cubicBezTo>
                <a:cubicBezTo>
                  <a:pt x="2766" y="2018"/>
                  <a:pt x="2675" y="2535"/>
                  <a:pt x="2675" y="2535"/>
                </a:cubicBezTo>
                <a:cubicBezTo>
                  <a:pt x="2675" y="2535"/>
                  <a:pt x="2584" y="2414"/>
                  <a:pt x="2614" y="2231"/>
                </a:cubicBezTo>
                <a:cubicBezTo>
                  <a:pt x="2644" y="2018"/>
                  <a:pt x="2705" y="1137"/>
                  <a:pt x="2675" y="559"/>
                </a:cubicBezTo>
                <a:cubicBezTo>
                  <a:pt x="2675" y="165"/>
                  <a:pt x="2560" y="1"/>
                  <a:pt x="2470" y="1"/>
                </a:cubicBezTo>
                <a:close/>
              </a:path>
            </a:pathLst>
          </a:custGeom>
          <a:solidFill>
            <a:srgbClr val="F4C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45"/>
          <p:cNvSpPr/>
          <p:nvPr/>
        </p:nvSpPr>
        <p:spPr>
          <a:xfrm>
            <a:off x="498536" y="2676777"/>
            <a:ext cx="230752" cy="357467"/>
          </a:xfrm>
          <a:custGeom>
            <a:avLst/>
            <a:gdLst/>
            <a:ahLst/>
            <a:cxnLst/>
            <a:rect l="l" t="t" r="r" b="b"/>
            <a:pathLst>
              <a:path w="2493" h="3862" extrusionOk="0">
                <a:moveTo>
                  <a:pt x="608" y="1"/>
                </a:moveTo>
                <a:cubicBezTo>
                  <a:pt x="274" y="1764"/>
                  <a:pt x="0" y="3405"/>
                  <a:pt x="0" y="3405"/>
                </a:cubicBezTo>
                <a:lnTo>
                  <a:pt x="1763" y="3861"/>
                </a:lnTo>
                <a:cubicBezTo>
                  <a:pt x="1763" y="3861"/>
                  <a:pt x="2128" y="2554"/>
                  <a:pt x="2492" y="518"/>
                </a:cubicBezTo>
                <a:cubicBezTo>
                  <a:pt x="1885" y="366"/>
                  <a:pt x="1246" y="274"/>
                  <a:pt x="6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45"/>
          <p:cNvSpPr/>
          <p:nvPr/>
        </p:nvSpPr>
        <p:spPr>
          <a:xfrm>
            <a:off x="1106203" y="3090435"/>
            <a:ext cx="998815" cy="619041"/>
          </a:xfrm>
          <a:custGeom>
            <a:avLst/>
            <a:gdLst/>
            <a:ahLst/>
            <a:cxnLst/>
            <a:rect l="l" t="t" r="r" b="b"/>
            <a:pathLst>
              <a:path w="10791" h="6688" extrusionOk="0">
                <a:moveTo>
                  <a:pt x="6931" y="0"/>
                </a:moveTo>
                <a:lnTo>
                  <a:pt x="0" y="3100"/>
                </a:lnTo>
                <a:lnTo>
                  <a:pt x="3131" y="6687"/>
                </a:lnTo>
                <a:lnTo>
                  <a:pt x="10791" y="3556"/>
                </a:lnTo>
                <a:lnTo>
                  <a:pt x="6931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45"/>
          <p:cNvSpPr/>
          <p:nvPr/>
        </p:nvSpPr>
        <p:spPr>
          <a:xfrm>
            <a:off x="1260967" y="3800105"/>
            <a:ext cx="326181" cy="247135"/>
          </a:xfrm>
          <a:custGeom>
            <a:avLst/>
            <a:gdLst/>
            <a:ahLst/>
            <a:cxnLst/>
            <a:rect l="l" t="t" r="r" b="b"/>
            <a:pathLst>
              <a:path w="3524" h="2670" extrusionOk="0">
                <a:moveTo>
                  <a:pt x="3173" y="1"/>
                </a:moveTo>
                <a:cubicBezTo>
                  <a:pt x="2908" y="1"/>
                  <a:pt x="2512" y="175"/>
                  <a:pt x="2098" y="540"/>
                </a:cubicBezTo>
                <a:cubicBezTo>
                  <a:pt x="1863" y="730"/>
                  <a:pt x="1615" y="779"/>
                  <a:pt x="1421" y="779"/>
                </a:cubicBezTo>
                <a:cubicBezTo>
                  <a:pt x="1211" y="779"/>
                  <a:pt x="1064" y="722"/>
                  <a:pt x="1064" y="722"/>
                </a:cubicBezTo>
                <a:lnTo>
                  <a:pt x="0" y="1209"/>
                </a:lnTo>
                <a:cubicBezTo>
                  <a:pt x="0" y="1209"/>
                  <a:pt x="91" y="2090"/>
                  <a:pt x="213" y="2303"/>
                </a:cubicBezTo>
                <a:cubicBezTo>
                  <a:pt x="290" y="2456"/>
                  <a:pt x="415" y="2670"/>
                  <a:pt x="710" y="2670"/>
                </a:cubicBezTo>
                <a:cubicBezTo>
                  <a:pt x="883" y="2670"/>
                  <a:pt x="1114" y="2596"/>
                  <a:pt x="1429" y="2394"/>
                </a:cubicBezTo>
                <a:cubicBezTo>
                  <a:pt x="2250" y="1877"/>
                  <a:pt x="3465" y="874"/>
                  <a:pt x="3496" y="358"/>
                </a:cubicBezTo>
                <a:cubicBezTo>
                  <a:pt x="3523" y="122"/>
                  <a:pt x="3394" y="1"/>
                  <a:pt x="3173" y="1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45"/>
          <p:cNvSpPr/>
          <p:nvPr/>
        </p:nvSpPr>
        <p:spPr>
          <a:xfrm>
            <a:off x="1480430" y="4592803"/>
            <a:ext cx="437809" cy="172717"/>
          </a:xfrm>
          <a:custGeom>
            <a:avLst/>
            <a:gdLst/>
            <a:ahLst/>
            <a:cxnLst/>
            <a:rect l="l" t="t" r="r" b="b"/>
            <a:pathLst>
              <a:path w="4730" h="1866" extrusionOk="0">
                <a:moveTo>
                  <a:pt x="274" y="0"/>
                </a:moveTo>
                <a:cubicBezTo>
                  <a:pt x="274" y="0"/>
                  <a:pt x="0" y="882"/>
                  <a:pt x="31" y="1155"/>
                </a:cubicBezTo>
                <a:cubicBezTo>
                  <a:pt x="31" y="1407"/>
                  <a:pt x="134" y="1865"/>
                  <a:pt x="1051" y="1865"/>
                </a:cubicBezTo>
                <a:cubicBezTo>
                  <a:pt x="1130" y="1865"/>
                  <a:pt x="1215" y="1862"/>
                  <a:pt x="1307" y="1854"/>
                </a:cubicBezTo>
                <a:cubicBezTo>
                  <a:pt x="2462" y="1763"/>
                  <a:pt x="4225" y="1399"/>
                  <a:pt x="4499" y="943"/>
                </a:cubicBezTo>
                <a:cubicBezTo>
                  <a:pt x="4729" y="574"/>
                  <a:pt x="4330" y="310"/>
                  <a:pt x="3621" y="310"/>
                </a:cubicBezTo>
                <a:cubicBezTo>
                  <a:pt x="3394" y="310"/>
                  <a:pt x="3136" y="337"/>
                  <a:pt x="2857" y="395"/>
                </a:cubicBezTo>
                <a:cubicBezTo>
                  <a:pt x="2767" y="416"/>
                  <a:pt x="2679" y="425"/>
                  <a:pt x="2595" y="425"/>
                </a:cubicBezTo>
                <a:cubicBezTo>
                  <a:pt x="2058" y="425"/>
                  <a:pt x="1672" y="61"/>
                  <a:pt x="1672" y="61"/>
                </a:cubicBezTo>
                <a:lnTo>
                  <a:pt x="2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1" name="Google Shape;2181;p45"/>
          <p:cNvSpPr/>
          <p:nvPr/>
        </p:nvSpPr>
        <p:spPr>
          <a:xfrm>
            <a:off x="400050" y="3641455"/>
            <a:ext cx="1387104" cy="987985"/>
          </a:xfrm>
          <a:custGeom>
            <a:avLst/>
            <a:gdLst/>
            <a:ahLst/>
            <a:cxnLst/>
            <a:rect l="l" t="t" r="r" b="b"/>
            <a:pathLst>
              <a:path w="14986" h="10674" extrusionOk="0">
                <a:moveTo>
                  <a:pt x="13468" y="1"/>
                </a:moveTo>
                <a:cubicBezTo>
                  <a:pt x="11249" y="1"/>
                  <a:pt x="6110" y="2831"/>
                  <a:pt x="6110" y="2831"/>
                </a:cubicBezTo>
                <a:cubicBezTo>
                  <a:pt x="6110" y="2831"/>
                  <a:pt x="4390" y="633"/>
                  <a:pt x="2200" y="633"/>
                </a:cubicBezTo>
                <a:cubicBezTo>
                  <a:pt x="2116" y="633"/>
                  <a:pt x="2031" y="636"/>
                  <a:pt x="1945" y="643"/>
                </a:cubicBezTo>
                <a:cubicBezTo>
                  <a:pt x="0" y="3804"/>
                  <a:pt x="3404" y="6327"/>
                  <a:pt x="6171" y="6448"/>
                </a:cubicBezTo>
                <a:cubicBezTo>
                  <a:pt x="6223" y="6451"/>
                  <a:pt x="6276" y="6452"/>
                  <a:pt x="6329" y="6452"/>
                </a:cubicBezTo>
                <a:cubicBezTo>
                  <a:pt x="9024" y="6452"/>
                  <a:pt x="12006" y="3470"/>
                  <a:pt x="12006" y="3470"/>
                </a:cubicBezTo>
                <a:lnTo>
                  <a:pt x="12006" y="3470"/>
                </a:lnTo>
                <a:cubicBezTo>
                  <a:pt x="12006" y="3470"/>
                  <a:pt x="11794" y="7208"/>
                  <a:pt x="11703" y="10400"/>
                </a:cubicBezTo>
                <a:cubicBezTo>
                  <a:pt x="12019" y="10607"/>
                  <a:pt x="12358" y="10673"/>
                  <a:pt x="12663" y="10673"/>
                </a:cubicBezTo>
                <a:cubicBezTo>
                  <a:pt x="13210" y="10673"/>
                  <a:pt x="13648" y="10461"/>
                  <a:pt x="13648" y="10461"/>
                </a:cubicBezTo>
                <a:cubicBezTo>
                  <a:pt x="13648" y="10461"/>
                  <a:pt x="14985" y="2497"/>
                  <a:pt x="14438" y="521"/>
                </a:cubicBezTo>
                <a:cubicBezTo>
                  <a:pt x="14336" y="151"/>
                  <a:pt x="13979" y="1"/>
                  <a:pt x="134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45"/>
          <p:cNvSpPr/>
          <p:nvPr/>
        </p:nvSpPr>
        <p:spPr>
          <a:xfrm>
            <a:off x="411250" y="2834595"/>
            <a:ext cx="794257" cy="1221144"/>
          </a:xfrm>
          <a:custGeom>
            <a:avLst/>
            <a:gdLst/>
            <a:ahLst/>
            <a:cxnLst/>
            <a:rect l="l" t="t" r="r" b="b"/>
            <a:pathLst>
              <a:path w="8581" h="13193" extrusionOk="0">
                <a:moveTo>
                  <a:pt x="2860" y="0"/>
                </a:moveTo>
                <a:cubicBezTo>
                  <a:pt x="46" y="0"/>
                  <a:pt x="588" y="5509"/>
                  <a:pt x="821" y="7232"/>
                </a:cubicBezTo>
                <a:cubicBezTo>
                  <a:pt x="1065" y="8995"/>
                  <a:pt x="761" y="10302"/>
                  <a:pt x="821" y="10728"/>
                </a:cubicBezTo>
                <a:cubicBezTo>
                  <a:pt x="882" y="11123"/>
                  <a:pt x="1" y="12430"/>
                  <a:pt x="2493" y="12977"/>
                </a:cubicBezTo>
                <a:cubicBezTo>
                  <a:pt x="3204" y="13126"/>
                  <a:pt x="3825" y="13192"/>
                  <a:pt x="4367" y="13192"/>
                </a:cubicBezTo>
                <a:cubicBezTo>
                  <a:pt x="8580" y="13192"/>
                  <a:pt x="8056" y="9208"/>
                  <a:pt x="8056" y="9208"/>
                </a:cubicBezTo>
                <a:lnTo>
                  <a:pt x="7843" y="8083"/>
                </a:lnTo>
                <a:cubicBezTo>
                  <a:pt x="7843" y="8083"/>
                  <a:pt x="7113" y="4770"/>
                  <a:pt x="6505" y="3190"/>
                </a:cubicBezTo>
                <a:cubicBezTo>
                  <a:pt x="5898" y="1579"/>
                  <a:pt x="4195" y="1001"/>
                  <a:pt x="4195" y="1001"/>
                </a:cubicBezTo>
                <a:cubicBezTo>
                  <a:pt x="4195" y="1001"/>
                  <a:pt x="4773" y="545"/>
                  <a:pt x="3223" y="28"/>
                </a:cubicBezTo>
                <a:cubicBezTo>
                  <a:pt x="3096" y="9"/>
                  <a:pt x="2975" y="0"/>
                  <a:pt x="28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3" name="Google Shape;2183;p45"/>
          <p:cNvSpPr/>
          <p:nvPr/>
        </p:nvSpPr>
        <p:spPr>
          <a:xfrm>
            <a:off x="701061" y="2532473"/>
            <a:ext cx="413651" cy="437068"/>
          </a:xfrm>
          <a:custGeom>
            <a:avLst/>
            <a:gdLst/>
            <a:ahLst/>
            <a:cxnLst/>
            <a:rect l="l" t="t" r="r" b="b"/>
            <a:pathLst>
              <a:path w="4469" h="4722" extrusionOk="0">
                <a:moveTo>
                  <a:pt x="2790" y="0"/>
                </a:moveTo>
                <a:cubicBezTo>
                  <a:pt x="1272" y="0"/>
                  <a:pt x="335" y="2685"/>
                  <a:pt x="335" y="2685"/>
                </a:cubicBezTo>
                <a:lnTo>
                  <a:pt x="1" y="3536"/>
                </a:lnTo>
                <a:cubicBezTo>
                  <a:pt x="1" y="3536"/>
                  <a:pt x="852" y="4478"/>
                  <a:pt x="1915" y="4721"/>
                </a:cubicBezTo>
                <a:cubicBezTo>
                  <a:pt x="1946" y="4417"/>
                  <a:pt x="2280" y="3779"/>
                  <a:pt x="2645" y="3779"/>
                </a:cubicBezTo>
                <a:cubicBezTo>
                  <a:pt x="2749" y="3779"/>
                  <a:pt x="2861" y="3781"/>
                  <a:pt x="2969" y="3781"/>
                </a:cubicBezTo>
                <a:cubicBezTo>
                  <a:pt x="3240" y="3781"/>
                  <a:pt x="3492" y="3766"/>
                  <a:pt x="3557" y="3657"/>
                </a:cubicBezTo>
                <a:cubicBezTo>
                  <a:pt x="3648" y="3475"/>
                  <a:pt x="3861" y="2502"/>
                  <a:pt x="3861" y="2502"/>
                </a:cubicBezTo>
                <a:cubicBezTo>
                  <a:pt x="3861" y="2502"/>
                  <a:pt x="3982" y="2441"/>
                  <a:pt x="4226" y="2350"/>
                </a:cubicBezTo>
                <a:cubicBezTo>
                  <a:pt x="4469" y="2289"/>
                  <a:pt x="4347" y="2137"/>
                  <a:pt x="4347" y="2137"/>
                </a:cubicBezTo>
                <a:cubicBezTo>
                  <a:pt x="4347" y="2137"/>
                  <a:pt x="3800" y="1925"/>
                  <a:pt x="3922" y="1408"/>
                </a:cubicBezTo>
                <a:cubicBezTo>
                  <a:pt x="4013" y="982"/>
                  <a:pt x="3830" y="526"/>
                  <a:pt x="3770" y="374"/>
                </a:cubicBezTo>
                <a:cubicBezTo>
                  <a:pt x="3739" y="344"/>
                  <a:pt x="3739" y="344"/>
                  <a:pt x="3739" y="344"/>
                </a:cubicBezTo>
                <a:cubicBezTo>
                  <a:pt x="3403" y="102"/>
                  <a:pt x="3086" y="0"/>
                  <a:pt x="2790" y="0"/>
                </a:cubicBezTo>
                <a:close/>
              </a:path>
            </a:pathLst>
          </a:custGeom>
          <a:solidFill>
            <a:srgbClr val="F4C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4" name="Google Shape;2184;p45"/>
          <p:cNvSpPr/>
          <p:nvPr/>
        </p:nvSpPr>
        <p:spPr>
          <a:xfrm>
            <a:off x="630714" y="2392613"/>
            <a:ext cx="503712" cy="445399"/>
          </a:xfrm>
          <a:custGeom>
            <a:avLst/>
            <a:gdLst/>
            <a:ahLst/>
            <a:cxnLst/>
            <a:rect l="l" t="t" r="r" b="b"/>
            <a:pathLst>
              <a:path w="5442" h="4812" extrusionOk="0">
                <a:moveTo>
                  <a:pt x="4165" y="1"/>
                </a:moveTo>
                <a:cubicBezTo>
                  <a:pt x="4165" y="1"/>
                  <a:pt x="3223" y="153"/>
                  <a:pt x="2767" y="153"/>
                </a:cubicBezTo>
                <a:cubicBezTo>
                  <a:pt x="2713" y="153"/>
                  <a:pt x="2651" y="152"/>
                  <a:pt x="2581" y="152"/>
                </a:cubicBezTo>
                <a:cubicBezTo>
                  <a:pt x="2064" y="152"/>
                  <a:pt x="1177" y="199"/>
                  <a:pt x="882" y="1004"/>
                </a:cubicBezTo>
                <a:cubicBezTo>
                  <a:pt x="335" y="1764"/>
                  <a:pt x="1" y="3922"/>
                  <a:pt x="973" y="4530"/>
                </a:cubicBezTo>
                <a:cubicBezTo>
                  <a:pt x="1268" y="4759"/>
                  <a:pt x="1501" y="4812"/>
                  <a:pt x="1653" y="4812"/>
                </a:cubicBezTo>
                <a:cubicBezTo>
                  <a:pt x="1784" y="4812"/>
                  <a:pt x="1855" y="4773"/>
                  <a:pt x="1855" y="4773"/>
                </a:cubicBezTo>
                <a:cubicBezTo>
                  <a:pt x="1855" y="4773"/>
                  <a:pt x="2280" y="3770"/>
                  <a:pt x="2341" y="3375"/>
                </a:cubicBezTo>
                <a:cubicBezTo>
                  <a:pt x="2372" y="3187"/>
                  <a:pt x="2620" y="3040"/>
                  <a:pt x="2833" y="3040"/>
                </a:cubicBezTo>
                <a:cubicBezTo>
                  <a:pt x="3035" y="3040"/>
                  <a:pt x="3205" y="3172"/>
                  <a:pt x="3131" y="3527"/>
                </a:cubicBezTo>
                <a:cubicBezTo>
                  <a:pt x="3040" y="3892"/>
                  <a:pt x="3071" y="4104"/>
                  <a:pt x="3071" y="4104"/>
                </a:cubicBezTo>
                <a:lnTo>
                  <a:pt x="3344" y="3922"/>
                </a:lnTo>
                <a:cubicBezTo>
                  <a:pt x="3344" y="3922"/>
                  <a:pt x="4013" y="2828"/>
                  <a:pt x="3830" y="2250"/>
                </a:cubicBezTo>
                <a:cubicBezTo>
                  <a:pt x="3746" y="1983"/>
                  <a:pt x="3903" y="1911"/>
                  <a:pt x="4096" y="1911"/>
                </a:cubicBezTo>
                <a:cubicBezTo>
                  <a:pt x="4319" y="1911"/>
                  <a:pt x="4590" y="2007"/>
                  <a:pt x="4590" y="2007"/>
                </a:cubicBezTo>
                <a:cubicBezTo>
                  <a:pt x="4590" y="2007"/>
                  <a:pt x="5441" y="1278"/>
                  <a:pt x="5168" y="548"/>
                </a:cubicBezTo>
                <a:lnTo>
                  <a:pt x="5168" y="548"/>
                </a:lnTo>
                <a:cubicBezTo>
                  <a:pt x="5059" y="657"/>
                  <a:pt x="4889" y="672"/>
                  <a:pt x="4800" y="672"/>
                </a:cubicBezTo>
                <a:cubicBezTo>
                  <a:pt x="4765" y="672"/>
                  <a:pt x="4742" y="670"/>
                  <a:pt x="4742" y="670"/>
                </a:cubicBezTo>
                <a:lnTo>
                  <a:pt x="4925" y="305"/>
                </a:lnTo>
                <a:lnTo>
                  <a:pt x="4925" y="305"/>
                </a:lnTo>
                <a:cubicBezTo>
                  <a:pt x="4925" y="305"/>
                  <a:pt x="4380" y="383"/>
                  <a:pt x="4022" y="383"/>
                </a:cubicBezTo>
                <a:cubicBezTo>
                  <a:pt x="3933" y="383"/>
                  <a:pt x="3855" y="378"/>
                  <a:pt x="3800" y="366"/>
                </a:cubicBezTo>
                <a:cubicBezTo>
                  <a:pt x="4043" y="244"/>
                  <a:pt x="4165" y="1"/>
                  <a:pt x="41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45"/>
          <p:cNvSpPr/>
          <p:nvPr/>
        </p:nvSpPr>
        <p:spPr>
          <a:xfrm>
            <a:off x="813616" y="3439300"/>
            <a:ext cx="1055091" cy="472056"/>
          </a:xfrm>
          <a:custGeom>
            <a:avLst/>
            <a:gdLst/>
            <a:ahLst/>
            <a:cxnLst/>
            <a:rect l="l" t="t" r="r" b="b"/>
            <a:pathLst>
              <a:path w="11399" h="5100" extrusionOk="0">
                <a:moveTo>
                  <a:pt x="0" y="0"/>
                </a:moveTo>
                <a:cubicBezTo>
                  <a:pt x="0" y="0"/>
                  <a:pt x="1247" y="3465"/>
                  <a:pt x="1885" y="4468"/>
                </a:cubicBezTo>
                <a:cubicBezTo>
                  <a:pt x="2155" y="4928"/>
                  <a:pt x="2528" y="5099"/>
                  <a:pt x="3006" y="5099"/>
                </a:cubicBezTo>
                <a:cubicBezTo>
                  <a:pt x="3602" y="5099"/>
                  <a:pt x="4361" y="4833"/>
                  <a:pt x="5289" y="4529"/>
                </a:cubicBezTo>
                <a:cubicBezTo>
                  <a:pt x="6961" y="3952"/>
                  <a:pt x="9332" y="2827"/>
                  <a:pt x="9332" y="2827"/>
                </a:cubicBezTo>
                <a:cubicBezTo>
                  <a:pt x="11064" y="2158"/>
                  <a:pt x="11399" y="851"/>
                  <a:pt x="11399" y="851"/>
                </a:cubicBezTo>
                <a:lnTo>
                  <a:pt x="11399" y="851"/>
                </a:lnTo>
                <a:lnTo>
                  <a:pt x="10061" y="1368"/>
                </a:lnTo>
                <a:cubicBezTo>
                  <a:pt x="10061" y="1368"/>
                  <a:pt x="10244" y="1064"/>
                  <a:pt x="10244" y="669"/>
                </a:cubicBezTo>
                <a:cubicBezTo>
                  <a:pt x="10230" y="472"/>
                  <a:pt x="10151" y="405"/>
                  <a:pt x="10067" y="405"/>
                </a:cubicBezTo>
                <a:cubicBezTo>
                  <a:pt x="9969" y="405"/>
                  <a:pt x="9865" y="496"/>
                  <a:pt x="9849" y="578"/>
                </a:cubicBezTo>
                <a:cubicBezTo>
                  <a:pt x="9849" y="730"/>
                  <a:pt x="9818" y="973"/>
                  <a:pt x="9545" y="1186"/>
                </a:cubicBezTo>
                <a:cubicBezTo>
                  <a:pt x="9271" y="1429"/>
                  <a:pt x="8967" y="1915"/>
                  <a:pt x="8967" y="1915"/>
                </a:cubicBezTo>
                <a:lnTo>
                  <a:pt x="8937" y="1915"/>
                </a:lnTo>
                <a:cubicBezTo>
                  <a:pt x="8116" y="2067"/>
                  <a:pt x="4590" y="2918"/>
                  <a:pt x="3769" y="3222"/>
                </a:cubicBezTo>
                <a:cubicBezTo>
                  <a:pt x="3709" y="2827"/>
                  <a:pt x="2493" y="31"/>
                  <a:pt x="2493" y="31"/>
                </a:cubicBezTo>
                <a:lnTo>
                  <a:pt x="0" y="0"/>
                </a:lnTo>
                <a:close/>
              </a:path>
            </a:pathLst>
          </a:custGeom>
          <a:solidFill>
            <a:srgbClr val="F4C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6" name="Google Shape;2186;p45"/>
          <p:cNvSpPr/>
          <p:nvPr/>
        </p:nvSpPr>
        <p:spPr>
          <a:xfrm>
            <a:off x="703838" y="3062111"/>
            <a:ext cx="402451" cy="562950"/>
          </a:xfrm>
          <a:custGeom>
            <a:avLst/>
            <a:gdLst/>
            <a:ahLst/>
            <a:cxnLst/>
            <a:rect l="l" t="t" r="r" b="b"/>
            <a:pathLst>
              <a:path w="4348" h="6082" extrusionOk="0">
                <a:moveTo>
                  <a:pt x="2042" y="1"/>
                </a:moveTo>
                <a:cubicBezTo>
                  <a:pt x="1487" y="1"/>
                  <a:pt x="876" y="279"/>
                  <a:pt x="578" y="1005"/>
                </a:cubicBezTo>
                <a:cubicBezTo>
                  <a:pt x="1" y="2343"/>
                  <a:pt x="1430" y="6081"/>
                  <a:pt x="1430" y="6081"/>
                </a:cubicBezTo>
                <a:lnTo>
                  <a:pt x="4347" y="5230"/>
                </a:lnTo>
                <a:cubicBezTo>
                  <a:pt x="4347" y="5230"/>
                  <a:pt x="3496" y="1096"/>
                  <a:pt x="3101" y="488"/>
                </a:cubicBezTo>
                <a:cubicBezTo>
                  <a:pt x="2935" y="197"/>
                  <a:pt x="2508" y="1"/>
                  <a:pt x="20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9CFDDF-65EC-4AC8-BA34-9CA03A218361}"/>
              </a:ext>
            </a:extLst>
          </p:cNvPr>
          <p:cNvSpPr txBox="1"/>
          <p:nvPr/>
        </p:nvSpPr>
        <p:spPr>
          <a:xfrm>
            <a:off x="2163805" y="2248584"/>
            <a:ext cx="73566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9A1B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For the frontend, we used HTML, CSS, and JavaScript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Wingdings" panose="05000000000000000000" pitchFamily="2" charset="2"/>
              <a:buChar char="Ø"/>
              <a:tabLst/>
              <a:defRPr/>
            </a:pPr>
            <a:r>
              <a:rPr lang="en-US" sz="1800" b="1" dirty="0">
                <a:solidFill>
                  <a:srgbClr val="FF9A1B"/>
                </a:solidFill>
                <a:latin typeface="Open Sans"/>
                <a:ea typeface="Open Sans"/>
                <a:cs typeface="Open Sans"/>
                <a:sym typeface="Open Sans"/>
              </a:rPr>
              <a:t>For the backend, we used PHP.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9A1B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9028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Google Shape;2687;p49"/>
          <p:cNvSpPr txBox="1">
            <a:spLocks noGrp="1"/>
          </p:cNvSpPr>
          <p:nvPr>
            <p:ph type="subTitle" idx="1"/>
          </p:nvPr>
        </p:nvSpPr>
        <p:spPr>
          <a:xfrm>
            <a:off x="717200" y="2028749"/>
            <a:ext cx="2642400" cy="10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/>
                </a:solidFill>
              </a:rPr>
              <a:t>Do you have any questions?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/>
                </a:solidFill>
              </a:rPr>
              <a:t>youremail@freepik.com 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/>
                </a:solidFill>
              </a:rPr>
              <a:t>+91 620 421 838 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yourcompany.com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688" name="Google Shape;2688;p49"/>
          <p:cNvSpPr txBox="1">
            <a:spLocks noGrp="1"/>
          </p:cNvSpPr>
          <p:nvPr>
            <p:ph type="ctrTitle"/>
          </p:nvPr>
        </p:nvSpPr>
        <p:spPr>
          <a:xfrm>
            <a:off x="717200" y="542925"/>
            <a:ext cx="2749800" cy="7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THANKS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689" name="Google Shape;2689;p49"/>
          <p:cNvSpPr txBox="1"/>
          <p:nvPr/>
        </p:nvSpPr>
        <p:spPr>
          <a:xfrm>
            <a:off x="717200" y="4381500"/>
            <a:ext cx="32739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Please keep this slide for attribution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690" name="Google Shape;2690;p49"/>
          <p:cNvGrpSpPr/>
          <p:nvPr/>
        </p:nvGrpSpPr>
        <p:grpSpPr>
          <a:xfrm>
            <a:off x="4309171" y="-188853"/>
            <a:ext cx="4889228" cy="5465353"/>
            <a:chOff x="205025" y="1860625"/>
            <a:chExt cx="1435475" cy="1604625"/>
          </a:xfrm>
        </p:grpSpPr>
        <p:sp>
          <p:nvSpPr>
            <p:cNvPr id="2691" name="Google Shape;2691;p49"/>
            <p:cNvSpPr/>
            <p:nvPr/>
          </p:nvSpPr>
          <p:spPr>
            <a:xfrm>
              <a:off x="760525" y="1860625"/>
              <a:ext cx="873900" cy="554075"/>
            </a:xfrm>
            <a:custGeom>
              <a:avLst/>
              <a:gdLst/>
              <a:ahLst/>
              <a:cxnLst/>
              <a:rect l="l" t="t" r="r" b="b"/>
              <a:pathLst>
                <a:path w="34956" h="22163" extrusionOk="0">
                  <a:moveTo>
                    <a:pt x="1615" y="0"/>
                  </a:moveTo>
                  <a:cubicBezTo>
                    <a:pt x="1269" y="0"/>
                    <a:pt x="920" y="84"/>
                    <a:pt x="608" y="247"/>
                  </a:cubicBezTo>
                  <a:lnTo>
                    <a:pt x="0" y="612"/>
                  </a:lnTo>
                  <a:lnTo>
                    <a:pt x="33739" y="22163"/>
                  </a:lnTo>
                  <a:lnTo>
                    <a:pt x="34347" y="19518"/>
                  </a:lnTo>
                  <a:lnTo>
                    <a:pt x="34955" y="19184"/>
                  </a:lnTo>
                  <a:cubicBezTo>
                    <a:pt x="34803" y="18941"/>
                    <a:pt x="34590" y="18697"/>
                    <a:pt x="34317" y="18545"/>
                  </a:cubicBezTo>
                  <a:lnTo>
                    <a:pt x="33770" y="18211"/>
                  </a:lnTo>
                  <a:lnTo>
                    <a:pt x="2645" y="278"/>
                  </a:lnTo>
                  <a:cubicBezTo>
                    <a:pt x="2334" y="91"/>
                    <a:pt x="1976" y="0"/>
                    <a:pt x="16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9"/>
            <p:cNvSpPr/>
            <p:nvPr/>
          </p:nvSpPr>
          <p:spPr>
            <a:xfrm>
              <a:off x="816750" y="1974700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0" y="943"/>
                  </a:moveTo>
                  <a:cubicBezTo>
                    <a:pt x="0" y="1247"/>
                    <a:pt x="213" y="1368"/>
                    <a:pt x="456" y="1216"/>
                  </a:cubicBezTo>
                  <a:cubicBezTo>
                    <a:pt x="730" y="1064"/>
                    <a:pt x="943" y="700"/>
                    <a:pt x="943" y="426"/>
                  </a:cubicBezTo>
                  <a:cubicBezTo>
                    <a:pt x="943" y="122"/>
                    <a:pt x="730" y="1"/>
                    <a:pt x="456" y="152"/>
                  </a:cubicBezTo>
                  <a:cubicBezTo>
                    <a:pt x="213" y="304"/>
                    <a:pt x="0" y="669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9"/>
            <p:cNvSpPr/>
            <p:nvPr/>
          </p:nvSpPr>
          <p:spPr>
            <a:xfrm>
              <a:off x="934525" y="2014225"/>
              <a:ext cx="22825" cy="34200"/>
            </a:xfrm>
            <a:custGeom>
              <a:avLst/>
              <a:gdLst/>
              <a:ahLst/>
              <a:cxnLst/>
              <a:rect l="l" t="t" r="r" b="b"/>
              <a:pathLst>
                <a:path w="913" h="1368" extrusionOk="0">
                  <a:moveTo>
                    <a:pt x="1" y="973"/>
                  </a:moveTo>
                  <a:cubicBezTo>
                    <a:pt x="1" y="1277"/>
                    <a:pt x="214" y="1368"/>
                    <a:pt x="457" y="1216"/>
                  </a:cubicBezTo>
                  <a:cubicBezTo>
                    <a:pt x="730" y="1094"/>
                    <a:pt x="913" y="730"/>
                    <a:pt x="913" y="426"/>
                  </a:cubicBezTo>
                  <a:cubicBezTo>
                    <a:pt x="913" y="122"/>
                    <a:pt x="730" y="0"/>
                    <a:pt x="457" y="152"/>
                  </a:cubicBezTo>
                  <a:cubicBezTo>
                    <a:pt x="214" y="304"/>
                    <a:pt x="1" y="669"/>
                    <a:pt x="1" y="9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9"/>
            <p:cNvSpPr/>
            <p:nvPr/>
          </p:nvSpPr>
          <p:spPr>
            <a:xfrm>
              <a:off x="816750" y="2082600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0" y="943"/>
                  </a:moveTo>
                  <a:cubicBezTo>
                    <a:pt x="0" y="1247"/>
                    <a:pt x="213" y="1368"/>
                    <a:pt x="456" y="1216"/>
                  </a:cubicBezTo>
                  <a:cubicBezTo>
                    <a:pt x="730" y="1065"/>
                    <a:pt x="943" y="700"/>
                    <a:pt x="943" y="426"/>
                  </a:cubicBezTo>
                  <a:cubicBezTo>
                    <a:pt x="943" y="122"/>
                    <a:pt x="730" y="1"/>
                    <a:pt x="456" y="153"/>
                  </a:cubicBezTo>
                  <a:cubicBezTo>
                    <a:pt x="213" y="305"/>
                    <a:pt x="0" y="669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9"/>
            <p:cNvSpPr/>
            <p:nvPr/>
          </p:nvSpPr>
          <p:spPr>
            <a:xfrm>
              <a:off x="1052325" y="2054500"/>
              <a:ext cx="22800" cy="34200"/>
            </a:xfrm>
            <a:custGeom>
              <a:avLst/>
              <a:gdLst/>
              <a:ahLst/>
              <a:cxnLst/>
              <a:rect l="l" t="t" r="r" b="b"/>
              <a:pathLst>
                <a:path w="912" h="1368" extrusionOk="0">
                  <a:moveTo>
                    <a:pt x="0" y="942"/>
                  </a:moveTo>
                  <a:cubicBezTo>
                    <a:pt x="0" y="1246"/>
                    <a:pt x="213" y="1368"/>
                    <a:pt x="456" y="1216"/>
                  </a:cubicBezTo>
                  <a:cubicBezTo>
                    <a:pt x="699" y="1064"/>
                    <a:pt x="912" y="699"/>
                    <a:pt x="912" y="426"/>
                  </a:cubicBezTo>
                  <a:cubicBezTo>
                    <a:pt x="912" y="122"/>
                    <a:pt x="699" y="0"/>
                    <a:pt x="456" y="152"/>
                  </a:cubicBezTo>
                  <a:cubicBezTo>
                    <a:pt x="213" y="304"/>
                    <a:pt x="0" y="669"/>
                    <a:pt x="0" y="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9"/>
            <p:cNvSpPr/>
            <p:nvPr/>
          </p:nvSpPr>
          <p:spPr>
            <a:xfrm>
              <a:off x="934525" y="2122875"/>
              <a:ext cx="22825" cy="34225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1" y="943"/>
                  </a:moveTo>
                  <a:cubicBezTo>
                    <a:pt x="1" y="1247"/>
                    <a:pt x="214" y="1368"/>
                    <a:pt x="457" y="1216"/>
                  </a:cubicBezTo>
                  <a:cubicBezTo>
                    <a:pt x="730" y="1064"/>
                    <a:pt x="913" y="700"/>
                    <a:pt x="913" y="396"/>
                  </a:cubicBezTo>
                  <a:cubicBezTo>
                    <a:pt x="913" y="92"/>
                    <a:pt x="730" y="1"/>
                    <a:pt x="457" y="122"/>
                  </a:cubicBezTo>
                  <a:cubicBezTo>
                    <a:pt x="214" y="274"/>
                    <a:pt x="1" y="63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9"/>
            <p:cNvSpPr/>
            <p:nvPr/>
          </p:nvSpPr>
          <p:spPr>
            <a:xfrm>
              <a:off x="816750" y="2190500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0" y="943"/>
                  </a:moveTo>
                  <a:cubicBezTo>
                    <a:pt x="0" y="1247"/>
                    <a:pt x="213" y="1369"/>
                    <a:pt x="456" y="1217"/>
                  </a:cubicBezTo>
                  <a:cubicBezTo>
                    <a:pt x="730" y="1065"/>
                    <a:pt x="943" y="700"/>
                    <a:pt x="943" y="426"/>
                  </a:cubicBezTo>
                  <a:cubicBezTo>
                    <a:pt x="943" y="122"/>
                    <a:pt x="730" y="1"/>
                    <a:pt x="456" y="153"/>
                  </a:cubicBezTo>
                  <a:cubicBezTo>
                    <a:pt x="213" y="305"/>
                    <a:pt x="0" y="670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9"/>
            <p:cNvSpPr/>
            <p:nvPr/>
          </p:nvSpPr>
          <p:spPr>
            <a:xfrm>
              <a:off x="1052325" y="2162400"/>
              <a:ext cx="22800" cy="34225"/>
            </a:xfrm>
            <a:custGeom>
              <a:avLst/>
              <a:gdLst/>
              <a:ahLst/>
              <a:cxnLst/>
              <a:rect l="l" t="t" r="r" b="b"/>
              <a:pathLst>
                <a:path w="912" h="1369" extrusionOk="0">
                  <a:moveTo>
                    <a:pt x="0" y="942"/>
                  </a:moveTo>
                  <a:cubicBezTo>
                    <a:pt x="0" y="1246"/>
                    <a:pt x="213" y="1368"/>
                    <a:pt x="456" y="1216"/>
                  </a:cubicBezTo>
                  <a:cubicBezTo>
                    <a:pt x="699" y="1064"/>
                    <a:pt x="912" y="730"/>
                    <a:pt x="912" y="426"/>
                  </a:cubicBezTo>
                  <a:cubicBezTo>
                    <a:pt x="912" y="122"/>
                    <a:pt x="699" y="0"/>
                    <a:pt x="456" y="152"/>
                  </a:cubicBezTo>
                  <a:cubicBezTo>
                    <a:pt x="213" y="304"/>
                    <a:pt x="0" y="669"/>
                    <a:pt x="0" y="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9"/>
            <p:cNvSpPr/>
            <p:nvPr/>
          </p:nvSpPr>
          <p:spPr>
            <a:xfrm>
              <a:off x="934525" y="2230775"/>
              <a:ext cx="22825" cy="34225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1" y="943"/>
                  </a:moveTo>
                  <a:cubicBezTo>
                    <a:pt x="1" y="1247"/>
                    <a:pt x="214" y="1369"/>
                    <a:pt x="457" y="1217"/>
                  </a:cubicBezTo>
                  <a:cubicBezTo>
                    <a:pt x="730" y="1065"/>
                    <a:pt x="913" y="700"/>
                    <a:pt x="913" y="396"/>
                  </a:cubicBezTo>
                  <a:cubicBezTo>
                    <a:pt x="913" y="92"/>
                    <a:pt x="730" y="1"/>
                    <a:pt x="457" y="153"/>
                  </a:cubicBezTo>
                  <a:cubicBezTo>
                    <a:pt x="214" y="274"/>
                    <a:pt x="1" y="63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9"/>
            <p:cNvSpPr/>
            <p:nvPr/>
          </p:nvSpPr>
          <p:spPr>
            <a:xfrm>
              <a:off x="816750" y="2298425"/>
              <a:ext cx="23575" cy="34200"/>
            </a:xfrm>
            <a:custGeom>
              <a:avLst/>
              <a:gdLst/>
              <a:ahLst/>
              <a:cxnLst/>
              <a:rect l="l" t="t" r="r" b="b"/>
              <a:pathLst>
                <a:path w="943" h="1368" extrusionOk="0">
                  <a:moveTo>
                    <a:pt x="0" y="942"/>
                  </a:moveTo>
                  <a:cubicBezTo>
                    <a:pt x="0" y="1246"/>
                    <a:pt x="213" y="1368"/>
                    <a:pt x="456" y="1216"/>
                  </a:cubicBezTo>
                  <a:cubicBezTo>
                    <a:pt x="730" y="1064"/>
                    <a:pt x="943" y="699"/>
                    <a:pt x="943" y="426"/>
                  </a:cubicBezTo>
                  <a:cubicBezTo>
                    <a:pt x="943" y="122"/>
                    <a:pt x="730" y="0"/>
                    <a:pt x="456" y="152"/>
                  </a:cubicBezTo>
                  <a:cubicBezTo>
                    <a:pt x="213" y="304"/>
                    <a:pt x="0" y="669"/>
                    <a:pt x="0" y="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9"/>
            <p:cNvSpPr/>
            <p:nvPr/>
          </p:nvSpPr>
          <p:spPr>
            <a:xfrm>
              <a:off x="1170100" y="2202675"/>
              <a:ext cx="22825" cy="34200"/>
            </a:xfrm>
            <a:custGeom>
              <a:avLst/>
              <a:gdLst/>
              <a:ahLst/>
              <a:cxnLst/>
              <a:rect l="l" t="t" r="r" b="b"/>
              <a:pathLst>
                <a:path w="913" h="1368" extrusionOk="0">
                  <a:moveTo>
                    <a:pt x="0" y="942"/>
                  </a:moveTo>
                  <a:cubicBezTo>
                    <a:pt x="0" y="1246"/>
                    <a:pt x="213" y="1368"/>
                    <a:pt x="456" y="1216"/>
                  </a:cubicBezTo>
                  <a:cubicBezTo>
                    <a:pt x="700" y="1064"/>
                    <a:pt x="912" y="699"/>
                    <a:pt x="912" y="395"/>
                  </a:cubicBezTo>
                  <a:cubicBezTo>
                    <a:pt x="912" y="122"/>
                    <a:pt x="700" y="0"/>
                    <a:pt x="456" y="152"/>
                  </a:cubicBezTo>
                  <a:cubicBezTo>
                    <a:pt x="213" y="304"/>
                    <a:pt x="0" y="638"/>
                    <a:pt x="0" y="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9"/>
            <p:cNvSpPr/>
            <p:nvPr/>
          </p:nvSpPr>
          <p:spPr>
            <a:xfrm>
              <a:off x="1052325" y="2270300"/>
              <a:ext cx="22800" cy="34225"/>
            </a:xfrm>
            <a:custGeom>
              <a:avLst/>
              <a:gdLst/>
              <a:ahLst/>
              <a:cxnLst/>
              <a:rect l="l" t="t" r="r" b="b"/>
              <a:pathLst>
                <a:path w="912" h="1369" extrusionOk="0">
                  <a:moveTo>
                    <a:pt x="0" y="973"/>
                  </a:moveTo>
                  <a:cubicBezTo>
                    <a:pt x="0" y="1247"/>
                    <a:pt x="213" y="1368"/>
                    <a:pt x="456" y="1216"/>
                  </a:cubicBezTo>
                  <a:cubicBezTo>
                    <a:pt x="699" y="1064"/>
                    <a:pt x="912" y="730"/>
                    <a:pt x="912" y="426"/>
                  </a:cubicBezTo>
                  <a:cubicBezTo>
                    <a:pt x="912" y="122"/>
                    <a:pt x="699" y="0"/>
                    <a:pt x="456" y="152"/>
                  </a:cubicBezTo>
                  <a:cubicBezTo>
                    <a:pt x="213" y="304"/>
                    <a:pt x="0" y="669"/>
                    <a:pt x="0" y="9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9"/>
            <p:cNvSpPr/>
            <p:nvPr/>
          </p:nvSpPr>
          <p:spPr>
            <a:xfrm>
              <a:off x="934525" y="2338675"/>
              <a:ext cx="22825" cy="34225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1" y="943"/>
                  </a:moveTo>
                  <a:cubicBezTo>
                    <a:pt x="1" y="1247"/>
                    <a:pt x="214" y="1369"/>
                    <a:pt x="457" y="1217"/>
                  </a:cubicBezTo>
                  <a:cubicBezTo>
                    <a:pt x="730" y="1065"/>
                    <a:pt x="913" y="700"/>
                    <a:pt x="913" y="396"/>
                  </a:cubicBezTo>
                  <a:cubicBezTo>
                    <a:pt x="913" y="92"/>
                    <a:pt x="730" y="1"/>
                    <a:pt x="457" y="123"/>
                  </a:cubicBezTo>
                  <a:cubicBezTo>
                    <a:pt x="214" y="275"/>
                    <a:pt x="1" y="63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9"/>
            <p:cNvSpPr/>
            <p:nvPr/>
          </p:nvSpPr>
          <p:spPr>
            <a:xfrm>
              <a:off x="816750" y="2406325"/>
              <a:ext cx="23575" cy="34200"/>
            </a:xfrm>
            <a:custGeom>
              <a:avLst/>
              <a:gdLst/>
              <a:ahLst/>
              <a:cxnLst/>
              <a:rect l="l" t="t" r="r" b="b"/>
              <a:pathLst>
                <a:path w="943" h="1368" extrusionOk="0">
                  <a:moveTo>
                    <a:pt x="0" y="942"/>
                  </a:moveTo>
                  <a:cubicBezTo>
                    <a:pt x="0" y="1246"/>
                    <a:pt x="213" y="1368"/>
                    <a:pt x="456" y="1216"/>
                  </a:cubicBezTo>
                  <a:cubicBezTo>
                    <a:pt x="730" y="1064"/>
                    <a:pt x="943" y="699"/>
                    <a:pt x="943" y="426"/>
                  </a:cubicBezTo>
                  <a:cubicBezTo>
                    <a:pt x="943" y="122"/>
                    <a:pt x="730" y="0"/>
                    <a:pt x="456" y="152"/>
                  </a:cubicBezTo>
                  <a:cubicBezTo>
                    <a:pt x="213" y="304"/>
                    <a:pt x="0" y="669"/>
                    <a:pt x="0" y="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9"/>
            <p:cNvSpPr/>
            <p:nvPr/>
          </p:nvSpPr>
          <p:spPr>
            <a:xfrm>
              <a:off x="1287875" y="2242175"/>
              <a:ext cx="22825" cy="34225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1" y="973"/>
                  </a:moveTo>
                  <a:cubicBezTo>
                    <a:pt x="1" y="1247"/>
                    <a:pt x="183" y="1369"/>
                    <a:pt x="457" y="1217"/>
                  </a:cubicBezTo>
                  <a:cubicBezTo>
                    <a:pt x="700" y="1095"/>
                    <a:pt x="913" y="730"/>
                    <a:pt x="913" y="426"/>
                  </a:cubicBezTo>
                  <a:cubicBezTo>
                    <a:pt x="913" y="122"/>
                    <a:pt x="700" y="1"/>
                    <a:pt x="457" y="153"/>
                  </a:cubicBezTo>
                  <a:cubicBezTo>
                    <a:pt x="183" y="305"/>
                    <a:pt x="1" y="669"/>
                    <a:pt x="1" y="9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49"/>
            <p:cNvSpPr/>
            <p:nvPr/>
          </p:nvSpPr>
          <p:spPr>
            <a:xfrm>
              <a:off x="1170100" y="2310575"/>
              <a:ext cx="22825" cy="34225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0" y="943"/>
                  </a:moveTo>
                  <a:cubicBezTo>
                    <a:pt x="0" y="1247"/>
                    <a:pt x="213" y="1368"/>
                    <a:pt x="456" y="1216"/>
                  </a:cubicBezTo>
                  <a:cubicBezTo>
                    <a:pt x="700" y="1064"/>
                    <a:pt x="912" y="699"/>
                    <a:pt x="912" y="395"/>
                  </a:cubicBezTo>
                  <a:cubicBezTo>
                    <a:pt x="912" y="122"/>
                    <a:pt x="700" y="0"/>
                    <a:pt x="456" y="152"/>
                  </a:cubicBezTo>
                  <a:cubicBezTo>
                    <a:pt x="213" y="304"/>
                    <a:pt x="0" y="639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49"/>
            <p:cNvSpPr/>
            <p:nvPr/>
          </p:nvSpPr>
          <p:spPr>
            <a:xfrm>
              <a:off x="1052325" y="2378200"/>
              <a:ext cx="22800" cy="34225"/>
            </a:xfrm>
            <a:custGeom>
              <a:avLst/>
              <a:gdLst/>
              <a:ahLst/>
              <a:cxnLst/>
              <a:rect l="l" t="t" r="r" b="b"/>
              <a:pathLst>
                <a:path w="912" h="1369" extrusionOk="0">
                  <a:moveTo>
                    <a:pt x="0" y="973"/>
                  </a:moveTo>
                  <a:cubicBezTo>
                    <a:pt x="0" y="1247"/>
                    <a:pt x="213" y="1368"/>
                    <a:pt x="456" y="1216"/>
                  </a:cubicBezTo>
                  <a:cubicBezTo>
                    <a:pt x="699" y="1064"/>
                    <a:pt x="912" y="730"/>
                    <a:pt x="912" y="426"/>
                  </a:cubicBezTo>
                  <a:cubicBezTo>
                    <a:pt x="912" y="122"/>
                    <a:pt x="699" y="1"/>
                    <a:pt x="456" y="153"/>
                  </a:cubicBezTo>
                  <a:cubicBezTo>
                    <a:pt x="213" y="305"/>
                    <a:pt x="0" y="669"/>
                    <a:pt x="0" y="9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9"/>
            <p:cNvSpPr/>
            <p:nvPr/>
          </p:nvSpPr>
          <p:spPr>
            <a:xfrm>
              <a:off x="934525" y="2446600"/>
              <a:ext cx="22825" cy="34200"/>
            </a:xfrm>
            <a:custGeom>
              <a:avLst/>
              <a:gdLst/>
              <a:ahLst/>
              <a:cxnLst/>
              <a:rect l="l" t="t" r="r" b="b"/>
              <a:pathLst>
                <a:path w="913" h="1368" extrusionOk="0">
                  <a:moveTo>
                    <a:pt x="1" y="942"/>
                  </a:moveTo>
                  <a:cubicBezTo>
                    <a:pt x="1" y="1246"/>
                    <a:pt x="214" y="1368"/>
                    <a:pt x="457" y="1216"/>
                  </a:cubicBezTo>
                  <a:cubicBezTo>
                    <a:pt x="730" y="1064"/>
                    <a:pt x="913" y="699"/>
                    <a:pt x="913" y="395"/>
                  </a:cubicBezTo>
                  <a:cubicBezTo>
                    <a:pt x="913" y="91"/>
                    <a:pt x="730" y="0"/>
                    <a:pt x="457" y="152"/>
                  </a:cubicBezTo>
                  <a:cubicBezTo>
                    <a:pt x="214" y="274"/>
                    <a:pt x="1" y="638"/>
                    <a:pt x="1" y="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9"/>
            <p:cNvSpPr/>
            <p:nvPr/>
          </p:nvSpPr>
          <p:spPr>
            <a:xfrm>
              <a:off x="816750" y="2514225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0" y="943"/>
                  </a:moveTo>
                  <a:cubicBezTo>
                    <a:pt x="0" y="1247"/>
                    <a:pt x="213" y="1368"/>
                    <a:pt x="456" y="1216"/>
                  </a:cubicBezTo>
                  <a:cubicBezTo>
                    <a:pt x="730" y="1064"/>
                    <a:pt x="943" y="699"/>
                    <a:pt x="943" y="426"/>
                  </a:cubicBezTo>
                  <a:cubicBezTo>
                    <a:pt x="943" y="122"/>
                    <a:pt x="730" y="0"/>
                    <a:pt x="456" y="152"/>
                  </a:cubicBezTo>
                  <a:cubicBezTo>
                    <a:pt x="213" y="304"/>
                    <a:pt x="0" y="669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9"/>
            <p:cNvSpPr/>
            <p:nvPr/>
          </p:nvSpPr>
          <p:spPr>
            <a:xfrm>
              <a:off x="1404900" y="2282450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1" y="943"/>
                  </a:moveTo>
                  <a:cubicBezTo>
                    <a:pt x="1" y="1247"/>
                    <a:pt x="213" y="1369"/>
                    <a:pt x="487" y="1217"/>
                  </a:cubicBezTo>
                  <a:cubicBezTo>
                    <a:pt x="730" y="1065"/>
                    <a:pt x="943" y="700"/>
                    <a:pt x="943" y="426"/>
                  </a:cubicBezTo>
                  <a:cubicBezTo>
                    <a:pt x="943" y="122"/>
                    <a:pt x="730" y="1"/>
                    <a:pt x="487" y="153"/>
                  </a:cubicBezTo>
                  <a:cubicBezTo>
                    <a:pt x="213" y="305"/>
                    <a:pt x="1" y="66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9"/>
            <p:cNvSpPr/>
            <p:nvPr/>
          </p:nvSpPr>
          <p:spPr>
            <a:xfrm>
              <a:off x="1287875" y="2350075"/>
              <a:ext cx="22825" cy="34225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1" y="974"/>
                  </a:moveTo>
                  <a:cubicBezTo>
                    <a:pt x="1" y="1247"/>
                    <a:pt x="183" y="1369"/>
                    <a:pt x="457" y="1217"/>
                  </a:cubicBezTo>
                  <a:cubicBezTo>
                    <a:pt x="700" y="1095"/>
                    <a:pt x="913" y="730"/>
                    <a:pt x="913" y="426"/>
                  </a:cubicBezTo>
                  <a:cubicBezTo>
                    <a:pt x="913" y="122"/>
                    <a:pt x="700" y="1"/>
                    <a:pt x="457" y="153"/>
                  </a:cubicBezTo>
                  <a:cubicBezTo>
                    <a:pt x="183" y="305"/>
                    <a:pt x="1" y="670"/>
                    <a:pt x="1" y="9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9"/>
            <p:cNvSpPr/>
            <p:nvPr/>
          </p:nvSpPr>
          <p:spPr>
            <a:xfrm>
              <a:off x="1170100" y="2418475"/>
              <a:ext cx="22825" cy="34225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0" y="943"/>
                  </a:moveTo>
                  <a:cubicBezTo>
                    <a:pt x="0" y="1247"/>
                    <a:pt x="213" y="1368"/>
                    <a:pt x="456" y="1216"/>
                  </a:cubicBezTo>
                  <a:cubicBezTo>
                    <a:pt x="700" y="1064"/>
                    <a:pt x="912" y="700"/>
                    <a:pt x="912" y="396"/>
                  </a:cubicBezTo>
                  <a:cubicBezTo>
                    <a:pt x="912" y="122"/>
                    <a:pt x="700" y="1"/>
                    <a:pt x="456" y="152"/>
                  </a:cubicBezTo>
                  <a:cubicBezTo>
                    <a:pt x="213" y="304"/>
                    <a:pt x="0" y="639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9"/>
            <p:cNvSpPr/>
            <p:nvPr/>
          </p:nvSpPr>
          <p:spPr>
            <a:xfrm>
              <a:off x="1052325" y="2486100"/>
              <a:ext cx="22800" cy="34225"/>
            </a:xfrm>
            <a:custGeom>
              <a:avLst/>
              <a:gdLst/>
              <a:ahLst/>
              <a:cxnLst/>
              <a:rect l="l" t="t" r="r" b="b"/>
              <a:pathLst>
                <a:path w="912" h="1369" extrusionOk="0">
                  <a:moveTo>
                    <a:pt x="0" y="973"/>
                  </a:moveTo>
                  <a:cubicBezTo>
                    <a:pt x="0" y="1247"/>
                    <a:pt x="213" y="1369"/>
                    <a:pt x="456" y="1217"/>
                  </a:cubicBezTo>
                  <a:cubicBezTo>
                    <a:pt x="699" y="1065"/>
                    <a:pt x="912" y="730"/>
                    <a:pt x="912" y="426"/>
                  </a:cubicBezTo>
                  <a:cubicBezTo>
                    <a:pt x="912" y="122"/>
                    <a:pt x="699" y="1"/>
                    <a:pt x="456" y="153"/>
                  </a:cubicBezTo>
                  <a:cubicBezTo>
                    <a:pt x="213" y="305"/>
                    <a:pt x="0" y="669"/>
                    <a:pt x="0" y="9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9"/>
            <p:cNvSpPr/>
            <p:nvPr/>
          </p:nvSpPr>
          <p:spPr>
            <a:xfrm>
              <a:off x="934525" y="2554500"/>
              <a:ext cx="22825" cy="33450"/>
            </a:xfrm>
            <a:custGeom>
              <a:avLst/>
              <a:gdLst/>
              <a:ahLst/>
              <a:cxnLst/>
              <a:rect l="l" t="t" r="r" b="b"/>
              <a:pathLst>
                <a:path w="913" h="1338" extrusionOk="0">
                  <a:moveTo>
                    <a:pt x="1" y="943"/>
                  </a:moveTo>
                  <a:cubicBezTo>
                    <a:pt x="1" y="1247"/>
                    <a:pt x="214" y="1338"/>
                    <a:pt x="457" y="1216"/>
                  </a:cubicBezTo>
                  <a:cubicBezTo>
                    <a:pt x="730" y="1064"/>
                    <a:pt x="913" y="699"/>
                    <a:pt x="913" y="395"/>
                  </a:cubicBezTo>
                  <a:cubicBezTo>
                    <a:pt x="913" y="92"/>
                    <a:pt x="730" y="0"/>
                    <a:pt x="457" y="122"/>
                  </a:cubicBezTo>
                  <a:cubicBezTo>
                    <a:pt x="214" y="274"/>
                    <a:pt x="1" y="63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9"/>
            <p:cNvSpPr/>
            <p:nvPr/>
          </p:nvSpPr>
          <p:spPr>
            <a:xfrm>
              <a:off x="816750" y="2622125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0" y="943"/>
                  </a:moveTo>
                  <a:cubicBezTo>
                    <a:pt x="0" y="1247"/>
                    <a:pt x="213" y="1368"/>
                    <a:pt x="456" y="1216"/>
                  </a:cubicBezTo>
                  <a:cubicBezTo>
                    <a:pt x="730" y="1064"/>
                    <a:pt x="943" y="730"/>
                    <a:pt x="943" y="426"/>
                  </a:cubicBezTo>
                  <a:cubicBezTo>
                    <a:pt x="943" y="122"/>
                    <a:pt x="730" y="1"/>
                    <a:pt x="456" y="153"/>
                  </a:cubicBezTo>
                  <a:cubicBezTo>
                    <a:pt x="213" y="304"/>
                    <a:pt x="0" y="669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9"/>
            <p:cNvSpPr/>
            <p:nvPr/>
          </p:nvSpPr>
          <p:spPr>
            <a:xfrm>
              <a:off x="698975" y="2690525"/>
              <a:ext cx="23575" cy="33450"/>
            </a:xfrm>
            <a:custGeom>
              <a:avLst/>
              <a:gdLst/>
              <a:ahLst/>
              <a:cxnLst/>
              <a:rect l="l" t="t" r="r" b="b"/>
              <a:pathLst>
                <a:path w="943" h="1338" extrusionOk="0">
                  <a:moveTo>
                    <a:pt x="0" y="942"/>
                  </a:moveTo>
                  <a:cubicBezTo>
                    <a:pt x="0" y="1216"/>
                    <a:pt x="213" y="1338"/>
                    <a:pt x="456" y="1186"/>
                  </a:cubicBezTo>
                  <a:cubicBezTo>
                    <a:pt x="730" y="1064"/>
                    <a:pt x="942" y="699"/>
                    <a:pt x="942" y="395"/>
                  </a:cubicBezTo>
                  <a:cubicBezTo>
                    <a:pt x="942" y="91"/>
                    <a:pt x="730" y="0"/>
                    <a:pt x="456" y="122"/>
                  </a:cubicBezTo>
                  <a:cubicBezTo>
                    <a:pt x="213" y="274"/>
                    <a:pt x="0" y="638"/>
                    <a:pt x="0" y="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9"/>
            <p:cNvSpPr/>
            <p:nvPr/>
          </p:nvSpPr>
          <p:spPr>
            <a:xfrm>
              <a:off x="581175" y="2758150"/>
              <a:ext cx="23600" cy="34225"/>
            </a:xfrm>
            <a:custGeom>
              <a:avLst/>
              <a:gdLst/>
              <a:ahLst/>
              <a:cxnLst/>
              <a:rect l="l" t="t" r="r" b="b"/>
              <a:pathLst>
                <a:path w="944" h="1369" extrusionOk="0">
                  <a:moveTo>
                    <a:pt x="1" y="943"/>
                  </a:moveTo>
                  <a:cubicBezTo>
                    <a:pt x="1" y="1247"/>
                    <a:pt x="214" y="1368"/>
                    <a:pt x="487" y="1216"/>
                  </a:cubicBezTo>
                  <a:cubicBezTo>
                    <a:pt x="730" y="1064"/>
                    <a:pt x="943" y="699"/>
                    <a:pt x="943" y="426"/>
                  </a:cubicBezTo>
                  <a:cubicBezTo>
                    <a:pt x="943" y="122"/>
                    <a:pt x="730" y="0"/>
                    <a:pt x="487" y="152"/>
                  </a:cubicBezTo>
                  <a:cubicBezTo>
                    <a:pt x="214" y="304"/>
                    <a:pt x="1" y="66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9"/>
            <p:cNvSpPr/>
            <p:nvPr/>
          </p:nvSpPr>
          <p:spPr>
            <a:xfrm>
              <a:off x="463400" y="2825775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0" y="973"/>
                  </a:moveTo>
                  <a:cubicBezTo>
                    <a:pt x="0" y="1247"/>
                    <a:pt x="213" y="1368"/>
                    <a:pt x="487" y="1216"/>
                  </a:cubicBezTo>
                  <a:cubicBezTo>
                    <a:pt x="730" y="1095"/>
                    <a:pt x="943" y="730"/>
                    <a:pt x="943" y="426"/>
                  </a:cubicBezTo>
                  <a:cubicBezTo>
                    <a:pt x="943" y="122"/>
                    <a:pt x="730" y="1"/>
                    <a:pt x="487" y="153"/>
                  </a:cubicBezTo>
                  <a:cubicBezTo>
                    <a:pt x="213" y="305"/>
                    <a:pt x="0" y="669"/>
                    <a:pt x="0" y="9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9"/>
            <p:cNvSpPr/>
            <p:nvPr/>
          </p:nvSpPr>
          <p:spPr>
            <a:xfrm>
              <a:off x="346375" y="2894175"/>
              <a:ext cx="22825" cy="34200"/>
            </a:xfrm>
            <a:custGeom>
              <a:avLst/>
              <a:gdLst/>
              <a:ahLst/>
              <a:cxnLst/>
              <a:rect l="l" t="t" r="r" b="b"/>
              <a:pathLst>
                <a:path w="913" h="1368" extrusionOk="0">
                  <a:moveTo>
                    <a:pt x="1" y="942"/>
                  </a:moveTo>
                  <a:cubicBezTo>
                    <a:pt x="1" y="1246"/>
                    <a:pt x="183" y="1368"/>
                    <a:pt x="456" y="1216"/>
                  </a:cubicBezTo>
                  <a:cubicBezTo>
                    <a:pt x="700" y="1064"/>
                    <a:pt x="912" y="699"/>
                    <a:pt x="912" y="395"/>
                  </a:cubicBezTo>
                  <a:cubicBezTo>
                    <a:pt x="912" y="122"/>
                    <a:pt x="700" y="0"/>
                    <a:pt x="456" y="152"/>
                  </a:cubicBezTo>
                  <a:cubicBezTo>
                    <a:pt x="183" y="304"/>
                    <a:pt x="1" y="638"/>
                    <a:pt x="1" y="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9"/>
            <p:cNvSpPr/>
            <p:nvPr/>
          </p:nvSpPr>
          <p:spPr>
            <a:xfrm>
              <a:off x="1522700" y="2322725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0" y="943"/>
                  </a:moveTo>
                  <a:cubicBezTo>
                    <a:pt x="0" y="1247"/>
                    <a:pt x="213" y="1368"/>
                    <a:pt x="486" y="1216"/>
                  </a:cubicBezTo>
                  <a:cubicBezTo>
                    <a:pt x="730" y="1065"/>
                    <a:pt x="942" y="700"/>
                    <a:pt x="942" y="396"/>
                  </a:cubicBezTo>
                  <a:cubicBezTo>
                    <a:pt x="942" y="122"/>
                    <a:pt x="730" y="1"/>
                    <a:pt x="486" y="153"/>
                  </a:cubicBezTo>
                  <a:cubicBezTo>
                    <a:pt x="213" y="274"/>
                    <a:pt x="0" y="639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1404900" y="2390350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1" y="943"/>
                  </a:moveTo>
                  <a:cubicBezTo>
                    <a:pt x="1" y="1247"/>
                    <a:pt x="213" y="1369"/>
                    <a:pt x="487" y="1217"/>
                  </a:cubicBezTo>
                  <a:cubicBezTo>
                    <a:pt x="730" y="1065"/>
                    <a:pt x="943" y="700"/>
                    <a:pt x="943" y="426"/>
                  </a:cubicBezTo>
                  <a:cubicBezTo>
                    <a:pt x="943" y="122"/>
                    <a:pt x="730" y="1"/>
                    <a:pt x="487" y="153"/>
                  </a:cubicBezTo>
                  <a:cubicBezTo>
                    <a:pt x="213" y="305"/>
                    <a:pt x="1" y="670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1287875" y="2458750"/>
              <a:ext cx="22825" cy="33450"/>
            </a:xfrm>
            <a:custGeom>
              <a:avLst/>
              <a:gdLst/>
              <a:ahLst/>
              <a:cxnLst/>
              <a:rect l="l" t="t" r="r" b="b"/>
              <a:pathLst>
                <a:path w="913" h="1338" extrusionOk="0">
                  <a:moveTo>
                    <a:pt x="1" y="943"/>
                  </a:moveTo>
                  <a:cubicBezTo>
                    <a:pt x="1" y="1247"/>
                    <a:pt x="183" y="1338"/>
                    <a:pt x="457" y="1216"/>
                  </a:cubicBezTo>
                  <a:cubicBezTo>
                    <a:pt x="700" y="1064"/>
                    <a:pt x="913" y="700"/>
                    <a:pt x="913" y="396"/>
                  </a:cubicBezTo>
                  <a:cubicBezTo>
                    <a:pt x="913" y="92"/>
                    <a:pt x="700" y="0"/>
                    <a:pt x="457" y="122"/>
                  </a:cubicBezTo>
                  <a:cubicBezTo>
                    <a:pt x="183" y="274"/>
                    <a:pt x="1" y="63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1170100" y="2526375"/>
              <a:ext cx="22825" cy="34225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0" y="943"/>
                  </a:moveTo>
                  <a:cubicBezTo>
                    <a:pt x="0" y="1247"/>
                    <a:pt x="213" y="1368"/>
                    <a:pt x="456" y="1217"/>
                  </a:cubicBezTo>
                  <a:cubicBezTo>
                    <a:pt x="700" y="1065"/>
                    <a:pt x="912" y="700"/>
                    <a:pt x="912" y="396"/>
                  </a:cubicBezTo>
                  <a:cubicBezTo>
                    <a:pt x="912" y="122"/>
                    <a:pt x="700" y="1"/>
                    <a:pt x="456" y="153"/>
                  </a:cubicBezTo>
                  <a:cubicBezTo>
                    <a:pt x="213" y="305"/>
                    <a:pt x="0" y="639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9"/>
            <p:cNvSpPr/>
            <p:nvPr/>
          </p:nvSpPr>
          <p:spPr>
            <a:xfrm>
              <a:off x="1052325" y="2594000"/>
              <a:ext cx="22800" cy="34225"/>
            </a:xfrm>
            <a:custGeom>
              <a:avLst/>
              <a:gdLst/>
              <a:ahLst/>
              <a:cxnLst/>
              <a:rect l="l" t="t" r="r" b="b"/>
              <a:pathLst>
                <a:path w="912" h="1369" extrusionOk="0">
                  <a:moveTo>
                    <a:pt x="0" y="974"/>
                  </a:moveTo>
                  <a:cubicBezTo>
                    <a:pt x="0" y="1247"/>
                    <a:pt x="213" y="1369"/>
                    <a:pt x="456" y="1217"/>
                  </a:cubicBezTo>
                  <a:cubicBezTo>
                    <a:pt x="699" y="1065"/>
                    <a:pt x="912" y="730"/>
                    <a:pt x="912" y="426"/>
                  </a:cubicBezTo>
                  <a:cubicBezTo>
                    <a:pt x="912" y="122"/>
                    <a:pt x="699" y="1"/>
                    <a:pt x="456" y="153"/>
                  </a:cubicBezTo>
                  <a:cubicBezTo>
                    <a:pt x="213" y="305"/>
                    <a:pt x="0" y="670"/>
                    <a:pt x="0" y="9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9"/>
            <p:cNvSpPr/>
            <p:nvPr/>
          </p:nvSpPr>
          <p:spPr>
            <a:xfrm>
              <a:off x="934525" y="2662400"/>
              <a:ext cx="22825" cy="34225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1" y="943"/>
                  </a:moveTo>
                  <a:cubicBezTo>
                    <a:pt x="1" y="1247"/>
                    <a:pt x="214" y="1368"/>
                    <a:pt x="457" y="1216"/>
                  </a:cubicBezTo>
                  <a:cubicBezTo>
                    <a:pt x="730" y="1064"/>
                    <a:pt x="913" y="700"/>
                    <a:pt x="913" y="396"/>
                  </a:cubicBezTo>
                  <a:cubicBezTo>
                    <a:pt x="913" y="122"/>
                    <a:pt x="730" y="0"/>
                    <a:pt x="457" y="152"/>
                  </a:cubicBezTo>
                  <a:cubicBezTo>
                    <a:pt x="214" y="304"/>
                    <a:pt x="1" y="63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9"/>
            <p:cNvSpPr/>
            <p:nvPr/>
          </p:nvSpPr>
          <p:spPr>
            <a:xfrm>
              <a:off x="816750" y="2730025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0" y="943"/>
                  </a:moveTo>
                  <a:cubicBezTo>
                    <a:pt x="0" y="1247"/>
                    <a:pt x="213" y="1369"/>
                    <a:pt x="456" y="1217"/>
                  </a:cubicBezTo>
                  <a:cubicBezTo>
                    <a:pt x="730" y="1065"/>
                    <a:pt x="943" y="730"/>
                    <a:pt x="943" y="426"/>
                  </a:cubicBezTo>
                  <a:cubicBezTo>
                    <a:pt x="943" y="122"/>
                    <a:pt x="730" y="1"/>
                    <a:pt x="456" y="153"/>
                  </a:cubicBezTo>
                  <a:cubicBezTo>
                    <a:pt x="213" y="305"/>
                    <a:pt x="0" y="669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9"/>
            <p:cNvSpPr/>
            <p:nvPr/>
          </p:nvSpPr>
          <p:spPr>
            <a:xfrm>
              <a:off x="698975" y="2798425"/>
              <a:ext cx="23575" cy="33450"/>
            </a:xfrm>
            <a:custGeom>
              <a:avLst/>
              <a:gdLst/>
              <a:ahLst/>
              <a:cxnLst/>
              <a:rect l="l" t="t" r="r" b="b"/>
              <a:pathLst>
                <a:path w="943" h="1338" extrusionOk="0">
                  <a:moveTo>
                    <a:pt x="0" y="943"/>
                  </a:moveTo>
                  <a:cubicBezTo>
                    <a:pt x="0" y="1216"/>
                    <a:pt x="213" y="1338"/>
                    <a:pt x="456" y="1216"/>
                  </a:cubicBezTo>
                  <a:cubicBezTo>
                    <a:pt x="730" y="1064"/>
                    <a:pt x="942" y="699"/>
                    <a:pt x="942" y="395"/>
                  </a:cubicBezTo>
                  <a:cubicBezTo>
                    <a:pt x="942" y="91"/>
                    <a:pt x="730" y="0"/>
                    <a:pt x="456" y="122"/>
                  </a:cubicBezTo>
                  <a:cubicBezTo>
                    <a:pt x="213" y="274"/>
                    <a:pt x="0" y="639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9"/>
            <p:cNvSpPr/>
            <p:nvPr/>
          </p:nvSpPr>
          <p:spPr>
            <a:xfrm>
              <a:off x="581175" y="2866050"/>
              <a:ext cx="23600" cy="34225"/>
            </a:xfrm>
            <a:custGeom>
              <a:avLst/>
              <a:gdLst/>
              <a:ahLst/>
              <a:cxnLst/>
              <a:rect l="l" t="t" r="r" b="b"/>
              <a:pathLst>
                <a:path w="944" h="1369" extrusionOk="0">
                  <a:moveTo>
                    <a:pt x="1" y="943"/>
                  </a:moveTo>
                  <a:cubicBezTo>
                    <a:pt x="1" y="1247"/>
                    <a:pt x="214" y="1368"/>
                    <a:pt x="487" y="1216"/>
                  </a:cubicBezTo>
                  <a:cubicBezTo>
                    <a:pt x="730" y="1064"/>
                    <a:pt x="943" y="700"/>
                    <a:pt x="943" y="426"/>
                  </a:cubicBezTo>
                  <a:cubicBezTo>
                    <a:pt x="943" y="122"/>
                    <a:pt x="730" y="1"/>
                    <a:pt x="487" y="152"/>
                  </a:cubicBezTo>
                  <a:cubicBezTo>
                    <a:pt x="214" y="304"/>
                    <a:pt x="1" y="66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9"/>
            <p:cNvSpPr/>
            <p:nvPr/>
          </p:nvSpPr>
          <p:spPr>
            <a:xfrm>
              <a:off x="463400" y="2933675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0" y="973"/>
                  </a:moveTo>
                  <a:cubicBezTo>
                    <a:pt x="0" y="1247"/>
                    <a:pt x="213" y="1369"/>
                    <a:pt x="487" y="1217"/>
                  </a:cubicBezTo>
                  <a:cubicBezTo>
                    <a:pt x="730" y="1095"/>
                    <a:pt x="943" y="730"/>
                    <a:pt x="943" y="426"/>
                  </a:cubicBezTo>
                  <a:cubicBezTo>
                    <a:pt x="943" y="122"/>
                    <a:pt x="730" y="1"/>
                    <a:pt x="487" y="153"/>
                  </a:cubicBezTo>
                  <a:cubicBezTo>
                    <a:pt x="213" y="305"/>
                    <a:pt x="0" y="669"/>
                    <a:pt x="0" y="9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9"/>
            <p:cNvSpPr/>
            <p:nvPr/>
          </p:nvSpPr>
          <p:spPr>
            <a:xfrm>
              <a:off x="346375" y="3002075"/>
              <a:ext cx="22825" cy="34225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1" y="943"/>
                  </a:moveTo>
                  <a:cubicBezTo>
                    <a:pt x="1" y="1247"/>
                    <a:pt x="183" y="1368"/>
                    <a:pt x="456" y="1216"/>
                  </a:cubicBezTo>
                  <a:cubicBezTo>
                    <a:pt x="700" y="1064"/>
                    <a:pt x="912" y="699"/>
                    <a:pt x="912" y="395"/>
                  </a:cubicBezTo>
                  <a:cubicBezTo>
                    <a:pt x="912" y="122"/>
                    <a:pt x="700" y="0"/>
                    <a:pt x="456" y="152"/>
                  </a:cubicBezTo>
                  <a:cubicBezTo>
                    <a:pt x="183" y="304"/>
                    <a:pt x="1" y="63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9"/>
            <p:cNvSpPr/>
            <p:nvPr/>
          </p:nvSpPr>
          <p:spPr>
            <a:xfrm>
              <a:off x="1522700" y="2430625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0" y="943"/>
                  </a:moveTo>
                  <a:cubicBezTo>
                    <a:pt x="0" y="1247"/>
                    <a:pt x="213" y="1369"/>
                    <a:pt x="486" y="1217"/>
                  </a:cubicBezTo>
                  <a:cubicBezTo>
                    <a:pt x="730" y="1065"/>
                    <a:pt x="942" y="700"/>
                    <a:pt x="942" y="396"/>
                  </a:cubicBezTo>
                  <a:cubicBezTo>
                    <a:pt x="942" y="92"/>
                    <a:pt x="730" y="1"/>
                    <a:pt x="486" y="153"/>
                  </a:cubicBezTo>
                  <a:cubicBezTo>
                    <a:pt x="213" y="274"/>
                    <a:pt x="0" y="639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9"/>
            <p:cNvSpPr/>
            <p:nvPr/>
          </p:nvSpPr>
          <p:spPr>
            <a:xfrm>
              <a:off x="1404900" y="2498275"/>
              <a:ext cx="23575" cy="34200"/>
            </a:xfrm>
            <a:custGeom>
              <a:avLst/>
              <a:gdLst/>
              <a:ahLst/>
              <a:cxnLst/>
              <a:rect l="l" t="t" r="r" b="b"/>
              <a:pathLst>
                <a:path w="943" h="1368" extrusionOk="0">
                  <a:moveTo>
                    <a:pt x="1" y="942"/>
                  </a:moveTo>
                  <a:cubicBezTo>
                    <a:pt x="1" y="1246"/>
                    <a:pt x="213" y="1368"/>
                    <a:pt x="487" y="1216"/>
                  </a:cubicBezTo>
                  <a:cubicBezTo>
                    <a:pt x="730" y="1064"/>
                    <a:pt x="943" y="699"/>
                    <a:pt x="943" y="426"/>
                  </a:cubicBezTo>
                  <a:cubicBezTo>
                    <a:pt x="943" y="122"/>
                    <a:pt x="730" y="0"/>
                    <a:pt x="487" y="152"/>
                  </a:cubicBezTo>
                  <a:cubicBezTo>
                    <a:pt x="213" y="304"/>
                    <a:pt x="1" y="669"/>
                    <a:pt x="1" y="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9"/>
            <p:cNvSpPr/>
            <p:nvPr/>
          </p:nvSpPr>
          <p:spPr>
            <a:xfrm>
              <a:off x="1287875" y="2566650"/>
              <a:ext cx="22825" cy="33475"/>
            </a:xfrm>
            <a:custGeom>
              <a:avLst/>
              <a:gdLst/>
              <a:ahLst/>
              <a:cxnLst/>
              <a:rect l="l" t="t" r="r" b="b"/>
              <a:pathLst>
                <a:path w="913" h="1339" extrusionOk="0">
                  <a:moveTo>
                    <a:pt x="1" y="943"/>
                  </a:moveTo>
                  <a:cubicBezTo>
                    <a:pt x="1" y="1247"/>
                    <a:pt x="183" y="1338"/>
                    <a:pt x="457" y="1216"/>
                  </a:cubicBezTo>
                  <a:cubicBezTo>
                    <a:pt x="700" y="1065"/>
                    <a:pt x="913" y="700"/>
                    <a:pt x="913" y="396"/>
                  </a:cubicBezTo>
                  <a:cubicBezTo>
                    <a:pt x="913" y="92"/>
                    <a:pt x="700" y="1"/>
                    <a:pt x="457" y="122"/>
                  </a:cubicBezTo>
                  <a:cubicBezTo>
                    <a:pt x="183" y="274"/>
                    <a:pt x="1" y="63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9"/>
            <p:cNvSpPr/>
            <p:nvPr/>
          </p:nvSpPr>
          <p:spPr>
            <a:xfrm>
              <a:off x="1170100" y="2634275"/>
              <a:ext cx="22825" cy="34225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0" y="943"/>
                  </a:moveTo>
                  <a:cubicBezTo>
                    <a:pt x="0" y="1247"/>
                    <a:pt x="213" y="1369"/>
                    <a:pt x="456" y="1217"/>
                  </a:cubicBezTo>
                  <a:cubicBezTo>
                    <a:pt x="700" y="1065"/>
                    <a:pt x="912" y="700"/>
                    <a:pt x="912" y="396"/>
                  </a:cubicBezTo>
                  <a:cubicBezTo>
                    <a:pt x="912" y="122"/>
                    <a:pt x="700" y="1"/>
                    <a:pt x="456" y="153"/>
                  </a:cubicBezTo>
                  <a:cubicBezTo>
                    <a:pt x="213" y="305"/>
                    <a:pt x="0" y="670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9"/>
            <p:cNvSpPr/>
            <p:nvPr/>
          </p:nvSpPr>
          <p:spPr>
            <a:xfrm>
              <a:off x="1052325" y="2701925"/>
              <a:ext cx="22800" cy="34200"/>
            </a:xfrm>
            <a:custGeom>
              <a:avLst/>
              <a:gdLst/>
              <a:ahLst/>
              <a:cxnLst/>
              <a:rect l="l" t="t" r="r" b="b"/>
              <a:pathLst>
                <a:path w="912" h="1368" extrusionOk="0">
                  <a:moveTo>
                    <a:pt x="0" y="973"/>
                  </a:moveTo>
                  <a:cubicBezTo>
                    <a:pt x="0" y="1246"/>
                    <a:pt x="213" y="1368"/>
                    <a:pt x="456" y="1216"/>
                  </a:cubicBezTo>
                  <a:cubicBezTo>
                    <a:pt x="699" y="1064"/>
                    <a:pt x="912" y="730"/>
                    <a:pt x="912" y="426"/>
                  </a:cubicBezTo>
                  <a:cubicBezTo>
                    <a:pt x="912" y="122"/>
                    <a:pt x="699" y="0"/>
                    <a:pt x="456" y="152"/>
                  </a:cubicBezTo>
                  <a:cubicBezTo>
                    <a:pt x="213" y="304"/>
                    <a:pt x="0" y="669"/>
                    <a:pt x="0" y="9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9"/>
            <p:cNvSpPr/>
            <p:nvPr/>
          </p:nvSpPr>
          <p:spPr>
            <a:xfrm>
              <a:off x="934525" y="2770300"/>
              <a:ext cx="22825" cy="34225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1" y="943"/>
                  </a:moveTo>
                  <a:cubicBezTo>
                    <a:pt x="1" y="1247"/>
                    <a:pt x="214" y="1368"/>
                    <a:pt x="457" y="1216"/>
                  </a:cubicBezTo>
                  <a:cubicBezTo>
                    <a:pt x="730" y="1065"/>
                    <a:pt x="913" y="700"/>
                    <a:pt x="913" y="396"/>
                  </a:cubicBezTo>
                  <a:cubicBezTo>
                    <a:pt x="913" y="122"/>
                    <a:pt x="730" y="1"/>
                    <a:pt x="457" y="153"/>
                  </a:cubicBezTo>
                  <a:cubicBezTo>
                    <a:pt x="214" y="274"/>
                    <a:pt x="1" y="63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9"/>
            <p:cNvSpPr/>
            <p:nvPr/>
          </p:nvSpPr>
          <p:spPr>
            <a:xfrm>
              <a:off x="816750" y="2837925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0" y="943"/>
                  </a:moveTo>
                  <a:cubicBezTo>
                    <a:pt x="0" y="1247"/>
                    <a:pt x="213" y="1369"/>
                    <a:pt x="456" y="1217"/>
                  </a:cubicBezTo>
                  <a:cubicBezTo>
                    <a:pt x="730" y="1065"/>
                    <a:pt x="943" y="730"/>
                    <a:pt x="943" y="426"/>
                  </a:cubicBezTo>
                  <a:cubicBezTo>
                    <a:pt x="943" y="122"/>
                    <a:pt x="730" y="1"/>
                    <a:pt x="456" y="153"/>
                  </a:cubicBezTo>
                  <a:cubicBezTo>
                    <a:pt x="213" y="305"/>
                    <a:pt x="0" y="670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9"/>
            <p:cNvSpPr/>
            <p:nvPr/>
          </p:nvSpPr>
          <p:spPr>
            <a:xfrm>
              <a:off x="698975" y="2906325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0" y="943"/>
                  </a:moveTo>
                  <a:cubicBezTo>
                    <a:pt x="0" y="1247"/>
                    <a:pt x="213" y="1368"/>
                    <a:pt x="456" y="1216"/>
                  </a:cubicBezTo>
                  <a:cubicBezTo>
                    <a:pt x="730" y="1064"/>
                    <a:pt x="942" y="700"/>
                    <a:pt x="942" y="396"/>
                  </a:cubicBezTo>
                  <a:cubicBezTo>
                    <a:pt x="942" y="122"/>
                    <a:pt x="730" y="0"/>
                    <a:pt x="456" y="152"/>
                  </a:cubicBezTo>
                  <a:cubicBezTo>
                    <a:pt x="213" y="274"/>
                    <a:pt x="0" y="639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9"/>
            <p:cNvSpPr/>
            <p:nvPr/>
          </p:nvSpPr>
          <p:spPr>
            <a:xfrm>
              <a:off x="581175" y="2973950"/>
              <a:ext cx="23600" cy="34225"/>
            </a:xfrm>
            <a:custGeom>
              <a:avLst/>
              <a:gdLst/>
              <a:ahLst/>
              <a:cxnLst/>
              <a:rect l="l" t="t" r="r" b="b"/>
              <a:pathLst>
                <a:path w="944" h="1369" extrusionOk="0">
                  <a:moveTo>
                    <a:pt x="1" y="943"/>
                  </a:moveTo>
                  <a:cubicBezTo>
                    <a:pt x="1" y="1247"/>
                    <a:pt x="214" y="1368"/>
                    <a:pt x="487" y="1217"/>
                  </a:cubicBezTo>
                  <a:cubicBezTo>
                    <a:pt x="730" y="1065"/>
                    <a:pt x="943" y="700"/>
                    <a:pt x="943" y="426"/>
                  </a:cubicBezTo>
                  <a:cubicBezTo>
                    <a:pt x="943" y="122"/>
                    <a:pt x="730" y="1"/>
                    <a:pt x="487" y="153"/>
                  </a:cubicBezTo>
                  <a:cubicBezTo>
                    <a:pt x="214" y="305"/>
                    <a:pt x="1" y="66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9"/>
            <p:cNvSpPr/>
            <p:nvPr/>
          </p:nvSpPr>
          <p:spPr>
            <a:xfrm>
              <a:off x="463400" y="3041575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0" y="974"/>
                  </a:moveTo>
                  <a:cubicBezTo>
                    <a:pt x="0" y="1247"/>
                    <a:pt x="213" y="1369"/>
                    <a:pt x="487" y="1217"/>
                  </a:cubicBezTo>
                  <a:cubicBezTo>
                    <a:pt x="730" y="1095"/>
                    <a:pt x="943" y="730"/>
                    <a:pt x="943" y="426"/>
                  </a:cubicBezTo>
                  <a:cubicBezTo>
                    <a:pt x="943" y="122"/>
                    <a:pt x="730" y="1"/>
                    <a:pt x="487" y="153"/>
                  </a:cubicBezTo>
                  <a:cubicBezTo>
                    <a:pt x="213" y="305"/>
                    <a:pt x="0" y="670"/>
                    <a:pt x="0" y="9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9"/>
            <p:cNvSpPr/>
            <p:nvPr/>
          </p:nvSpPr>
          <p:spPr>
            <a:xfrm>
              <a:off x="1522700" y="2538550"/>
              <a:ext cx="23575" cy="34200"/>
            </a:xfrm>
            <a:custGeom>
              <a:avLst/>
              <a:gdLst/>
              <a:ahLst/>
              <a:cxnLst/>
              <a:rect l="l" t="t" r="r" b="b"/>
              <a:pathLst>
                <a:path w="943" h="1368" extrusionOk="0">
                  <a:moveTo>
                    <a:pt x="0" y="942"/>
                  </a:moveTo>
                  <a:cubicBezTo>
                    <a:pt x="0" y="1246"/>
                    <a:pt x="213" y="1368"/>
                    <a:pt x="486" y="1216"/>
                  </a:cubicBezTo>
                  <a:cubicBezTo>
                    <a:pt x="730" y="1064"/>
                    <a:pt x="942" y="699"/>
                    <a:pt x="942" y="395"/>
                  </a:cubicBezTo>
                  <a:cubicBezTo>
                    <a:pt x="942" y="122"/>
                    <a:pt x="730" y="0"/>
                    <a:pt x="486" y="152"/>
                  </a:cubicBezTo>
                  <a:cubicBezTo>
                    <a:pt x="213" y="274"/>
                    <a:pt x="0" y="638"/>
                    <a:pt x="0" y="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9"/>
            <p:cNvSpPr/>
            <p:nvPr/>
          </p:nvSpPr>
          <p:spPr>
            <a:xfrm>
              <a:off x="1404900" y="2606175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1" y="942"/>
                  </a:moveTo>
                  <a:cubicBezTo>
                    <a:pt x="1" y="1246"/>
                    <a:pt x="213" y="1368"/>
                    <a:pt x="487" y="1216"/>
                  </a:cubicBezTo>
                  <a:cubicBezTo>
                    <a:pt x="730" y="1064"/>
                    <a:pt x="943" y="730"/>
                    <a:pt x="943" y="426"/>
                  </a:cubicBezTo>
                  <a:cubicBezTo>
                    <a:pt x="943" y="122"/>
                    <a:pt x="730" y="0"/>
                    <a:pt x="487" y="152"/>
                  </a:cubicBezTo>
                  <a:cubicBezTo>
                    <a:pt x="213" y="304"/>
                    <a:pt x="1" y="669"/>
                    <a:pt x="1" y="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9"/>
            <p:cNvSpPr/>
            <p:nvPr/>
          </p:nvSpPr>
          <p:spPr>
            <a:xfrm>
              <a:off x="1287875" y="2674550"/>
              <a:ext cx="22825" cy="33475"/>
            </a:xfrm>
            <a:custGeom>
              <a:avLst/>
              <a:gdLst/>
              <a:ahLst/>
              <a:cxnLst/>
              <a:rect l="l" t="t" r="r" b="b"/>
              <a:pathLst>
                <a:path w="913" h="1339" extrusionOk="0">
                  <a:moveTo>
                    <a:pt x="1" y="943"/>
                  </a:moveTo>
                  <a:cubicBezTo>
                    <a:pt x="1" y="1217"/>
                    <a:pt x="183" y="1338"/>
                    <a:pt x="457" y="1186"/>
                  </a:cubicBezTo>
                  <a:cubicBezTo>
                    <a:pt x="700" y="1065"/>
                    <a:pt x="913" y="700"/>
                    <a:pt x="913" y="396"/>
                  </a:cubicBezTo>
                  <a:cubicBezTo>
                    <a:pt x="913" y="92"/>
                    <a:pt x="700" y="1"/>
                    <a:pt x="457" y="122"/>
                  </a:cubicBezTo>
                  <a:cubicBezTo>
                    <a:pt x="183" y="274"/>
                    <a:pt x="1" y="63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9"/>
            <p:cNvSpPr/>
            <p:nvPr/>
          </p:nvSpPr>
          <p:spPr>
            <a:xfrm>
              <a:off x="1170100" y="2742200"/>
              <a:ext cx="22825" cy="34200"/>
            </a:xfrm>
            <a:custGeom>
              <a:avLst/>
              <a:gdLst/>
              <a:ahLst/>
              <a:cxnLst/>
              <a:rect l="l" t="t" r="r" b="b"/>
              <a:pathLst>
                <a:path w="913" h="1368" extrusionOk="0">
                  <a:moveTo>
                    <a:pt x="0" y="942"/>
                  </a:moveTo>
                  <a:cubicBezTo>
                    <a:pt x="0" y="1246"/>
                    <a:pt x="213" y="1368"/>
                    <a:pt x="456" y="1216"/>
                  </a:cubicBezTo>
                  <a:cubicBezTo>
                    <a:pt x="700" y="1064"/>
                    <a:pt x="912" y="699"/>
                    <a:pt x="912" y="426"/>
                  </a:cubicBezTo>
                  <a:cubicBezTo>
                    <a:pt x="912" y="122"/>
                    <a:pt x="700" y="0"/>
                    <a:pt x="456" y="152"/>
                  </a:cubicBezTo>
                  <a:cubicBezTo>
                    <a:pt x="213" y="304"/>
                    <a:pt x="0" y="638"/>
                    <a:pt x="0" y="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9"/>
            <p:cNvSpPr/>
            <p:nvPr/>
          </p:nvSpPr>
          <p:spPr>
            <a:xfrm>
              <a:off x="1052325" y="2809825"/>
              <a:ext cx="22800" cy="34225"/>
            </a:xfrm>
            <a:custGeom>
              <a:avLst/>
              <a:gdLst/>
              <a:ahLst/>
              <a:cxnLst/>
              <a:rect l="l" t="t" r="r" b="b"/>
              <a:pathLst>
                <a:path w="912" h="1369" extrusionOk="0">
                  <a:moveTo>
                    <a:pt x="0" y="973"/>
                  </a:moveTo>
                  <a:cubicBezTo>
                    <a:pt x="0" y="1246"/>
                    <a:pt x="213" y="1368"/>
                    <a:pt x="456" y="1216"/>
                  </a:cubicBezTo>
                  <a:cubicBezTo>
                    <a:pt x="699" y="1094"/>
                    <a:pt x="912" y="730"/>
                    <a:pt x="912" y="426"/>
                  </a:cubicBezTo>
                  <a:cubicBezTo>
                    <a:pt x="912" y="122"/>
                    <a:pt x="699" y="0"/>
                    <a:pt x="456" y="152"/>
                  </a:cubicBezTo>
                  <a:cubicBezTo>
                    <a:pt x="213" y="304"/>
                    <a:pt x="0" y="669"/>
                    <a:pt x="0" y="9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9"/>
            <p:cNvSpPr/>
            <p:nvPr/>
          </p:nvSpPr>
          <p:spPr>
            <a:xfrm>
              <a:off x="934525" y="2878200"/>
              <a:ext cx="22825" cy="34225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1" y="943"/>
                  </a:moveTo>
                  <a:cubicBezTo>
                    <a:pt x="1" y="1247"/>
                    <a:pt x="214" y="1369"/>
                    <a:pt x="457" y="1217"/>
                  </a:cubicBezTo>
                  <a:cubicBezTo>
                    <a:pt x="730" y="1065"/>
                    <a:pt x="913" y="700"/>
                    <a:pt x="913" y="396"/>
                  </a:cubicBezTo>
                  <a:cubicBezTo>
                    <a:pt x="913" y="122"/>
                    <a:pt x="730" y="1"/>
                    <a:pt x="457" y="153"/>
                  </a:cubicBezTo>
                  <a:cubicBezTo>
                    <a:pt x="214" y="305"/>
                    <a:pt x="1" y="63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9"/>
            <p:cNvSpPr/>
            <p:nvPr/>
          </p:nvSpPr>
          <p:spPr>
            <a:xfrm>
              <a:off x="816750" y="2945850"/>
              <a:ext cx="23575" cy="34200"/>
            </a:xfrm>
            <a:custGeom>
              <a:avLst/>
              <a:gdLst/>
              <a:ahLst/>
              <a:cxnLst/>
              <a:rect l="l" t="t" r="r" b="b"/>
              <a:pathLst>
                <a:path w="943" h="1368" extrusionOk="0">
                  <a:moveTo>
                    <a:pt x="0" y="973"/>
                  </a:moveTo>
                  <a:cubicBezTo>
                    <a:pt x="0" y="1246"/>
                    <a:pt x="213" y="1368"/>
                    <a:pt x="456" y="1216"/>
                  </a:cubicBezTo>
                  <a:cubicBezTo>
                    <a:pt x="730" y="1064"/>
                    <a:pt x="943" y="730"/>
                    <a:pt x="943" y="426"/>
                  </a:cubicBezTo>
                  <a:cubicBezTo>
                    <a:pt x="943" y="122"/>
                    <a:pt x="730" y="0"/>
                    <a:pt x="456" y="152"/>
                  </a:cubicBezTo>
                  <a:cubicBezTo>
                    <a:pt x="213" y="304"/>
                    <a:pt x="0" y="669"/>
                    <a:pt x="0" y="9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9"/>
            <p:cNvSpPr/>
            <p:nvPr/>
          </p:nvSpPr>
          <p:spPr>
            <a:xfrm>
              <a:off x="698975" y="3014225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0" y="943"/>
                  </a:moveTo>
                  <a:cubicBezTo>
                    <a:pt x="0" y="1247"/>
                    <a:pt x="213" y="1368"/>
                    <a:pt x="456" y="1216"/>
                  </a:cubicBezTo>
                  <a:cubicBezTo>
                    <a:pt x="730" y="1064"/>
                    <a:pt x="942" y="700"/>
                    <a:pt x="942" y="396"/>
                  </a:cubicBezTo>
                  <a:cubicBezTo>
                    <a:pt x="942" y="122"/>
                    <a:pt x="730" y="1"/>
                    <a:pt x="456" y="153"/>
                  </a:cubicBezTo>
                  <a:cubicBezTo>
                    <a:pt x="213" y="274"/>
                    <a:pt x="0" y="639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9"/>
            <p:cNvSpPr/>
            <p:nvPr/>
          </p:nvSpPr>
          <p:spPr>
            <a:xfrm>
              <a:off x="581175" y="3081850"/>
              <a:ext cx="23600" cy="34225"/>
            </a:xfrm>
            <a:custGeom>
              <a:avLst/>
              <a:gdLst/>
              <a:ahLst/>
              <a:cxnLst/>
              <a:rect l="l" t="t" r="r" b="b"/>
              <a:pathLst>
                <a:path w="944" h="1369" extrusionOk="0">
                  <a:moveTo>
                    <a:pt x="1" y="943"/>
                  </a:moveTo>
                  <a:cubicBezTo>
                    <a:pt x="1" y="1247"/>
                    <a:pt x="214" y="1369"/>
                    <a:pt x="487" y="1217"/>
                  </a:cubicBezTo>
                  <a:cubicBezTo>
                    <a:pt x="730" y="1065"/>
                    <a:pt x="943" y="700"/>
                    <a:pt x="943" y="426"/>
                  </a:cubicBezTo>
                  <a:cubicBezTo>
                    <a:pt x="943" y="122"/>
                    <a:pt x="730" y="1"/>
                    <a:pt x="487" y="153"/>
                  </a:cubicBezTo>
                  <a:cubicBezTo>
                    <a:pt x="214" y="305"/>
                    <a:pt x="1" y="670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9"/>
            <p:cNvSpPr/>
            <p:nvPr/>
          </p:nvSpPr>
          <p:spPr>
            <a:xfrm>
              <a:off x="1522700" y="2646450"/>
              <a:ext cx="23575" cy="34200"/>
            </a:xfrm>
            <a:custGeom>
              <a:avLst/>
              <a:gdLst/>
              <a:ahLst/>
              <a:cxnLst/>
              <a:rect l="l" t="t" r="r" b="b"/>
              <a:pathLst>
                <a:path w="943" h="1368" extrusionOk="0">
                  <a:moveTo>
                    <a:pt x="0" y="942"/>
                  </a:moveTo>
                  <a:cubicBezTo>
                    <a:pt x="0" y="1246"/>
                    <a:pt x="213" y="1368"/>
                    <a:pt x="486" y="1216"/>
                  </a:cubicBezTo>
                  <a:cubicBezTo>
                    <a:pt x="730" y="1064"/>
                    <a:pt x="942" y="699"/>
                    <a:pt x="942" y="395"/>
                  </a:cubicBezTo>
                  <a:cubicBezTo>
                    <a:pt x="942" y="122"/>
                    <a:pt x="730" y="0"/>
                    <a:pt x="486" y="152"/>
                  </a:cubicBezTo>
                  <a:cubicBezTo>
                    <a:pt x="213" y="304"/>
                    <a:pt x="0" y="638"/>
                    <a:pt x="0" y="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9"/>
            <p:cNvSpPr/>
            <p:nvPr/>
          </p:nvSpPr>
          <p:spPr>
            <a:xfrm>
              <a:off x="1404900" y="2714075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1" y="943"/>
                  </a:moveTo>
                  <a:cubicBezTo>
                    <a:pt x="1" y="1247"/>
                    <a:pt x="213" y="1368"/>
                    <a:pt x="487" y="1216"/>
                  </a:cubicBezTo>
                  <a:cubicBezTo>
                    <a:pt x="730" y="1064"/>
                    <a:pt x="943" y="730"/>
                    <a:pt x="943" y="426"/>
                  </a:cubicBezTo>
                  <a:cubicBezTo>
                    <a:pt x="943" y="122"/>
                    <a:pt x="730" y="0"/>
                    <a:pt x="487" y="152"/>
                  </a:cubicBezTo>
                  <a:cubicBezTo>
                    <a:pt x="213" y="304"/>
                    <a:pt x="1" y="66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9"/>
            <p:cNvSpPr/>
            <p:nvPr/>
          </p:nvSpPr>
          <p:spPr>
            <a:xfrm>
              <a:off x="1287875" y="2782450"/>
              <a:ext cx="22825" cy="33475"/>
            </a:xfrm>
            <a:custGeom>
              <a:avLst/>
              <a:gdLst/>
              <a:ahLst/>
              <a:cxnLst/>
              <a:rect l="l" t="t" r="r" b="b"/>
              <a:pathLst>
                <a:path w="913" h="1339" extrusionOk="0">
                  <a:moveTo>
                    <a:pt x="1" y="943"/>
                  </a:moveTo>
                  <a:cubicBezTo>
                    <a:pt x="1" y="1217"/>
                    <a:pt x="183" y="1338"/>
                    <a:pt x="457" y="1217"/>
                  </a:cubicBezTo>
                  <a:cubicBezTo>
                    <a:pt x="700" y="1065"/>
                    <a:pt x="913" y="700"/>
                    <a:pt x="913" y="396"/>
                  </a:cubicBezTo>
                  <a:cubicBezTo>
                    <a:pt x="913" y="92"/>
                    <a:pt x="700" y="1"/>
                    <a:pt x="457" y="123"/>
                  </a:cubicBezTo>
                  <a:cubicBezTo>
                    <a:pt x="183" y="275"/>
                    <a:pt x="1" y="63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9"/>
            <p:cNvSpPr/>
            <p:nvPr/>
          </p:nvSpPr>
          <p:spPr>
            <a:xfrm>
              <a:off x="1170100" y="2850100"/>
              <a:ext cx="22825" cy="34200"/>
            </a:xfrm>
            <a:custGeom>
              <a:avLst/>
              <a:gdLst/>
              <a:ahLst/>
              <a:cxnLst/>
              <a:rect l="l" t="t" r="r" b="b"/>
              <a:pathLst>
                <a:path w="913" h="1368" extrusionOk="0">
                  <a:moveTo>
                    <a:pt x="0" y="942"/>
                  </a:moveTo>
                  <a:cubicBezTo>
                    <a:pt x="0" y="1246"/>
                    <a:pt x="213" y="1368"/>
                    <a:pt x="456" y="1216"/>
                  </a:cubicBezTo>
                  <a:cubicBezTo>
                    <a:pt x="700" y="1064"/>
                    <a:pt x="912" y="699"/>
                    <a:pt x="912" y="426"/>
                  </a:cubicBezTo>
                  <a:cubicBezTo>
                    <a:pt x="912" y="122"/>
                    <a:pt x="700" y="0"/>
                    <a:pt x="456" y="152"/>
                  </a:cubicBezTo>
                  <a:cubicBezTo>
                    <a:pt x="213" y="304"/>
                    <a:pt x="0" y="669"/>
                    <a:pt x="0" y="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9"/>
            <p:cNvSpPr/>
            <p:nvPr/>
          </p:nvSpPr>
          <p:spPr>
            <a:xfrm>
              <a:off x="1052325" y="2917725"/>
              <a:ext cx="22800" cy="34225"/>
            </a:xfrm>
            <a:custGeom>
              <a:avLst/>
              <a:gdLst/>
              <a:ahLst/>
              <a:cxnLst/>
              <a:rect l="l" t="t" r="r" b="b"/>
              <a:pathLst>
                <a:path w="912" h="1369" extrusionOk="0">
                  <a:moveTo>
                    <a:pt x="0" y="973"/>
                  </a:moveTo>
                  <a:cubicBezTo>
                    <a:pt x="0" y="1247"/>
                    <a:pt x="213" y="1368"/>
                    <a:pt x="456" y="1216"/>
                  </a:cubicBezTo>
                  <a:cubicBezTo>
                    <a:pt x="699" y="1095"/>
                    <a:pt x="912" y="730"/>
                    <a:pt x="912" y="426"/>
                  </a:cubicBezTo>
                  <a:cubicBezTo>
                    <a:pt x="912" y="122"/>
                    <a:pt x="699" y="0"/>
                    <a:pt x="456" y="152"/>
                  </a:cubicBezTo>
                  <a:cubicBezTo>
                    <a:pt x="213" y="304"/>
                    <a:pt x="0" y="669"/>
                    <a:pt x="0" y="9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9"/>
            <p:cNvSpPr/>
            <p:nvPr/>
          </p:nvSpPr>
          <p:spPr>
            <a:xfrm>
              <a:off x="934525" y="2986125"/>
              <a:ext cx="22825" cy="34200"/>
            </a:xfrm>
            <a:custGeom>
              <a:avLst/>
              <a:gdLst/>
              <a:ahLst/>
              <a:cxnLst/>
              <a:rect l="l" t="t" r="r" b="b"/>
              <a:pathLst>
                <a:path w="913" h="1368" extrusionOk="0">
                  <a:moveTo>
                    <a:pt x="1" y="942"/>
                  </a:moveTo>
                  <a:cubicBezTo>
                    <a:pt x="1" y="1246"/>
                    <a:pt x="214" y="1368"/>
                    <a:pt x="457" y="1216"/>
                  </a:cubicBezTo>
                  <a:cubicBezTo>
                    <a:pt x="730" y="1064"/>
                    <a:pt x="913" y="699"/>
                    <a:pt x="913" y="395"/>
                  </a:cubicBezTo>
                  <a:cubicBezTo>
                    <a:pt x="913" y="122"/>
                    <a:pt x="730" y="0"/>
                    <a:pt x="457" y="152"/>
                  </a:cubicBezTo>
                  <a:cubicBezTo>
                    <a:pt x="214" y="304"/>
                    <a:pt x="1" y="638"/>
                    <a:pt x="1" y="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9"/>
            <p:cNvSpPr/>
            <p:nvPr/>
          </p:nvSpPr>
          <p:spPr>
            <a:xfrm>
              <a:off x="816750" y="3053750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0" y="973"/>
                  </a:moveTo>
                  <a:cubicBezTo>
                    <a:pt x="0" y="1246"/>
                    <a:pt x="213" y="1368"/>
                    <a:pt x="456" y="1216"/>
                  </a:cubicBezTo>
                  <a:cubicBezTo>
                    <a:pt x="730" y="1064"/>
                    <a:pt x="943" y="730"/>
                    <a:pt x="943" y="426"/>
                  </a:cubicBezTo>
                  <a:cubicBezTo>
                    <a:pt x="943" y="122"/>
                    <a:pt x="730" y="0"/>
                    <a:pt x="456" y="152"/>
                  </a:cubicBezTo>
                  <a:cubicBezTo>
                    <a:pt x="213" y="304"/>
                    <a:pt x="0" y="669"/>
                    <a:pt x="0" y="9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9"/>
            <p:cNvSpPr/>
            <p:nvPr/>
          </p:nvSpPr>
          <p:spPr>
            <a:xfrm>
              <a:off x="698975" y="3122125"/>
              <a:ext cx="23575" cy="33475"/>
            </a:xfrm>
            <a:custGeom>
              <a:avLst/>
              <a:gdLst/>
              <a:ahLst/>
              <a:cxnLst/>
              <a:rect l="l" t="t" r="r" b="b"/>
              <a:pathLst>
                <a:path w="943" h="1339" extrusionOk="0">
                  <a:moveTo>
                    <a:pt x="0" y="943"/>
                  </a:moveTo>
                  <a:cubicBezTo>
                    <a:pt x="0" y="1247"/>
                    <a:pt x="213" y="1338"/>
                    <a:pt x="456" y="1217"/>
                  </a:cubicBezTo>
                  <a:cubicBezTo>
                    <a:pt x="730" y="1065"/>
                    <a:pt x="942" y="700"/>
                    <a:pt x="942" y="396"/>
                  </a:cubicBezTo>
                  <a:cubicBezTo>
                    <a:pt x="942" y="122"/>
                    <a:pt x="730" y="1"/>
                    <a:pt x="456" y="122"/>
                  </a:cubicBezTo>
                  <a:cubicBezTo>
                    <a:pt x="213" y="274"/>
                    <a:pt x="0" y="639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9"/>
            <p:cNvSpPr/>
            <p:nvPr/>
          </p:nvSpPr>
          <p:spPr>
            <a:xfrm>
              <a:off x="752150" y="2597675"/>
              <a:ext cx="31200" cy="40075"/>
            </a:xfrm>
            <a:custGeom>
              <a:avLst/>
              <a:gdLst/>
              <a:ahLst/>
              <a:cxnLst/>
              <a:rect l="l" t="t" r="r" b="b"/>
              <a:pathLst>
                <a:path w="1248" h="1603" extrusionOk="0">
                  <a:moveTo>
                    <a:pt x="914" y="1"/>
                  </a:moveTo>
                  <a:cubicBezTo>
                    <a:pt x="824" y="1"/>
                    <a:pt x="721" y="32"/>
                    <a:pt x="609" y="97"/>
                  </a:cubicBezTo>
                  <a:cubicBezTo>
                    <a:pt x="274" y="279"/>
                    <a:pt x="1" y="766"/>
                    <a:pt x="1" y="1161"/>
                  </a:cubicBezTo>
                  <a:cubicBezTo>
                    <a:pt x="1" y="1444"/>
                    <a:pt x="141" y="1602"/>
                    <a:pt x="344" y="1602"/>
                  </a:cubicBezTo>
                  <a:cubicBezTo>
                    <a:pt x="424" y="1602"/>
                    <a:pt x="514" y="1577"/>
                    <a:pt x="609" y="1526"/>
                  </a:cubicBezTo>
                  <a:cubicBezTo>
                    <a:pt x="973" y="1313"/>
                    <a:pt x="1247" y="857"/>
                    <a:pt x="1247" y="431"/>
                  </a:cubicBezTo>
                  <a:cubicBezTo>
                    <a:pt x="1247" y="158"/>
                    <a:pt x="1116" y="1"/>
                    <a:pt x="914" y="1"/>
                  </a:cubicBezTo>
                  <a:close/>
                </a:path>
              </a:pathLst>
            </a:custGeom>
            <a:solidFill>
              <a:srgbClr val="121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9"/>
            <p:cNvSpPr/>
            <p:nvPr/>
          </p:nvSpPr>
          <p:spPr>
            <a:xfrm>
              <a:off x="746077" y="2602011"/>
              <a:ext cx="872375" cy="528900"/>
            </a:xfrm>
            <a:custGeom>
              <a:avLst/>
              <a:gdLst/>
              <a:ahLst/>
              <a:cxnLst/>
              <a:rect l="l" t="t" r="r" b="b"/>
              <a:pathLst>
                <a:path w="34895" h="21156" extrusionOk="0">
                  <a:moveTo>
                    <a:pt x="851" y="0"/>
                  </a:moveTo>
                  <a:lnTo>
                    <a:pt x="0" y="1520"/>
                  </a:lnTo>
                  <a:lnTo>
                    <a:pt x="34013" y="21156"/>
                  </a:lnTo>
                  <a:lnTo>
                    <a:pt x="34894" y="19636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9"/>
            <p:cNvSpPr/>
            <p:nvPr/>
          </p:nvSpPr>
          <p:spPr>
            <a:xfrm>
              <a:off x="1602475" y="3087975"/>
              <a:ext cx="31175" cy="40375"/>
            </a:xfrm>
            <a:custGeom>
              <a:avLst/>
              <a:gdLst/>
              <a:ahLst/>
              <a:cxnLst/>
              <a:rect l="l" t="t" r="r" b="b"/>
              <a:pathLst>
                <a:path w="1247" h="1615" extrusionOk="0">
                  <a:moveTo>
                    <a:pt x="897" y="0"/>
                  </a:moveTo>
                  <a:cubicBezTo>
                    <a:pt x="811" y="0"/>
                    <a:pt x="714" y="29"/>
                    <a:pt x="609" y="90"/>
                  </a:cubicBezTo>
                  <a:cubicBezTo>
                    <a:pt x="274" y="273"/>
                    <a:pt x="1" y="759"/>
                    <a:pt x="1" y="1154"/>
                  </a:cubicBezTo>
                  <a:cubicBezTo>
                    <a:pt x="1" y="1451"/>
                    <a:pt x="133" y="1614"/>
                    <a:pt x="327" y="1614"/>
                  </a:cubicBezTo>
                  <a:cubicBezTo>
                    <a:pt x="411" y="1614"/>
                    <a:pt x="507" y="1583"/>
                    <a:pt x="609" y="1519"/>
                  </a:cubicBezTo>
                  <a:cubicBezTo>
                    <a:pt x="973" y="1336"/>
                    <a:pt x="1247" y="850"/>
                    <a:pt x="1247" y="455"/>
                  </a:cubicBezTo>
                  <a:cubicBezTo>
                    <a:pt x="1247" y="174"/>
                    <a:pt x="1108" y="0"/>
                    <a:pt x="8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49"/>
            <p:cNvSpPr/>
            <p:nvPr/>
          </p:nvSpPr>
          <p:spPr>
            <a:xfrm>
              <a:off x="1602475" y="3015750"/>
              <a:ext cx="35750" cy="83600"/>
            </a:xfrm>
            <a:custGeom>
              <a:avLst/>
              <a:gdLst/>
              <a:ahLst/>
              <a:cxnLst/>
              <a:rect l="l" t="t" r="r" b="b"/>
              <a:pathLst>
                <a:path w="1430" h="3344" extrusionOk="0">
                  <a:moveTo>
                    <a:pt x="1429" y="0"/>
                  </a:moveTo>
                  <a:lnTo>
                    <a:pt x="1" y="821"/>
                  </a:lnTo>
                  <a:lnTo>
                    <a:pt x="1" y="3344"/>
                  </a:lnTo>
                  <a:lnTo>
                    <a:pt x="365" y="3162"/>
                  </a:lnTo>
                  <a:cubicBezTo>
                    <a:pt x="1034" y="2766"/>
                    <a:pt x="1429" y="2067"/>
                    <a:pt x="1429" y="130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49"/>
            <p:cNvSpPr/>
            <p:nvPr/>
          </p:nvSpPr>
          <p:spPr>
            <a:xfrm>
              <a:off x="752150" y="2544625"/>
              <a:ext cx="850350" cy="548975"/>
            </a:xfrm>
            <a:custGeom>
              <a:avLst/>
              <a:gdLst/>
              <a:ahLst/>
              <a:cxnLst/>
              <a:rect l="l" t="t" r="r" b="b"/>
              <a:pathLst>
                <a:path w="34014" h="21959" extrusionOk="0">
                  <a:moveTo>
                    <a:pt x="1" y="0"/>
                  </a:moveTo>
                  <a:lnTo>
                    <a:pt x="1" y="1915"/>
                  </a:lnTo>
                  <a:cubicBezTo>
                    <a:pt x="1" y="2310"/>
                    <a:pt x="214" y="2675"/>
                    <a:pt x="548" y="2857"/>
                  </a:cubicBezTo>
                  <a:lnTo>
                    <a:pt x="33558" y="21915"/>
                  </a:lnTo>
                  <a:cubicBezTo>
                    <a:pt x="33610" y="21945"/>
                    <a:pt x="33664" y="21959"/>
                    <a:pt x="33716" y="21959"/>
                  </a:cubicBezTo>
                  <a:cubicBezTo>
                    <a:pt x="33875" y="21959"/>
                    <a:pt x="34014" y="21833"/>
                    <a:pt x="34014" y="21672"/>
                  </a:cubicBezTo>
                  <a:lnTo>
                    <a:pt x="34014" y="196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49"/>
            <p:cNvSpPr/>
            <p:nvPr/>
          </p:nvSpPr>
          <p:spPr>
            <a:xfrm>
              <a:off x="1602475" y="2340200"/>
              <a:ext cx="38025" cy="695325"/>
            </a:xfrm>
            <a:custGeom>
              <a:avLst/>
              <a:gdLst/>
              <a:ahLst/>
              <a:cxnLst/>
              <a:rect l="l" t="t" r="r" b="b"/>
              <a:pathLst>
                <a:path w="1521" h="27813" extrusionOk="0">
                  <a:moveTo>
                    <a:pt x="1277" y="1"/>
                  </a:moveTo>
                  <a:lnTo>
                    <a:pt x="669" y="305"/>
                  </a:lnTo>
                  <a:lnTo>
                    <a:pt x="92" y="639"/>
                  </a:lnTo>
                  <a:lnTo>
                    <a:pt x="1" y="27813"/>
                  </a:lnTo>
                  <a:lnTo>
                    <a:pt x="1429" y="27022"/>
                  </a:lnTo>
                  <a:lnTo>
                    <a:pt x="1520" y="2128"/>
                  </a:lnTo>
                  <a:lnTo>
                    <a:pt x="1520" y="791"/>
                  </a:lnTo>
                  <a:cubicBezTo>
                    <a:pt x="1490" y="517"/>
                    <a:pt x="1399" y="244"/>
                    <a:pt x="1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49"/>
            <p:cNvSpPr/>
            <p:nvPr/>
          </p:nvSpPr>
          <p:spPr>
            <a:xfrm>
              <a:off x="752150" y="1871350"/>
              <a:ext cx="852625" cy="1191525"/>
            </a:xfrm>
            <a:custGeom>
              <a:avLst/>
              <a:gdLst/>
              <a:ahLst/>
              <a:cxnLst/>
              <a:rect l="l" t="t" r="r" b="b"/>
              <a:pathLst>
                <a:path w="34105" h="47661" extrusionOk="0">
                  <a:moveTo>
                    <a:pt x="34105" y="20153"/>
                  </a:moveTo>
                  <a:lnTo>
                    <a:pt x="34014" y="47661"/>
                  </a:lnTo>
                  <a:lnTo>
                    <a:pt x="1" y="28025"/>
                  </a:lnTo>
                  <a:lnTo>
                    <a:pt x="1" y="23162"/>
                  </a:lnTo>
                  <a:lnTo>
                    <a:pt x="62" y="609"/>
                  </a:lnTo>
                  <a:cubicBezTo>
                    <a:pt x="62" y="244"/>
                    <a:pt x="487" y="1"/>
                    <a:pt x="791" y="183"/>
                  </a:cubicBezTo>
                  <a:lnTo>
                    <a:pt x="33436" y="19028"/>
                  </a:lnTo>
                  <a:cubicBezTo>
                    <a:pt x="33740" y="19211"/>
                    <a:pt x="33983" y="19515"/>
                    <a:pt x="34044" y="19849"/>
                  </a:cubicBezTo>
                  <a:cubicBezTo>
                    <a:pt x="34074" y="19940"/>
                    <a:pt x="34105" y="20062"/>
                    <a:pt x="34105" y="201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5" name="Google Shape;2765;p49"/>
            <p:cNvSpPr/>
            <p:nvPr/>
          </p:nvSpPr>
          <p:spPr>
            <a:xfrm>
              <a:off x="1026475" y="3121375"/>
              <a:ext cx="576025" cy="343875"/>
            </a:xfrm>
            <a:custGeom>
              <a:avLst/>
              <a:gdLst/>
              <a:ahLst/>
              <a:cxnLst/>
              <a:rect l="l" t="t" r="r" b="b"/>
              <a:pathLst>
                <a:path w="23041" h="13755" extrusionOk="0">
                  <a:moveTo>
                    <a:pt x="23041" y="0"/>
                  </a:moveTo>
                  <a:lnTo>
                    <a:pt x="1247" y="12675"/>
                  </a:lnTo>
                  <a:lnTo>
                    <a:pt x="1" y="11946"/>
                  </a:lnTo>
                  <a:lnTo>
                    <a:pt x="1" y="13374"/>
                  </a:lnTo>
                  <a:lnTo>
                    <a:pt x="92" y="13435"/>
                  </a:lnTo>
                  <a:cubicBezTo>
                    <a:pt x="457" y="13648"/>
                    <a:pt x="859" y="13754"/>
                    <a:pt x="1262" y="13754"/>
                  </a:cubicBezTo>
                  <a:cubicBezTo>
                    <a:pt x="1665" y="13754"/>
                    <a:pt x="2068" y="13648"/>
                    <a:pt x="2432" y="13435"/>
                  </a:cubicBezTo>
                  <a:lnTo>
                    <a:pt x="21794" y="2189"/>
                  </a:lnTo>
                  <a:cubicBezTo>
                    <a:pt x="22554" y="1763"/>
                    <a:pt x="23041" y="912"/>
                    <a:pt x="23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9"/>
            <p:cNvSpPr/>
            <p:nvPr/>
          </p:nvSpPr>
          <p:spPr>
            <a:xfrm>
              <a:off x="205025" y="2629725"/>
              <a:ext cx="1397475" cy="808550"/>
            </a:xfrm>
            <a:custGeom>
              <a:avLst/>
              <a:gdLst/>
              <a:ahLst/>
              <a:cxnLst/>
              <a:rect l="l" t="t" r="r" b="b"/>
              <a:pathLst>
                <a:path w="55899" h="32342" extrusionOk="0">
                  <a:moveTo>
                    <a:pt x="21795" y="0"/>
                  </a:moveTo>
                  <a:lnTo>
                    <a:pt x="1" y="12645"/>
                  </a:lnTo>
                  <a:lnTo>
                    <a:pt x="9971" y="18390"/>
                  </a:lnTo>
                  <a:lnTo>
                    <a:pt x="23466" y="26201"/>
                  </a:lnTo>
                  <a:lnTo>
                    <a:pt x="34105" y="32341"/>
                  </a:lnTo>
                  <a:lnTo>
                    <a:pt x="55899" y="19697"/>
                  </a:lnTo>
                  <a:lnTo>
                    <a:pt x="21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9"/>
            <p:cNvSpPr/>
            <p:nvPr/>
          </p:nvSpPr>
          <p:spPr>
            <a:xfrm>
              <a:off x="205025" y="2945850"/>
              <a:ext cx="852625" cy="513275"/>
            </a:xfrm>
            <a:custGeom>
              <a:avLst/>
              <a:gdLst/>
              <a:ahLst/>
              <a:cxnLst/>
              <a:rect l="l" t="t" r="r" b="b"/>
              <a:pathLst>
                <a:path w="34105" h="20531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882"/>
                    <a:pt x="518" y="1733"/>
                    <a:pt x="1278" y="2158"/>
                  </a:cubicBezTo>
                  <a:lnTo>
                    <a:pt x="32859" y="20426"/>
                  </a:lnTo>
                  <a:cubicBezTo>
                    <a:pt x="32995" y="20497"/>
                    <a:pt x="33136" y="20530"/>
                    <a:pt x="33272" y="20530"/>
                  </a:cubicBezTo>
                  <a:cubicBezTo>
                    <a:pt x="33714" y="20530"/>
                    <a:pt x="34105" y="20184"/>
                    <a:pt x="34105" y="196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9"/>
            <p:cNvSpPr/>
            <p:nvPr/>
          </p:nvSpPr>
          <p:spPr>
            <a:xfrm>
              <a:off x="811425" y="2731550"/>
              <a:ext cx="50950" cy="43350"/>
            </a:xfrm>
            <a:custGeom>
              <a:avLst/>
              <a:gdLst/>
              <a:ahLst/>
              <a:cxnLst/>
              <a:rect l="l" t="t" r="r" b="b"/>
              <a:pathLst>
                <a:path w="2038" h="1734" extrusionOk="0">
                  <a:moveTo>
                    <a:pt x="2037" y="0"/>
                  </a:moveTo>
                  <a:lnTo>
                    <a:pt x="1" y="1186"/>
                  </a:lnTo>
                  <a:lnTo>
                    <a:pt x="1" y="1733"/>
                  </a:lnTo>
                  <a:lnTo>
                    <a:pt x="2037" y="548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9"/>
            <p:cNvSpPr/>
            <p:nvPr/>
          </p:nvSpPr>
          <p:spPr>
            <a:xfrm>
              <a:off x="747600" y="2723950"/>
              <a:ext cx="63850" cy="50950"/>
            </a:xfrm>
            <a:custGeom>
              <a:avLst/>
              <a:gdLst/>
              <a:ahLst/>
              <a:cxnLst/>
              <a:rect l="l" t="t" r="r" b="b"/>
              <a:pathLst>
                <a:path w="2554" h="2038" extrusionOk="0">
                  <a:moveTo>
                    <a:pt x="0" y="1"/>
                  </a:moveTo>
                  <a:lnTo>
                    <a:pt x="0" y="548"/>
                  </a:lnTo>
                  <a:lnTo>
                    <a:pt x="2554" y="2037"/>
                  </a:lnTo>
                  <a:lnTo>
                    <a:pt x="2554" y="14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9"/>
            <p:cNvSpPr/>
            <p:nvPr/>
          </p:nvSpPr>
          <p:spPr>
            <a:xfrm>
              <a:off x="747600" y="2695075"/>
              <a:ext cx="114775" cy="66125"/>
            </a:xfrm>
            <a:custGeom>
              <a:avLst/>
              <a:gdLst/>
              <a:ahLst/>
              <a:cxnLst/>
              <a:rect l="l" t="t" r="r" b="b"/>
              <a:pathLst>
                <a:path w="4591" h="2645" extrusionOk="0">
                  <a:moveTo>
                    <a:pt x="2037" y="1"/>
                  </a:moveTo>
                  <a:lnTo>
                    <a:pt x="0" y="1156"/>
                  </a:lnTo>
                  <a:lnTo>
                    <a:pt x="2554" y="2645"/>
                  </a:lnTo>
                  <a:lnTo>
                    <a:pt x="4590" y="1459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9"/>
            <p:cNvSpPr/>
            <p:nvPr/>
          </p:nvSpPr>
          <p:spPr>
            <a:xfrm>
              <a:off x="743050" y="2772575"/>
              <a:ext cx="50925" cy="42600"/>
            </a:xfrm>
            <a:custGeom>
              <a:avLst/>
              <a:gdLst/>
              <a:ahLst/>
              <a:cxnLst/>
              <a:rect l="l" t="t" r="r" b="b"/>
              <a:pathLst>
                <a:path w="2037" h="1704" extrusionOk="0">
                  <a:moveTo>
                    <a:pt x="2037" y="1"/>
                  </a:moveTo>
                  <a:lnTo>
                    <a:pt x="0" y="1186"/>
                  </a:lnTo>
                  <a:lnTo>
                    <a:pt x="0" y="1703"/>
                  </a:lnTo>
                  <a:lnTo>
                    <a:pt x="2037" y="54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9"/>
            <p:cNvSpPr/>
            <p:nvPr/>
          </p:nvSpPr>
          <p:spPr>
            <a:xfrm>
              <a:off x="677700" y="2764975"/>
              <a:ext cx="65375" cy="50200"/>
            </a:xfrm>
            <a:custGeom>
              <a:avLst/>
              <a:gdLst/>
              <a:ahLst/>
              <a:cxnLst/>
              <a:rect l="l" t="t" r="r" b="b"/>
              <a:pathLst>
                <a:path w="2615" h="2008" extrusionOk="0">
                  <a:moveTo>
                    <a:pt x="0" y="1"/>
                  </a:moveTo>
                  <a:lnTo>
                    <a:pt x="0" y="518"/>
                  </a:lnTo>
                  <a:lnTo>
                    <a:pt x="2614" y="2007"/>
                  </a:lnTo>
                  <a:lnTo>
                    <a:pt x="2614" y="14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9"/>
            <p:cNvSpPr/>
            <p:nvPr/>
          </p:nvSpPr>
          <p:spPr>
            <a:xfrm>
              <a:off x="677700" y="2735350"/>
              <a:ext cx="116275" cy="66900"/>
            </a:xfrm>
            <a:custGeom>
              <a:avLst/>
              <a:gdLst/>
              <a:ahLst/>
              <a:cxnLst/>
              <a:rect l="l" t="t" r="r" b="b"/>
              <a:pathLst>
                <a:path w="4651" h="2676" extrusionOk="0">
                  <a:moveTo>
                    <a:pt x="2037" y="0"/>
                  </a:moveTo>
                  <a:lnTo>
                    <a:pt x="0" y="1186"/>
                  </a:lnTo>
                  <a:lnTo>
                    <a:pt x="2614" y="2675"/>
                  </a:lnTo>
                  <a:lnTo>
                    <a:pt x="4651" y="149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9"/>
            <p:cNvSpPr/>
            <p:nvPr/>
          </p:nvSpPr>
          <p:spPr>
            <a:xfrm>
              <a:off x="677700" y="2810575"/>
              <a:ext cx="50925" cy="42575"/>
            </a:xfrm>
            <a:custGeom>
              <a:avLst/>
              <a:gdLst/>
              <a:ahLst/>
              <a:cxnLst/>
              <a:rect l="l" t="t" r="r" b="b"/>
              <a:pathLst>
                <a:path w="2037" h="1703" extrusionOk="0">
                  <a:moveTo>
                    <a:pt x="2037" y="1"/>
                  </a:moveTo>
                  <a:lnTo>
                    <a:pt x="0" y="1186"/>
                  </a:lnTo>
                  <a:lnTo>
                    <a:pt x="0" y="1703"/>
                  </a:lnTo>
                  <a:lnTo>
                    <a:pt x="2037" y="517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9"/>
            <p:cNvSpPr/>
            <p:nvPr/>
          </p:nvSpPr>
          <p:spPr>
            <a:xfrm>
              <a:off x="613100" y="2802975"/>
              <a:ext cx="64625" cy="50175"/>
            </a:xfrm>
            <a:custGeom>
              <a:avLst/>
              <a:gdLst/>
              <a:ahLst/>
              <a:cxnLst/>
              <a:rect l="l" t="t" r="r" b="b"/>
              <a:pathLst>
                <a:path w="2585" h="2007" extrusionOk="0">
                  <a:moveTo>
                    <a:pt x="0" y="1"/>
                  </a:moveTo>
                  <a:lnTo>
                    <a:pt x="0" y="517"/>
                  </a:lnTo>
                  <a:lnTo>
                    <a:pt x="2584" y="2007"/>
                  </a:lnTo>
                  <a:lnTo>
                    <a:pt x="2584" y="14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9"/>
            <p:cNvSpPr/>
            <p:nvPr/>
          </p:nvSpPr>
          <p:spPr>
            <a:xfrm>
              <a:off x="613100" y="2773350"/>
              <a:ext cx="115525" cy="66900"/>
            </a:xfrm>
            <a:custGeom>
              <a:avLst/>
              <a:gdLst/>
              <a:ahLst/>
              <a:cxnLst/>
              <a:rect l="l" t="t" r="r" b="b"/>
              <a:pathLst>
                <a:path w="4621" h="2676" extrusionOk="0">
                  <a:moveTo>
                    <a:pt x="2037" y="0"/>
                  </a:moveTo>
                  <a:lnTo>
                    <a:pt x="0" y="1186"/>
                  </a:lnTo>
                  <a:lnTo>
                    <a:pt x="2584" y="2675"/>
                  </a:lnTo>
                  <a:lnTo>
                    <a:pt x="4621" y="149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9"/>
            <p:cNvSpPr/>
            <p:nvPr/>
          </p:nvSpPr>
          <p:spPr>
            <a:xfrm>
              <a:off x="866900" y="2763475"/>
              <a:ext cx="50950" cy="43325"/>
            </a:xfrm>
            <a:custGeom>
              <a:avLst/>
              <a:gdLst/>
              <a:ahLst/>
              <a:cxnLst/>
              <a:rect l="l" t="t" r="r" b="b"/>
              <a:pathLst>
                <a:path w="2038" h="1733" extrusionOk="0">
                  <a:moveTo>
                    <a:pt x="2037" y="0"/>
                  </a:moveTo>
                  <a:lnTo>
                    <a:pt x="1" y="1186"/>
                  </a:lnTo>
                  <a:lnTo>
                    <a:pt x="1" y="1733"/>
                  </a:lnTo>
                  <a:lnTo>
                    <a:pt x="2037" y="54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9"/>
            <p:cNvSpPr/>
            <p:nvPr/>
          </p:nvSpPr>
          <p:spPr>
            <a:xfrm>
              <a:off x="824350" y="2768775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0" y="1"/>
                  </a:moveTo>
                  <a:lnTo>
                    <a:pt x="0" y="518"/>
                  </a:lnTo>
                  <a:lnTo>
                    <a:pt x="1703" y="1521"/>
                  </a:lnTo>
                  <a:lnTo>
                    <a:pt x="1703" y="9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9"/>
            <p:cNvSpPr/>
            <p:nvPr/>
          </p:nvSpPr>
          <p:spPr>
            <a:xfrm>
              <a:off x="824350" y="2739150"/>
              <a:ext cx="93500" cy="53975"/>
            </a:xfrm>
            <a:custGeom>
              <a:avLst/>
              <a:gdLst/>
              <a:ahLst/>
              <a:cxnLst/>
              <a:rect l="l" t="t" r="r" b="b"/>
              <a:pathLst>
                <a:path w="3740" h="2159" extrusionOk="0">
                  <a:moveTo>
                    <a:pt x="2037" y="0"/>
                  </a:moveTo>
                  <a:lnTo>
                    <a:pt x="0" y="1186"/>
                  </a:lnTo>
                  <a:lnTo>
                    <a:pt x="1703" y="2159"/>
                  </a:lnTo>
                  <a:lnTo>
                    <a:pt x="3739" y="97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9"/>
            <p:cNvSpPr/>
            <p:nvPr/>
          </p:nvSpPr>
          <p:spPr>
            <a:xfrm>
              <a:off x="797750" y="2804500"/>
              <a:ext cx="50950" cy="42575"/>
            </a:xfrm>
            <a:custGeom>
              <a:avLst/>
              <a:gdLst/>
              <a:ahLst/>
              <a:cxnLst/>
              <a:rect l="l" t="t" r="r" b="b"/>
              <a:pathLst>
                <a:path w="2038" h="1703" extrusionOk="0">
                  <a:moveTo>
                    <a:pt x="2037" y="0"/>
                  </a:moveTo>
                  <a:lnTo>
                    <a:pt x="1" y="1186"/>
                  </a:lnTo>
                  <a:lnTo>
                    <a:pt x="1" y="1703"/>
                  </a:lnTo>
                  <a:lnTo>
                    <a:pt x="2037" y="51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9"/>
            <p:cNvSpPr/>
            <p:nvPr/>
          </p:nvSpPr>
          <p:spPr>
            <a:xfrm>
              <a:off x="755200" y="2809050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0" y="1"/>
                  </a:moveTo>
                  <a:lnTo>
                    <a:pt x="0" y="548"/>
                  </a:lnTo>
                  <a:lnTo>
                    <a:pt x="1703" y="1521"/>
                  </a:lnTo>
                  <a:lnTo>
                    <a:pt x="1703" y="10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9"/>
            <p:cNvSpPr/>
            <p:nvPr/>
          </p:nvSpPr>
          <p:spPr>
            <a:xfrm>
              <a:off x="755200" y="2779425"/>
              <a:ext cx="93500" cy="54725"/>
            </a:xfrm>
            <a:custGeom>
              <a:avLst/>
              <a:gdLst/>
              <a:ahLst/>
              <a:cxnLst/>
              <a:rect l="l" t="t" r="r" b="b"/>
              <a:pathLst>
                <a:path w="3740" h="2189" extrusionOk="0">
                  <a:moveTo>
                    <a:pt x="2037" y="0"/>
                  </a:moveTo>
                  <a:lnTo>
                    <a:pt x="0" y="1186"/>
                  </a:lnTo>
                  <a:lnTo>
                    <a:pt x="1703" y="2189"/>
                  </a:lnTo>
                  <a:lnTo>
                    <a:pt x="3739" y="100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9"/>
            <p:cNvSpPr/>
            <p:nvPr/>
          </p:nvSpPr>
          <p:spPr>
            <a:xfrm>
              <a:off x="732400" y="2842500"/>
              <a:ext cx="50950" cy="42575"/>
            </a:xfrm>
            <a:custGeom>
              <a:avLst/>
              <a:gdLst/>
              <a:ahLst/>
              <a:cxnLst/>
              <a:rect l="l" t="t" r="r" b="b"/>
              <a:pathLst>
                <a:path w="2038" h="1703" extrusionOk="0">
                  <a:moveTo>
                    <a:pt x="2037" y="0"/>
                  </a:moveTo>
                  <a:lnTo>
                    <a:pt x="1" y="1155"/>
                  </a:lnTo>
                  <a:lnTo>
                    <a:pt x="1" y="1702"/>
                  </a:lnTo>
                  <a:lnTo>
                    <a:pt x="2037" y="51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9"/>
            <p:cNvSpPr/>
            <p:nvPr/>
          </p:nvSpPr>
          <p:spPr>
            <a:xfrm>
              <a:off x="689850" y="2847050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0" y="1"/>
                  </a:moveTo>
                  <a:lnTo>
                    <a:pt x="0" y="548"/>
                  </a:lnTo>
                  <a:lnTo>
                    <a:pt x="1703" y="1520"/>
                  </a:lnTo>
                  <a:lnTo>
                    <a:pt x="1703" y="9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9"/>
            <p:cNvSpPr/>
            <p:nvPr/>
          </p:nvSpPr>
          <p:spPr>
            <a:xfrm>
              <a:off x="689850" y="2817425"/>
              <a:ext cx="93500" cy="53975"/>
            </a:xfrm>
            <a:custGeom>
              <a:avLst/>
              <a:gdLst/>
              <a:ahLst/>
              <a:cxnLst/>
              <a:rect l="l" t="t" r="r" b="b"/>
              <a:pathLst>
                <a:path w="3740" h="2159" extrusionOk="0">
                  <a:moveTo>
                    <a:pt x="2037" y="0"/>
                  </a:moveTo>
                  <a:lnTo>
                    <a:pt x="0" y="1186"/>
                  </a:lnTo>
                  <a:lnTo>
                    <a:pt x="1703" y="2158"/>
                  </a:lnTo>
                  <a:lnTo>
                    <a:pt x="3739" y="100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9"/>
            <p:cNvSpPr/>
            <p:nvPr/>
          </p:nvSpPr>
          <p:spPr>
            <a:xfrm>
              <a:off x="645775" y="2867575"/>
              <a:ext cx="50925" cy="43325"/>
            </a:xfrm>
            <a:custGeom>
              <a:avLst/>
              <a:gdLst/>
              <a:ahLst/>
              <a:cxnLst/>
              <a:rect l="l" t="t" r="r" b="b"/>
              <a:pathLst>
                <a:path w="2037" h="1733" extrusionOk="0">
                  <a:moveTo>
                    <a:pt x="2037" y="0"/>
                  </a:moveTo>
                  <a:lnTo>
                    <a:pt x="0" y="1186"/>
                  </a:lnTo>
                  <a:lnTo>
                    <a:pt x="0" y="1733"/>
                  </a:lnTo>
                  <a:lnTo>
                    <a:pt x="2037" y="54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9"/>
            <p:cNvSpPr/>
            <p:nvPr/>
          </p:nvSpPr>
          <p:spPr>
            <a:xfrm>
              <a:off x="547750" y="2840975"/>
              <a:ext cx="98050" cy="69925"/>
            </a:xfrm>
            <a:custGeom>
              <a:avLst/>
              <a:gdLst/>
              <a:ahLst/>
              <a:cxnLst/>
              <a:rect l="l" t="t" r="r" b="b"/>
              <a:pathLst>
                <a:path w="3922" h="2797" extrusionOk="0">
                  <a:moveTo>
                    <a:pt x="0" y="0"/>
                  </a:moveTo>
                  <a:lnTo>
                    <a:pt x="0" y="517"/>
                  </a:lnTo>
                  <a:lnTo>
                    <a:pt x="3921" y="2797"/>
                  </a:lnTo>
                  <a:lnTo>
                    <a:pt x="3921" y="2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9"/>
            <p:cNvSpPr/>
            <p:nvPr/>
          </p:nvSpPr>
          <p:spPr>
            <a:xfrm>
              <a:off x="547750" y="2811350"/>
              <a:ext cx="148950" cy="85875"/>
            </a:xfrm>
            <a:custGeom>
              <a:avLst/>
              <a:gdLst/>
              <a:ahLst/>
              <a:cxnLst/>
              <a:rect l="l" t="t" r="r" b="b"/>
              <a:pathLst>
                <a:path w="5958" h="3435" extrusionOk="0">
                  <a:moveTo>
                    <a:pt x="2006" y="0"/>
                  </a:moveTo>
                  <a:lnTo>
                    <a:pt x="0" y="1185"/>
                  </a:lnTo>
                  <a:lnTo>
                    <a:pt x="3921" y="3435"/>
                  </a:lnTo>
                  <a:lnTo>
                    <a:pt x="5958" y="2249"/>
                  </a:lnTo>
                  <a:lnTo>
                    <a:pt x="200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9"/>
            <p:cNvSpPr/>
            <p:nvPr/>
          </p:nvSpPr>
          <p:spPr>
            <a:xfrm>
              <a:off x="521900" y="2875175"/>
              <a:ext cx="50950" cy="43325"/>
            </a:xfrm>
            <a:custGeom>
              <a:avLst/>
              <a:gdLst/>
              <a:ahLst/>
              <a:cxnLst/>
              <a:rect l="l" t="t" r="r" b="b"/>
              <a:pathLst>
                <a:path w="2038" h="1733" extrusionOk="0">
                  <a:moveTo>
                    <a:pt x="2037" y="0"/>
                  </a:moveTo>
                  <a:lnTo>
                    <a:pt x="1" y="1186"/>
                  </a:lnTo>
                  <a:lnTo>
                    <a:pt x="1" y="1733"/>
                  </a:lnTo>
                  <a:lnTo>
                    <a:pt x="2037" y="54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9"/>
            <p:cNvSpPr/>
            <p:nvPr/>
          </p:nvSpPr>
          <p:spPr>
            <a:xfrm>
              <a:off x="479350" y="2879725"/>
              <a:ext cx="42575" cy="38775"/>
            </a:xfrm>
            <a:custGeom>
              <a:avLst/>
              <a:gdLst/>
              <a:ahLst/>
              <a:cxnLst/>
              <a:rect l="l" t="t" r="r" b="b"/>
              <a:pathLst>
                <a:path w="1703" h="1551" extrusionOk="0">
                  <a:moveTo>
                    <a:pt x="1" y="1"/>
                  </a:moveTo>
                  <a:lnTo>
                    <a:pt x="1" y="548"/>
                  </a:lnTo>
                  <a:lnTo>
                    <a:pt x="1703" y="1551"/>
                  </a:lnTo>
                  <a:lnTo>
                    <a:pt x="1703" y="10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9"/>
            <p:cNvSpPr/>
            <p:nvPr/>
          </p:nvSpPr>
          <p:spPr>
            <a:xfrm>
              <a:off x="479350" y="2850850"/>
              <a:ext cx="93500" cy="53975"/>
            </a:xfrm>
            <a:custGeom>
              <a:avLst/>
              <a:gdLst/>
              <a:ahLst/>
              <a:cxnLst/>
              <a:rect l="l" t="t" r="r" b="b"/>
              <a:pathLst>
                <a:path w="3740" h="2159" extrusionOk="0">
                  <a:moveTo>
                    <a:pt x="2037" y="1"/>
                  </a:moveTo>
                  <a:lnTo>
                    <a:pt x="1" y="1156"/>
                  </a:lnTo>
                  <a:lnTo>
                    <a:pt x="1703" y="2159"/>
                  </a:lnTo>
                  <a:lnTo>
                    <a:pt x="3739" y="973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9"/>
            <p:cNvSpPr/>
            <p:nvPr/>
          </p:nvSpPr>
          <p:spPr>
            <a:xfrm>
              <a:off x="577375" y="2907075"/>
              <a:ext cx="50950" cy="43350"/>
            </a:xfrm>
            <a:custGeom>
              <a:avLst/>
              <a:gdLst/>
              <a:ahLst/>
              <a:cxnLst/>
              <a:rect l="l" t="t" r="r" b="b"/>
              <a:pathLst>
                <a:path w="2038" h="1734" extrusionOk="0">
                  <a:moveTo>
                    <a:pt x="2037" y="1"/>
                  </a:moveTo>
                  <a:lnTo>
                    <a:pt x="1" y="1186"/>
                  </a:lnTo>
                  <a:lnTo>
                    <a:pt x="1" y="1733"/>
                  </a:lnTo>
                  <a:lnTo>
                    <a:pt x="2037" y="54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9"/>
            <p:cNvSpPr/>
            <p:nvPr/>
          </p:nvSpPr>
          <p:spPr>
            <a:xfrm>
              <a:off x="534825" y="2912400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1" y="1"/>
                  </a:moveTo>
                  <a:lnTo>
                    <a:pt x="1" y="517"/>
                  </a:lnTo>
                  <a:lnTo>
                    <a:pt x="1703" y="1520"/>
                  </a:lnTo>
                  <a:lnTo>
                    <a:pt x="1703" y="9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9"/>
            <p:cNvSpPr/>
            <p:nvPr/>
          </p:nvSpPr>
          <p:spPr>
            <a:xfrm>
              <a:off x="534825" y="2882775"/>
              <a:ext cx="93500" cy="53975"/>
            </a:xfrm>
            <a:custGeom>
              <a:avLst/>
              <a:gdLst/>
              <a:ahLst/>
              <a:cxnLst/>
              <a:rect l="l" t="t" r="r" b="b"/>
              <a:pathLst>
                <a:path w="3740" h="2159" extrusionOk="0">
                  <a:moveTo>
                    <a:pt x="2037" y="0"/>
                  </a:moveTo>
                  <a:lnTo>
                    <a:pt x="1" y="1186"/>
                  </a:lnTo>
                  <a:lnTo>
                    <a:pt x="1703" y="2158"/>
                  </a:lnTo>
                  <a:lnTo>
                    <a:pt x="3739" y="97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9"/>
            <p:cNvSpPr/>
            <p:nvPr/>
          </p:nvSpPr>
          <p:spPr>
            <a:xfrm>
              <a:off x="923125" y="2796150"/>
              <a:ext cx="50950" cy="42575"/>
            </a:xfrm>
            <a:custGeom>
              <a:avLst/>
              <a:gdLst/>
              <a:ahLst/>
              <a:cxnLst/>
              <a:rect l="l" t="t" r="r" b="b"/>
              <a:pathLst>
                <a:path w="2038" h="1703" extrusionOk="0">
                  <a:moveTo>
                    <a:pt x="2037" y="0"/>
                  </a:moveTo>
                  <a:lnTo>
                    <a:pt x="1" y="1186"/>
                  </a:lnTo>
                  <a:lnTo>
                    <a:pt x="1" y="1702"/>
                  </a:lnTo>
                  <a:lnTo>
                    <a:pt x="2007" y="51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9"/>
            <p:cNvSpPr/>
            <p:nvPr/>
          </p:nvSpPr>
          <p:spPr>
            <a:xfrm>
              <a:off x="879825" y="2800700"/>
              <a:ext cx="43325" cy="38025"/>
            </a:xfrm>
            <a:custGeom>
              <a:avLst/>
              <a:gdLst/>
              <a:ahLst/>
              <a:cxnLst/>
              <a:rect l="l" t="t" r="r" b="b"/>
              <a:pathLst>
                <a:path w="1733" h="1521" extrusionOk="0">
                  <a:moveTo>
                    <a:pt x="0" y="0"/>
                  </a:moveTo>
                  <a:lnTo>
                    <a:pt x="0" y="548"/>
                  </a:lnTo>
                  <a:lnTo>
                    <a:pt x="1733" y="1520"/>
                  </a:lnTo>
                  <a:lnTo>
                    <a:pt x="1733" y="10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9"/>
            <p:cNvSpPr/>
            <p:nvPr/>
          </p:nvSpPr>
          <p:spPr>
            <a:xfrm>
              <a:off x="879825" y="2771075"/>
              <a:ext cx="94250" cy="54725"/>
            </a:xfrm>
            <a:custGeom>
              <a:avLst/>
              <a:gdLst/>
              <a:ahLst/>
              <a:cxnLst/>
              <a:rect l="l" t="t" r="r" b="b"/>
              <a:pathLst>
                <a:path w="3770" h="2189" extrusionOk="0">
                  <a:moveTo>
                    <a:pt x="2037" y="0"/>
                  </a:moveTo>
                  <a:lnTo>
                    <a:pt x="0" y="1185"/>
                  </a:lnTo>
                  <a:lnTo>
                    <a:pt x="1733" y="2189"/>
                  </a:lnTo>
                  <a:lnTo>
                    <a:pt x="3769" y="100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9"/>
            <p:cNvSpPr/>
            <p:nvPr/>
          </p:nvSpPr>
          <p:spPr>
            <a:xfrm>
              <a:off x="853225" y="2836425"/>
              <a:ext cx="50925" cy="42575"/>
            </a:xfrm>
            <a:custGeom>
              <a:avLst/>
              <a:gdLst/>
              <a:ahLst/>
              <a:cxnLst/>
              <a:rect l="l" t="t" r="r" b="b"/>
              <a:pathLst>
                <a:path w="2037" h="1703" extrusionOk="0">
                  <a:moveTo>
                    <a:pt x="2037" y="0"/>
                  </a:moveTo>
                  <a:lnTo>
                    <a:pt x="0" y="1186"/>
                  </a:lnTo>
                  <a:lnTo>
                    <a:pt x="0" y="1702"/>
                  </a:lnTo>
                  <a:lnTo>
                    <a:pt x="2037" y="51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9"/>
            <p:cNvSpPr/>
            <p:nvPr/>
          </p:nvSpPr>
          <p:spPr>
            <a:xfrm>
              <a:off x="810675" y="2840975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0" y="0"/>
                  </a:moveTo>
                  <a:lnTo>
                    <a:pt x="0" y="548"/>
                  </a:lnTo>
                  <a:lnTo>
                    <a:pt x="1702" y="1520"/>
                  </a:lnTo>
                  <a:lnTo>
                    <a:pt x="1702" y="10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9"/>
            <p:cNvSpPr/>
            <p:nvPr/>
          </p:nvSpPr>
          <p:spPr>
            <a:xfrm>
              <a:off x="810675" y="2811350"/>
              <a:ext cx="93475" cy="54725"/>
            </a:xfrm>
            <a:custGeom>
              <a:avLst/>
              <a:gdLst/>
              <a:ahLst/>
              <a:cxnLst/>
              <a:rect l="l" t="t" r="r" b="b"/>
              <a:pathLst>
                <a:path w="3739" h="2189" extrusionOk="0">
                  <a:moveTo>
                    <a:pt x="2037" y="0"/>
                  </a:moveTo>
                  <a:lnTo>
                    <a:pt x="0" y="1185"/>
                  </a:lnTo>
                  <a:lnTo>
                    <a:pt x="1702" y="2189"/>
                  </a:lnTo>
                  <a:lnTo>
                    <a:pt x="3739" y="100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9"/>
            <p:cNvSpPr/>
            <p:nvPr/>
          </p:nvSpPr>
          <p:spPr>
            <a:xfrm>
              <a:off x="787875" y="2874400"/>
              <a:ext cx="50925" cy="42600"/>
            </a:xfrm>
            <a:custGeom>
              <a:avLst/>
              <a:gdLst/>
              <a:ahLst/>
              <a:cxnLst/>
              <a:rect l="l" t="t" r="r" b="b"/>
              <a:pathLst>
                <a:path w="2037" h="1704" extrusionOk="0">
                  <a:moveTo>
                    <a:pt x="2037" y="1"/>
                  </a:moveTo>
                  <a:lnTo>
                    <a:pt x="0" y="1186"/>
                  </a:lnTo>
                  <a:lnTo>
                    <a:pt x="0" y="1703"/>
                  </a:lnTo>
                  <a:lnTo>
                    <a:pt x="2037" y="51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9"/>
            <p:cNvSpPr/>
            <p:nvPr/>
          </p:nvSpPr>
          <p:spPr>
            <a:xfrm>
              <a:off x="745325" y="2878975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0" y="0"/>
                  </a:moveTo>
                  <a:lnTo>
                    <a:pt x="0" y="547"/>
                  </a:lnTo>
                  <a:lnTo>
                    <a:pt x="1702" y="1520"/>
                  </a:lnTo>
                  <a:lnTo>
                    <a:pt x="1702" y="1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9"/>
            <p:cNvSpPr/>
            <p:nvPr/>
          </p:nvSpPr>
          <p:spPr>
            <a:xfrm>
              <a:off x="745325" y="2849325"/>
              <a:ext cx="93475" cy="54750"/>
            </a:xfrm>
            <a:custGeom>
              <a:avLst/>
              <a:gdLst/>
              <a:ahLst/>
              <a:cxnLst/>
              <a:rect l="l" t="t" r="r" b="b"/>
              <a:pathLst>
                <a:path w="3739" h="2190" extrusionOk="0">
                  <a:moveTo>
                    <a:pt x="2037" y="1"/>
                  </a:moveTo>
                  <a:lnTo>
                    <a:pt x="0" y="1186"/>
                  </a:lnTo>
                  <a:lnTo>
                    <a:pt x="1702" y="2189"/>
                  </a:lnTo>
                  <a:lnTo>
                    <a:pt x="3739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9"/>
            <p:cNvSpPr/>
            <p:nvPr/>
          </p:nvSpPr>
          <p:spPr>
            <a:xfrm>
              <a:off x="701250" y="2899475"/>
              <a:ext cx="50925" cy="43350"/>
            </a:xfrm>
            <a:custGeom>
              <a:avLst/>
              <a:gdLst/>
              <a:ahLst/>
              <a:cxnLst/>
              <a:rect l="l" t="t" r="r" b="b"/>
              <a:pathLst>
                <a:path w="2037" h="1734" extrusionOk="0">
                  <a:moveTo>
                    <a:pt x="2037" y="1"/>
                  </a:moveTo>
                  <a:lnTo>
                    <a:pt x="0" y="1186"/>
                  </a:lnTo>
                  <a:lnTo>
                    <a:pt x="0" y="1733"/>
                  </a:lnTo>
                  <a:lnTo>
                    <a:pt x="2037" y="54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9"/>
            <p:cNvSpPr/>
            <p:nvPr/>
          </p:nvSpPr>
          <p:spPr>
            <a:xfrm>
              <a:off x="658700" y="2904800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0" y="1"/>
                  </a:moveTo>
                  <a:lnTo>
                    <a:pt x="0" y="548"/>
                  </a:lnTo>
                  <a:lnTo>
                    <a:pt x="1702" y="1520"/>
                  </a:lnTo>
                  <a:lnTo>
                    <a:pt x="1702" y="9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9"/>
            <p:cNvSpPr/>
            <p:nvPr/>
          </p:nvSpPr>
          <p:spPr>
            <a:xfrm>
              <a:off x="658700" y="2875175"/>
              <a:ext cx="93475" cy="53975"/>
            </a:xfrm>
            <a:custGeom>
              <a:avLst/>
              <a:gdLst/>
              <a:ahLst/>
              <a:cxnLst/>
              <a:rect l="l" t="t" r="r" b="b"/>
              <a:pathLst>
                <a:path w="3739" h="2159" extrusionOk="0">
                  <a:moveTo>
                    <a:pt x="2037" y="0"/>
                  </a:moveTo>
                  <a:lnTo>
                    <a:pt x="0" y="1186"/>
                  </a:lnTo>
                  <a:lnTo>
                    <a:pt x="1702" y="2158"/>
                  </a:lnTo>
                  <a:lnTo>
                    <a:pt x="3739" y="97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9"/>
            <p:cNvSpPr/>
            <p:nvPr/>
          </p:nvSpPr>
          <p:spPr>
            <a:xfrm>
              <a:off x="977850" y="2827300"/>
              <a:ext cx="50925" cy="43325"/>
            </a:xfrm>
            <a:custGeom>
              <a:avLst/>
              <a:gdLst/>
              <a:ahLst/>
              <a:cxnLst/>
              <a:rect l="l" t="t" r="r" b="b"/>
              <a:pathLst>
                <a:path w="2037" h="1733" extrusionOk="0">
                  <a:moveTo>
                    <a:pt x="2037" y="0"/>
                  </a:moveTo>
                  <a:lnTo>
                    <a:pt x="0" y="1186"/>
                  </a:lnTo>
                  <a:lnTo>
                    <a:pt x="0" y="1733"/>
                  </a:lnTo>
                  <a:lnTo>
                    <a:pt x="2037" y="54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9"/>
            <p:cNvSpPr/>
            <p:nvPr/>
          </p:nvSpPr>
          <p:spPr>
            <a:xfrm>
              <a:off x="935300" y="2832625"/>
              <a:ext cx="42575" cy="38000"/>
            </a:xfrm>
            <a:custGeom>
              <a:avLst/>
              <a:gdLst/>
              <a:ahLst/>
              <a:cxnLst/>
              <a:rect l="l" t="t" r="r" b="b"/>
              <a:pathLst>
                <a:path w="1703" h="1520" extrusionOk="0">
                  <a:moveTo>
                    <a:pt x="0" y="0"/>
                  </a:moveTo>
                  <a:lnTo>
                    <a:pt x="0" y="517"/>
                  </a:lnTo>
                  <a:lnTo>
                    <a:pt x="1702" y="1520"/>
                  </a:lnTo>
                  <a:lnTo>
                    <a:pt x="1702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9"/>
            <p:cNvSpPr/>
            <p:nvPr/>
          </p:nvSpPr>
          <p:spPr>
            <a:xfrm>
              <a:off x="935300" y="2802975"/>
              <a:ext cx="93475" cy="53975"/>
            </a:xfrm>
            <a:custGeom>
              <a:avLst/>
              <a:gdLst/>
              <a:ahLst/>
              <a:cxnLst/>
              <a:rect l="l" t="t" r="r" b="b"/>
              <a:pathLst>
                <a:path w="3739" h="2159" extrusionOk="0">
                  <a:moveTo>
                    <a:pt x="2037" y="1"/>
                  </a:moveTo>
                  <a:lnTo>
                    <a:pt x="0" y="1186"/>
                  </a:lnTo>
                  <a:lnTo>
                    <a:pt x="1702" y="2159"/>
                  </a:lnTo>
                  <a:lnTo>
                    <a:pt x="3739" y="973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9"/>
            <p:cNvSpPr/>
            <p:nvPr/>
          </p:nvSpPr>
          <p:spPr>
            <a:xfrm>
              <a:off x="907925" y="2868325"/>
              <a:ext cx="50950" cy="42575"/>
            </a:xfrm>
            <a:custGeom>
              <a:avLst/>
              <a:gdLst/>
              <a:ahLst/>
              <a:cxnLst/>
              <a:rect l="l" t="t" r="r" b="b"/>
              <a:pathLst>
                <a:path w="2038" h="1703" extrusionOk="0">
                  <a:moveTo>
                    <a:pt x="2037" y="1"/>
                  </a:moveTo>
                  <a:lnTo>
                    <a:pt x="1" y="1156"/>
                  </a:lnTo>
                  <a:lnTo>
                    <a:pt x="1" y="1703"/>
                  </a:lnTo>
                  <a:lnTo>
                    <a:pt x="2037" y="517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9"/>
            <p:cNvSpPr/>
            <p:nvPr/>
          </p:nvSpPr>
          <p:spPr>
            <a:xfrm>
              <a:off x="865375" y="2872900"/>
              <a:ext cx="42575" cy="38000"/>
            </a:xfrm>
            <a:custGeom>
              <a:avLst/>
              <a:gdLst/>
              <a:ahLst/>
              <a:cxnLst/>
              <a:rect l="l" t="t" r="r" b="b"/>
              <a:pathLst>
                <a:path w="1703" h="1520" extrusionOk="0">
                  <a:moveTo>
                    <a:pt x="1" y="0"/>
                  </a:moveTo>
                  <a:lnTo>
                    <a:pt x="1" y="517"/>
                  </a:lnTo>
                  <a:lnTo>
                    <a:pt x="1703" y="1520"/>
                  </a:lnTo>
                  <a:lnTo>
                    <a:pt x="1703" y="9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9"/>
            <p:cNvSpPr/>
            <p:nvPr/>
          </p:nvSpPr>
          <p:spPr>
            <a:xfrm>
              <a:off x="865375" y="2843250"/>
              <a:ext cx="93500" cy="53975"/>
            </a:xfrm>
            <a:custGeom>
              <a:avLst/>
              <a:gdLst/>
              <a:ahLst/>
              <a:cxnLst/>
              <a:rect l="l" t="t" r="r" b="b"/>
              <a:pathLst>
                <a:path w="3740" h="2159" extrusionOk="0">
                  <a:moveTo>
                    <a:pt x="2037" y="1"/>
                  </a:moveTo>
                  <a:lnTo>
                    <a:pt x="1" y="1186"/>
                  </a:lnTo>
                  <a:lnTo>
                    <a:pt x="1703" y="2159"/>
                  </a:lnTo>
                  <a:lnTo>
                    <a:pt x="3739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9"/>
            <p:cNvSpPr/>
            <p:nvPr/>
          </p:nvSpPr>
          <p:spPr>
            <a:xfrm>
              <a:off x="842575" y="2905575"/>
              <a:ext cx="50950" cy="43325"/>
            </a:xfrm>
            <a:custGeom>
              <a:avLst/>
              <a:gdLst/>
              <a:ahLst/>
              <a:cxnLst/>
              <a:rect l="l" t="t" r="r" b="b"/>
              <a:pathLst>
                <a:path w="2038" h="1733" extrusionOk="0">
                  <a:moveTo>
                    <a:pt x="2037" y="0"/>
                  </a:moveTo>
                  <a:lnTo>
                    <a:pt x="1" y="1186"/>
                  </a:lnTo>
                  <a:lnTo>
                    <a:pt x="1" y="1733"/>
                  </a:lnTo>
                  <a:lnTo>
                    <a:pt x="2037" y="54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9"/>
            <p:cNvSpPr/>
            <p:nvPr/>
          </p:nvSpPr>
          <p:spPr>
            <a:xfrm>
              <a:off x="800025" y="2910875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1" y="1"/>
                  </a:moveTo>
                  <a:lnTo>
                    <a:pt x="1" y="518"/>
                  </a:lnTo>
                  <a:lnTo>
                    <a:pt x="1703" y="1521"/>
                  </a:lnTo>
                  <a:lnTo>
                    <a:pt x="1703" y="9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9"/>
            <p:cNvSpPr/>
            <p:nvPr/>
          </p:nvSpPr>
          <p:spPr>
            <a:xfrm>
              <a:off x="800025" y="2881250"/>
              <a:ext cx="93500" cy="53975"/>
            </a:xfrm>
            <a:custGeom>
              <a:avLst/>
              <a:gdLst/>
              <a:ahLst/>
              <a:cxnLst/>
              <a:rect l="l" t="t" r="r" b="b"/>
              <a:pathLst>
                <a:path w="3740" h="2159" extrusionOk="0">
                  <a:moveTo>
                    <a:pt x="2037" y="0"/>
                  </a:moveTo>
                  <a:lnTo>
                    <a:pt x="1" y="1186"/>
                  </a:lnTo>
                  <a:lnTo>
                    <a:pt x="1703" y="2159"/>
                  </a:lnTo>
                  <a:lnTo>
                    <a:pt x="3739" y="97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49"/>
            <p:cNvSpPr/>
            <p:nvPr/>
          </p:nvSpPr>
          <p:spPr>
            <a:xfrm>
              <a:off x="756725" y="2932150"/>
              <a:ext cx="50925" cy="42600"/>
            </a:xfrm>
            <a:custGeom>
              <a:avLst/>
              <a:gdLst/>
              <a:ahLst/>
              <a:cxnLst/>
              <a:rect l="l" t="t" r="r" b="b"/>
              <a:pathLst>
                <a:path w="2037" h="1704" extrusionOk="0">
                  <a:moveTo>
                    <a:pt x="2037" y="1"/>
                  </a:moveTo>
                  <a:lnTo>
                    <a:pt x="0" y="1186"/>
                  </a:lnTo>
                  <a:lnTo>
                    <a:pt x="0" y="1703"/>
                  </a:lnTo>
                  <a:lnTo>
                    <a:pt x="2037" y="51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9"/>
            <p:cNvSpPr/>
            <p:nvPr/>
          </p:nvSpPr>
          <p:spPr>
            <a:xfrm>
              <a:off x="714175" y="2936725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0" y="0"/>
                  </a:moveTo>
                  <a:lnTo>
                    <a:pt x="0" y="547"/>
                  </a:lnTo>
                  <a:lnTo>
                    <a:pt x="1702" y="1520"/>
                  </a:lnTo>
                  <a:lnTo>
                    <a:pt x="1702" y="1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49"/>
            <p:cNvSpPr/>
            <p:nvPr/>
          </p:nvSpPr>
          <p:spPr>
            <a:xfrm>
              <a:off x="714175" y="2907075"/>
              <a:ext cx="93475" cy="54750"/>
            </a:xfrm>
            <a:custGeom>
              <a:avLst/>
              <a:gdLst/>
              <a:ahLst/>
              <a:cxnLst/>
              <a:rect l="l" t="t" r="r" b="b"/>
              <a:pathLst>
                <a:path w="3739" h="2190" extrusionOk="0">
                  <a:moveTo>
                    <a:pt x="2037" y="1"/>
                  </a:moveTo>
                  <a:lnTo>
                    <a:pt x="0" y="1186"/>
                  </a:lnTo>
                  <a:lnTo>
                    <a:pt x="1702" y="2189"/>
                  </a:lnTo>
                  <a:lnTo>
                    <a:pt x="3739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49"/>
            <p:cNvSpPr/>
            <p:nvPr/>
          </p:nvSpPr>
          <p:spPr>
            <a:xfrm>
              <a:off x="1033325" y="2859975"/>
              <a:ext cx="50925" cy="42575"/>
            </a:xfrm>
            <a:custGeom>
              <a:avLst/>
              <a:gdLst/>
              <a:ahLst/>
              <a:cxnLst/>
              <a:rect l="l" t="t" r="r" b="b"/>
              <a:pathLst>
                <a:path w="2037" h="1703" extrusionOk="0">
                  <a:moveTo>
                    <a:pt x="2037" y="0"/>
                  </a:moveTo>
                  <a:lnTo>
                    <a:pt x="0" y="1155"/>
                  </a:lnTo>
                  <a:lnTo>
                    <a:pt x="0" y="1703"/>
                  </a:lnTo>
                  <a:lnTo>
                    <a:pt x="2037" y="51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49"/>
            <p:cNvSpPr/>
            <p:nvPr/>
          </p:nvSpPr>
          <p:spPr>
            <a:xfrm>
              <a:off x="990775" y="2864525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0" y="1"/>
                  </a:moveTo>
                  <a:lnTo>
                    <a:pt x="0" y="548"/>
                  </a:lnTo>
                  <a:lnTo>
                    <a:pt x="1702" y="1521"/>
                  </a:lnTo>
                  <a:lnTo>
                    <a:pt x="1702" y="9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49"/>
            <p:cNvSpPr/>
            <p:nvPr/>
          </p:nvSpPr>
          <p:spPr>
            <a:xfrm>
              <a:off x="990775" y="2834900"/>
              <a:ext cx="93475" cy="53975"/>
            </a:xfrm>
            <a:custGeom>
              <a:avLst/>
              <a:gdLst/>
              <a:ahLst/>
              <a:cxnLst/>
              <a:rect l="l" t="t" r="r" b="b"/>
              <a:pathLst>
                <a:path w="3739" h="2159" extrusionOk="0">
                  <a:moveTo>
                    <a:pt x="2037" y="0"/>
                  </a:moveTo>
                  <a:lnTo>
                    <a:pt x="0" y="1186"/>
                  </a:lnTo>
                  <a:lnTo>
                    <a:pt x="1702" y="2158"/>
                  </a:lnTo>
                  <a:lnTo>
                    <a:pt x="3739" y="100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49"/>
            <p:cNvSpPr/>
            <p:nvPr/>
          </p:nvSpPr>
          <p:spPr>
            <a:xfrm>
              <a:off x="963400" y="2900250"/>
              <a:ext cx="50950" cy="42575"/>
            </a:xfrm>
            <a:custGeom>
              <a:avLst/>
              <a:gdLst/>
              <a:ahLst/>
              <a:cxnLst/>
              <a:rect l="l" t="t" r="r" b="b"/>
              <a:pathLst>
                <a:path w="2038" h="1703" extrusionOk="0">
                  <a:moveTo>
                    <a:pt x="2037" y="0"/>
                  </a:moveTo>
                  <a:lnTo>
                    <a:pt x="1" y="1186"/>
                  </a:lnTo>
                  <a:lnTo>
                    <a:pt x="1" y="1702"/>
                  </a:lnTo>
                  <a:lnTo>
                    <a:pt x="2037" y="51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49"/>
            <p:cNvSpPr/>
            <p:nvPr/>
          </p:nvSpPr>
          <p:spPr>
            <a:xfrm>
              <a:off x="920850" y="2904800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1" y="1"/>
                  </a:moveTo>
                  <a:lnTo>
                    <a:pt x="1" y="548"/>
                  </a:lnTo>
                  <a:lnTo>
                    <a:pt x="1703" y="1520"/>
                  </a:lnTo>
                  <a:lnTo>
                    <a:pt x="1703" y="10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9"/>
            <p:cNvSpPr/>
            <p:nvPr/>
          </p:nvSpPr>
          <p:spPr>
            <a:xfrm>
              <a:off x="920850" y="2875175"/>
              <a:ext cx="93500" cy="54725"/>
            </a:xfrm>
            <a:custGeom>
              <a:avLst/>
              <a:gdLst/>
              <a:ahLst/>
              <a:cxnLst/>
              <a:rect l="l" t="t" r="r" b="b"/>
              <a:pathLst>
                <a:path w="3740" h="2189" extrusionOk="0">
                  <a:moveTo>
                    <a:pt x="2037" y="0"/>
                  </a:moveTo>
                  <a:lnTo>
                    <a:pt x="1" y="1186"/>
                  </a:lnTo>
                  <a:lnTo>
                    <a:pt x="1703" y="2189"/>
                  </a:lnTo>
                  <a:lnTo>
                    <a:pt x="3739" y="100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49"/>
            <p:cNvSpPr/>
            <p:nvPr/>
          </p:nvSpPr>
          <p:spPr>
            <a:xfrm>
              <a:off x="898050" y="2938250"/>
              <a:ext cx="50950" cy="42575"/>
            </a:xfrm>
            <a:custGeom>
              <a:avLst/>
              <a:gdLst/>
              <a:ahLst/>
              <a:cxnLst/>
              <a:rect l="l" t="t" r="r" b="b"/>
              <a:pathLst>
                <a:path w="2038" h="1703" extrusionOk="0">
                  <a:moveTo>
                    <a:pt x="2037" y="0"/>
                  </a:moveTo>
                  <a:lnTo>
                    <a:pt x="1" y="1155"/>
                  </a:lnTo>
                  <a:lnTo>
                    <a:pt x="1" y="1702"/>
                  </a:lnTo>
                  <a:lnTo>
                    <a:pt x="2037" y="51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49"/>
            <p:cNvSpPr/>
            <p:nvPr/>
          </p:nvSpPr>
          <p:spPr>
            <a:xfrm>
              <a:off x="855500" y="2942800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1" y="0"/>
                  </a:moveTo>
                  <a:lnTo>
                    <a:pt x="1" y="548"/>
                  </a:lnTo>
                  <a:lnTo>
                    <a:pt x="1703" y="1520"/>
                  </a:lnTo>
                  <a:lnTo>
                    <a:pt x="1703" y="9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49"/>
            <p:cNvSpPr/>
            <p:nvPr/>
          </p:nvSpPr>
          <p:spPr>
            <a:xfrm>
              <a:off x="855500" y="2913175"/>
              <a:ext cx="93500" cy="53975"/>
            </a:xfrm>
            <a:custGeom>
              <a:avLst/>
              <a:gdLst/>
              <a:ahLst/>
              <a:cxnLst/>
              <a:rect l="l" t="t" r="r" b="b"/>
              <a:pathLst>
                <a:path w="3740" h="2159" extrusionOk="0">
                  <a:moveTo>
                    <a:pt x="2037" y="0"/>
                  </a:moveTo>
                  <a:lnTo>
                    <a:pt x="1" y="1185"/>
                  </a:lnTo>
                  <a:lnTo>
                    <a:pt x="1703" y="2158"/>
                  </a:lnTo>
                  <a:lnTo>
                    <a:pt x="3739" y="100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49"/>
            <p:cNvSpPr/>
            <p:nvPr/>
          </p:nvSpPr>
          <p:spPr>
            <a:xfrm>
              <a:off x="811425" y="2963325"/>
              <a:ext cx="50950" cy="43325"/>
            </a:xfrm>
            <a:custGeom>
              <a:avLst/>
              <a:gdLst/>
              <a:ahLst/>
              <a:cxnLst/>
              <a:rect l="l" t="t" r="r" b="b"/>
              <a:pathLst>
                <a:path w="2038" h="1733" extrusionOk="0">
                  <a:moveTo>
                    <a:pt x="2037" y="0"/>
                  </a:moveTo>
                  <a:lnTo>
                    <a:pt x="1" y="1186"/>
                  </a:lnTo>
                  <a:lnTo>
                    <a:pt x="1" y="1733"/>
                  </a:lnTo>
                  <a:lnTo>
                    <a:pt x="2037" y="54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49"/>
            <p:cNvSpPr/>
            <p:nvPr/>
          </p:nvSpPr>
          <p:spPr>
            <a:xfrm>
              <a:off x="768875" y="2968625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1" y="1"/>
                  </a:moveTo>
                  <a:lnTo>
                    <a:pt x="1" y="518"/>
                  </a:lnTo>
                  <a:lnTo>
                    <a:pt x="1703" y="1521"/>
                  </a:lnTo>
                  <a:lnTo>
                    <a:pt x="1703" y="9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49"/>
            <p:cNvSpPr/>
            <p:nvPr/>
          </p:nvSpPr>
          <p:spPr>
            <a:xfrm>
              <a:off x="768875" y="2939000"/>
              <a:ext cx="93500" cy="53975"/>
            </a:xfrm>
            <a:custGeom>
              <a:avLst/>
              <a:gdLst/>
              <a:ahLst/>
              <a:cxnLst/>
              <a:rect l="l" t="t" r="r" b="b"/>
              <a:pathLst>
                <a:path w="3740" h="2159" extrusionOk="0">
                  <a:moveTo>
                    <a:pt x="2037" y="0"/>
                  </a:moveTo>
                  <a:lnTo>
                    <a:pt x="1" y="1186"/>
                  </a:lnTo>
                  <a:lnTo>
                    <a:pt x="1703" y="2159"/>
                  </a:lnTo>
                  <a:lnTo>
                    <a:pt x="3739" y="97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49"/>
            <p:cNvSpPr/>
            <p:nvPr/>
          </p:nvSpPr>
          <p:spPr>
            <a:xfrm>
              <a:off x="1092600" y="2893400"/>
              <a:ext cx="50925" cy="43350"/>
            </a:xfrm>
            <a:custGeom>
              <a:avLst/>
              <a:gdLst/>
              <a:ahLst/>
              <a:cxnLst/>
              <a:rect l="l" t="t" r="r" b="b"/>
              <a:pathLst>
                <a:path w="2037" h="1734" extrusionOk="0">
                  <a:moveTo>
                    <a:pt x="2037" y="1"/>
                  </a:moveTo>
                  <a:lnTo>
                    <a:pt x="0" y="1186"/>
                  </a:lnTo>
                  <a:lnTo>
                    <a:pt x="0" y="1733"/>
                  </a:lnTo>
                  <a:lnTo>
                    <a:pt x="2006" y="54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9"/>
            <p:cNvSpPr/>
            <p:nvPr/>
          </p:nvSpPr>
          <p:spPr>
            <a:xfrm>
              <a:off x="1049275" y="2898725"/>
              <a:ext cx="43350" cy="38025"/>
            </a:xfrm>
            <a:custGeom>
              <a:avLst/>
              <a:gdLst/>
              <a:ahLst/>
              <a:cxnLst/>
              <a:rect l="l" t="t" r="r" b="b"/>
              <a:pathLst>
                <a:path w="1734" h="1521" extrusionOk="0">
                  <a:moveTo>
                    <a:pt x="1" y="1"/>
                  </a:moveTo>
                  <a:lnTo>
                    <a:pt x="1" y="517"/>
                  </a:lnTo>
                  <a:lnTo>
                    <a:pt x="1733" y="1520"/>
                  </a:lnTo>
                  <a:lnTo>
                    <a:pt x="1733" y="9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9"/>
            <p:cNvSpPr/>
            <p:nvPr/>
          </p:nvSpPr>
          <p:spPr>
            <a:xfrm>
              <a:off x="1049275" y="2869100"/>
              <a:ext cx="94250" cy="53975"/>
            </a:xfrm>
            <a:custGeom>
              <a:avLst/>
              <a:gdLst/>
              <a:ahLst/>
              <a:cxnLst/>
              <a:rect l="l" t="t" r="r" b="b"/>
              <a:pathLst>
                <a:path w="3770" h="2159" extrusionOk="0">
                  <a:moveTo>
                    <a:pt x="2037" y="0"/>
                  </a:moveTo>
                  <a:lnTo>
                    <a:pt x="1" y="1186"/>
                  </a:lnTo>
                  <a:lnTo>
                    <a:pt x="1733" y="2158"/>
                  </a:lnTo>
                  <a:lnTo>
                    <a:pt x="3770" y="97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9"/>
            <p:cNvSpPr/>
            <p:nvPr/>
          </p:nvSpPr>
          <p:spPr>
            <a:xfrm>
              <a:off x="1022675" y="2934450"/>
              <a:ext cx="50950" cy="42575"/>
            </a:xfrm>
            <a:custGeom>
              <a:avLst/>
              <a:gdLst/>
              <a:ahLst/>
              <a:cxnLst/>
              <a:rect l="l" t="t" r="r" b="b"/>
              <a:pathLst>
                <a:path w="2038" h="1703" extrusionOk="0">
                  <a:moveTo>
                    <a:pt x="2037" y="0"/>
                  </a:moveTo>
                  <a:lnTo>
                    <a:pt x="1" y="1186"/>
                  </a:lnTo>
                  <a:lnTo>
                    <a:pt x="1" y="1702"/>
                  </a:lnTo>
                  <a:lnTo>
                    <a:pt x="2037" y="51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9"/>
            <p:cNvSpPr/>
            <p:nvPr/>
          </p:nvSpPr>
          <p:spPr>
            <a:xfrm>
              <a:off x="980125" y="2939000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1" y="0"/>
                  </a:moveTo>
                  <a:lnTo>
                    <a:pt x="1" y="548"/>
                  </a:lnTo>
                  <a:lnTo>
                    <a:pt x="1703" y="1520"/>
                  </a:lnTo>
                  <a:lnTo>
                    <a:pt x="1703" y="10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9"/>
            <p:cNvSpPr/>
            <p:nvPr/>
          </p:nvSpPr>
          <p:spPr>
            <a:xfrm>
              <a:off x="980125" y="2909375"/>
              <a:ext cx="93500" cy="54725"/>
            </a:xfrm>
            <a:custGeom>
              <a:avLst/>
              <a:gdLst/>
              <a:ahLst/>
              <a:cxnLst/>
              <a:rect l="l" t="t" r="r" b="b"/>
              <a:pathLst>
                <a:path w="3740" h="2189" extrusionOk="0">
                  <a:moveTo>
                    <a:pt x="2037" y="0"/>
                  </a:moveTo>
                  <a:lnTo>
                    <a:pt x="1" y="1185"/>
                  </a:lnTo>
                  <a:lnTo>
                    <a:pt x="1703" y="2189"/>
                  </a:lnTo>
                  <a:lnTo>
                    <a:pt x="3739" y="100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9"/>
            <p:cNvSpPr/>
            <p:nvPr/>
          </p:nvSpPr>
          <p:spPr>
            <a:xfrm>
              <a:off x="957325" y="2972425"/>
              <a:ext cx="50950" cy="42600"/>
            </a:xfrm>
            <a:custGeom>
              <a:avLst/>
              <a:gdLst/>
              <a:ahLst/>
              <a:cxnLst/>
              <a:rect l="l" t="t" r="r" b="b"/>
              <a:pathLst>
                <a:path w="2038" h="1704" extrusionOk="0">
                  <a:moveTo>
                    <a:pt x="2037" y="1"/>
                  </a:moveTo>
                  <a:lnTo>
                    <a:pt x="1" y="1156"/>
                  </a:lnTo>
                  <a:lnTo>
                    <a:pt x="1" y="1703"/>
                  </a:lnTo>
                  <a:lnTo>
                    <a:pt x="2037" y="51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9"/>
            <p:cNvSpPr/>
            <p:nvPr/>
          </p:nvSpPr>
          <p:spPr>
            <a:xfrm>
              <a:off x="914775" y="2977000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0" y="0"/>
                  </a:moveTo>
                  <a:lnTo>
                    <a:pt x="0" y="547"/>
                  </a:lnTo>
                  <a:lnTo>
                    <a:pt x="1703" y="1520"/>
                  </a:lnTo>
                  <a:lnTo>
                    <a:pt x="1703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9"/>
            <p:cNvSpPr/>
            <p:nvPr/>
          </p:nvSpPr>
          <p:spPr>
            <a:xfrm>
              <a:off x="914775" y="2947350"/>
              <a:ext cx="93500" cy="53975"/>
            </a:xfrm>
            <a:custGeom>
              <a:avLst/>
              <a:gdLst/>
              <a:ahLst/>
              <a:cxnLst/>
              <a:rect l="l" t="t" r="r" b="b"/>
              <a:pathLst>
                <a:path w="3740" h="2159" extrusionOk="0">
                  <a:moveTo>
                    <a:pt x="2037" y="1"/>
                  </a:moveTo>
                  <a:lnTo>
                    <a:pt x="0" y="1186"/>
                  </a:lnTo>
                  <a:lnTo>
                    <a:pt x="1703" y="2159"/>
                  </a:lnTo>
                  <a:lnTo>
                    <a:pt x="3739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9"/>
            <p:cNvSpPr/>
            <p:nvPr/>
          </p:nvSpPr>
          <p:spPr>
            <a:xfrm>
              <a:off x="866900" y="2996000"/>
              <a:ext cx="50950" cy="42575"/>
            </a:xfrm>
            <a:custGeom>
              <a:avLst/>
              <a:gdLst/>
              <a:ahLst/>
              <a:cxnLst/>
              <a:rect l="l" t="t" r="r" b="b"/>
              <a:pathLst>
                <a:path w="2038" h="1703" extrusionOk="0">
                  <a:moveTo>
                    <a:pt x="2037" y="0"/>
                  </a:moveTo>
                  <a:lnTo>
                    <a:pt x="1" y="1186"/>
                  </a:lnTo>
                  <a:lnTo>
                    <a:pt x="1" y="1702"/>
                  </a:lnTo>
                  <a:lnTo>
                    <a:pt x="2037" y="51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9"/>
            <p:cNvSpPr/>
            <p:nvPr/>
          </p:nvSpPr>
          <p:spPr>
            <a:xfrm>
              <a:off x="824350" y="3000550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0" y="1"/>
                  </a:moveTo>
                  <a:lnTo>
                    <a:pt x="0" y="548"/>
                  </a:lnTo>
                  <a:lnTo>
                    <a:pt x="1703" y="1520"/>
                  </a:lnTo>
                  <a:lnTo>
                    <a:pt x="1703" y="10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9"/>
            <p:cNvSpPr/>
            <p:nvPr/>
          </p:nvSpPr>
          <p:spPr>
            <a:xfrm>
              <a:off x="824350" y="2970925"/>
              <a:ext cx="93500" cy="54725"/>
            </a:xfrm>
            <a:custGeom>
              <a:avLst/>
              <a:gdLst/>
              <a:ahLst/>
              <a:cxnLst/>
              <a:rect l="l" t="t" r="r" b="b"/>
              <a:pathLst>
                <a:path w="3740" h="2189" extrusionOk="0">
                  <a:moveTo>
                    <a:pt x="2037" y="0"/>
                  </a:moveTo>
                  <a:lnTo>
                    <a:pt x="0" y="1186"/>
                  </a:lnTo>
                  <a:lnTo>
                    <a:pt x="1703" y="2189"/>
                  </a:lnTo>
                  <a:lnTo>
                    <a:pt x="3739" y="100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9"/>
            <p:cNvSpPr/>
            <p:nvPr/>
          </p:nvSpPr>
          <p:spPr>
            <a:xfrm>
              <a:off x="1151850" y="2928350"/>
              <a:ext cx="50950" cy="42600"/>
            </a:xfrm>
            <a:custGeom>
              <a:avLst/>
              <a:gdLst/>
              <a:ahLst/>
              <a:cxnLst/>
              <a:rect l="l" t="t" r="r" b="b"/>
              <a:pathLst>
                <a:path w="2038" h="1704" extrusionOk="0">
                  <a:moveTo>
                    <a:pt x="2037" y="1"/>
                  </a:moveTo>
                  <a:lnTo>
                    <a:pt x="1" y="1186"/>
                  </a:lnTo>
                  <a:lnTo>
                    <a:pt x="1" y="1703"/>
                  </a:lnTo>
                  <a:lnTo>
                    <a:pt x="2037" y="51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9"/>
            <p:cNvSpPr/>
            <p:nvPr/>
          </p:nvSpPr>
          <p:spPr>
            <a:xfrm>
              <a:off x="1109300" y="2932925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1" y="0"/>
                  </a:moveTo>
                  <a:lnTo>
                    <a:pt x="1" y="547"/>
                  </a:lnTo>
                  <a:lnTo>
                    <a:pt x="1703" y="1520"/>
                  </a:lnTo>
                  <a:lnTo>
                    <a:pt x="1703" y="10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9"/>
            <p:cNvSpPr/>
            <p:nvPr/>
          </p:nvSpPr>
          <p:spPr>
            <a:xfrm>
              <a:off x="1109300" y="2903275"/>
              <a:ext cx="93500" cy="54750"/>
            </a:xfrm>
            <a:custGeom>
              <a:avLst/>
              <a:gdLst/>
              <a:ahLst/>
              <a:cxnLst/>
              <a:rect l="l" t="t" r="r" b="b"/>
              <a:pathLst>
                <a:path w="3740" h="2190" extrusionOk="0">
                  <a:moveTo>
                    <a:pt x="2037" y="1"/>
                  </a:moveTo>
                  <a:lnTo>
                    <a:pt x="1" y="1186"/>
                  </a:lnTo>
                  <a:lnTo>
                    <a:pt x="1703" y="2189"/>
                  </a:lnTo>
                  <a:lnTo>
                    <a:pt x="3739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9"/>
            <p:cNvSpPr/>
            <p:nvPr/>
          </p:nvSpPr>
          <p:spPr>
            <a:xfrm>
              <a:off x="1081950" y="2968625"/>
              <a:ext cx="50950" cy="43350"/>
            </a:xfrm>
            <a:custGeom>
              <a:avLst/>
              <a:gdLst/>
              <a:ahLst/>
              <a:cxnLst/>
              <a:rect l="l" t="t" r="r" b="b"/>
              <a:pathLst>
                <a:path w="2038" h="1734" extrusionOk="0">
                  <a:moveTo>
                    <a:pt x="2037" y="1"/>
                  </a:moveTo>
                  <a:lnTo>
                    <a:pt x="31" y="1186"/>
                  </a:lnTo>
                  <a:lnTo>
                    <a:pt x="1" y="1733"/>
                  </a:lnTo>
                  <a:lnTo>
                    <a:pt x="2037" y="54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9"/>
            <p:cNvSpPr/>
            <p:nvPr/>
          </p:nvSpPr>
          <p:spPr>
            <a:xfrm>
              <a:off x="1039400" y="2973200"/>
              <a:ext cx="43325" cy="38775"/>
            </a:xfrm>
            <a:custGeom>
              <a:avLst/>
              <a:gdLst/>
              <a:ahLst/>
              <a:cxnLst/>
              <a:rect l="l" t="t" r="r" b="b"/>
              <a:pathLst>
                <a:path w="1733" h="1551" extrusionOk="0">
                  <a:moveTo>
                    <a:pt x="0" y="0"/>
                  </a:moveTo>
                  <a:lnTo>
                    <a:pt x="0" y="547"/>
                  </a:lnTo>
                  <a:lnTo>
                    <a:pt x="1703" y="1550"/>
                  </a:lnTo>
                  <a:lnTo>
                    <a:pt x="1733" y="1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9"/>
            <p:cNvSpPr/>
            <p:nvPr/>
          </p:nvSpPr>
          <p:spPr>
            <a:xfrm>
              <a:off x="1039400" y="2944325"/>
              <a:ext cx="93500" cy="53975"/>
            </a:xfrm>
            <a:custGeom>
              <a:avLst/>
              <a:gdLst/>
              <a:ahLst/>
              <a:cxnLst/>
              <a:rect l="l" t="t" r="r" b="b"/>
              <a:pathLst>
                <a:path w="3740" h="2159" extrusionOk="0">
                  <a:moveTo>
                    <a:pt x="2037" y="0"/>
                  </a:moveTo>
                  <a:lnTo>
                    <a:pt x="0" y="1155"/>
                  </a:lnTo>
                  <a:lnTo>
                    <a:pt x="1733" y="2158"/>
                  </a:lnTo>
                  <a:lnTo>
                    <a:pt x="3739" y="97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9"/>
            <p:cNvSpPr/>
            <p:nvPr/>
          </p:nvSpPr>
          <p:spPr>
            <a:xfrm>
              <a:off x="1017350" y="3006625"/>
              <a:ext cx="50950" cy="42575"/>
            </a:xfrm>
            <a:custGeom>
              <a:avLst/>
              <a:gdLst/>
              <a:ahLst/>
              <a:cxnLst/>
              <a:rect l="l" t="t" r="r" b="b"/>
              <a:pathLst>
                <a:path w="2038" h="1703" extrusionOk="0">
                  <a:moveTo>
                    <a:pt x="2037" y="1"/>
                  </a:moveTo>
                  <a:lnTo>
                    <a:pt x="1" y="1186"/>
                  </a:lnTo>
                  <a:lnTo>
                    <a:pt x="1" y="1703"/>
                  </a:lnTo>
                  <a:lnTo>
                    <a:pt x="2037" y="517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9"/>
            <p:cNvSpPr/>
            <p:nvPr/>
          </p:nvSpPr>
          <p:spPr>
            <a:xfrm>
              <a:off x="974050" y="3011200"/>
              <a:ext cx="43325" cy="38000"/>
            </a:xfrm>
            <a:custGeom>
              <a:avLst/>
              <a:gdLst/>
              <a:ahLst/>
              <a:cxnLst/>
              <a:rect l="l" t="t" r="r" b="b"/>
              <a:pathLst>
                <a:path w="1733" h="1520" extrusionOk="0">
                  <a:moveTo>
                    <a:pt x="31" y="0"/>
                  </a:moveTo>
                  <a:lnTo>
                    <a:pt x="0" y="547"/>
                  </a:lnTo>
                  <a:lnTo>
                    <a:pt x="1733" y="1520"/>
                  </a:lnTo>
                  <a:lnTo>
                    <a:pt x="1733" y="100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9"/>
            <p:cNvSpPr/>
            <p:nvPr/>
          </p:nvSpPr>
          <p:spPr>
            <a:xfrm>
              <a:off x="974800" y="2981550"/>
              <a:ext cx="93500" cy="54750"/>
            </a:xfrm>
            <a:custGeom>
              <a:avLst/>
              <a:gdLst/>
              <a:ahLst/>
              <a:cxnLst/>
              <a:rect l="l" t="t" r="r" b="b"/>
              <a:pathLst>
                <a:path w="3740" h="2190" extrusionOk="0">
                  <a:moveTo>
                    <a:pt x="2007" y="1"/>
                  </a:moveTo>
                  <a:lnTo>
                    <a:pt x="1" y="1186"/>
                  </a:lnTo>
                  <a:lnTo>
                    <a:pt x="1703" y="2189"/>
                  </a:lnTo>
                  <a:lnTo>
                    <a:pt x="3739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9"/>
            <p:cNvSpPr/>
            <p:nvPr/>
          </p:nvSpPr>
          <p:spPr>
            <a:xfrm>
              <a:off x="926175" y="3029425"/>
              <a:ext cx="50925" cy="43350"/>
            </a:xfrm>
            <a:custGeom>
              <a:avLst/>
              <a:gdLst/>
              <a:ahLst/>
              <a:cxnLst/>
              <a:rect l="l" t="t" r="r" b="b"/>
              <a:pathLst>
                <a:path w="2037" h="1734" extrusionOk="0">
                  <a:moveTo>
                    <a:pt x="2037" y="1"/>
                  </a:moveTo>
                  <a:lnTo>
                    <a:pt x="0" y="1186"/>
                  </a:lnTo>
                  <a:lnTo>
                    <a:pt x="0" y="1733"/>
                  </a:lnTo>
                  <a:lnTo>
                    <a:pt x="2037" y="54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9"/>
            <p:cNvSpPr/>
            <p:nvPr/>
          </p:nvSpPr>
          <p:spPr>
            <a:xfrm>
              <a:off x="883625" y="3034750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0" y="0"/>
                  </a:moveTo>
                  <a:lnTo>
                    <a:pt x="0" y="547"/>
                  </a:lnTo>
                  <a:lnTo>
                    <a:pt x="1702" y="1520"/>
                  </a:lnTo>
                  <a:lnTo>
                    <a:pt x="1702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9"/>
            <p:cNvSpPr/>
            <p:nvPr/>
          </p:nvSpPr>
          <p:spPr>
            <a:xfrm>
              <a:off x="883625" y="3005100"/>
              <a:ext cx="93475" cy="53975"/>
            </a:xfrm>
            <a:custGeom>
              <a:avLst/>
              <a:gdLst/>
              <a:ahLst/>
              <a:cxnLst/>
              <a:rect l="l" t="t" r="r" b="b"/>
              <a:pathLst>
                <a:path w="3739" h="2159" extrusionOk="0">
                  <a:moveTo>
                    <a:pt x="2037" y="1"/>
                  </a:moveTo>
                  <a:lnTo>
                    <a:pt x="0" y="1186"/>
                  </a:lnTo>
                  <a:lnTo>
                    <a:pt x="1702" y="2159"/>
                  </a:lnTo>
                  <a:lnTo>
                    <a:pt x="3739" y="97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9"/>
            <p:cNvSpPr/>
            <p:nvPr/>
          </p:nvSpPr>
          <p:spPr>
            <a:xfrm>
              <a:off x="981650" y="3062100"/>
              <a:ext cx="50925" cy="42575"/>
            </a:xfrm>
            <a:custGeom>
              <a:avLst/>
              <a:gdLst/>
              <a:ahLst/>
              <a:cxnLst/>
              <a:rect l="l" t="t" r="r" b="b"/>
              <a:pathLst>
                <a:path w="2037" h="1703" extrusionOk="0">
                  <a:moveTo>
                    <a:pt x="2037" y="1"/>
                  </a:moveTo>
                  <a:lnTo>
                    <a:pt x="0" y="1186"/>
                  </a:lnTo>
                  <a:lnTo>
                    <a:pt x="0" y="1703"/>
                  </a:lnTo>
                  <a:lnTo>
                    <a:pt x="2037" y="517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9"/>
            <p:cNvSpPr/>
            <p:nvPr/>
          </p:nvSpPr>
          <p:spPr>
            <a:xfrm>
              <a:off x="939100" y="3066650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0" y="1"/>
                  </a:moveTo>
                  <a:lnTo>
                    <a:pt x="0" y="548"/>
                  </a:lnTo>
                  <a:lnTo>
                    <a:pt x="1702" y="1521"/>
                  </a:lnTo>
                  <a:lnTo>
                    <a:pt x="1702" y="10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9"/>
            <p:cNvSpPr/>
            <p:nvPr/>
          </p:nvSpPr>
          <p:spPr>
            <a:xfrm>
              <a:off x="939100" y="3037025"/>
              <a:ext cx="93475" cy="54725"/>
            </a:xfrm>
            <a:custGeom>
              <a:avLst/>
              <a:gdLst/>
              <a:ahLst/>
              <a:cxnLst/>
              <a:rect l="l" t="t" r="r" b="b"/>
              <a:pathLst>
                <a:path w="3739" h="2189" extrusionOk="0">
                  <a:moveTo>
                    <a:pt x="2037" y="1"/>
                  </a:moveTo>
                  <a:lnTo>
                    <a:pt x="0" y="1186"/>
                  </a:lnTo>
                  <a:lnTo>
                    <a:pt x="1702" y="2189"/>
                  </a:lnTo>
                  <a:lnTo>
                    <a:pt x="3739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9"/>
            <p:cNvSpPr/>
            <p:nvPr/>
          </p:nvSpPr>
          <p:spPr>
            <a:xfrm>
              <a:off x="914025" y="3101625"/>
              <a:ext cx="50925" cy="42575"/>
            </a:xfrm>
            <a:custGeom>
              <a:avLst/>
              <a:gdLst/>
              <a:ahLst/>
              <a:cxnLst/>
              <a:rect l="l" t="t" r="r" b="b"/>
              <a:pathLst>
                <a:path w="2037" h="1703" extrusionOk="0">
                  <a:moveTo>
                    <a:pt x="2037" y="0"/>
                  </a:moveTo>
                  <a:lnTo>
                    <a:pt x="0" y="1186"/>
                  </a:lnTo>
                  <a:lnTo>
                    <a:pt x="0" y="1702"/>
                  </a:lnTo>
                  <a:lnTo>
                    <a:pt x="2037" y="51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9"/>
            <p:cNvSpPr/>
            <p:nvPr/>
          </p:nvSpPr>
          <p:spPr>
            <a:xfrm>
              <a:off x="590300" y="2944325"/>
              <a:ext cx="323750" cy="199875"/>
            </a:xfrm>
            <a:custGeom>
              <a:avLst/>
              <a:gdLst/>
              <a:ahLst/>
              <a:cxnLst/>
              <a:rect l="l" t="t" r="r" b="b"/>
              <a:pathLst>
                <a:path w="12950" h="7995" extrusionOk="0">
                  <a:moveTo>
                    <a:pt x="1" y="0"/>
                  </a:moveTo>
                  <a:lnTo>
                    <a:pt x="1" y="547"/>
                  </a:lnTo>
                  <a:lnTo>
                    <a:pt x="12949" y="7994"/>
                  </a:lnTo>
                  <a:lnTo>
                    <a:pt x="12949" y="74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9"/>
            <p:cNvSpPr/>
            <p:nvPr/>
          </p:nvSpPr>
          <p:spPr>
            <a:xfrm>
              <a:off x="590300" y="2914675"/>
              <a:ext cx="374650" cy="216600"/>
            </a:xfrm>
            <a:custGeom>
              <a:avLst/>
              <a:gdLst/>
              <a:ahLst/>
              <a:cxnLst/>
              <a:rect l="l" t="t" r="r" b="b"/>
              <a:pathLst>
                <a:path w="14986" h="8664" extrusionOk="0">
                  <a:moveTo>
                    <a:pt x="2037" y="1"/>
                  </a:moveTo>
                  <a:lnTo>
                    <a:pt x="1" y="1186"/>
                  </a:lnTo>
                  <a:lnTo>
                    <a:pt x="12949" y="8664"/>
                  </a:lnTo>
                  <a:lnTo>
                    <a:pt x="14986" y="747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9"/>
            <p:cNvSpPr/>
            <p:nvPr/>
          </p:nvSpPr>
          <p:spPr>
            <a:xfrm>
              <a:off x="1208100" y="2960275"/>
              <a:ext cx="50925" cy="43350"/>
            </a:xfrm>
            <a:custGeom>
              <a:avLst/>
              <a:gdLst/>
              <a:ahLst/>
              <a:cxnLst/>
              <a:rect l="l" t="t" r="r" b="b"/>
              <a:pathLst>
                <a:path w="2037" h="1734" extrusionOk="0">
                  <a:moveTo>
                    <a:pt x="2037" y="1"/>
                  </a:moveTo>
                  <a:lnTo>
                    <a:pt x="0" y="1186"/>
                  </a:lnTo>
                  <a:lnTo>
                    <a:pt x="0" y="1733"/>
                  </a:lnTo>
                  <a:lnTo>
                    <a:pt x="2037" y="54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9"/>
            <p:cNvSpPr/>
            <p:nvPr/>
          </p:nvSpPr>
          <p:spPr>
            <a:xfrm>
              <a:off x="1165550" y="2965600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0" y="0"/>
                  </a:moveTo>
                  <a:lnTo>
                    <a:pt x="0" y="547"/>
                  </a:lnTo>
                  <a:lnTo>
                    <a:pt x="1702" y="1520"/>
                  </a:lnTo>
                  <a:lnTo>
                    <a:pt x="1702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9"/>
            <p:cNvSpPr/>
            <p:nvPr/>
          </p:nvSpPr>
          <p:spPr>
            <a:xfrm>
              <a:off x="1165550" y="2935950"/>
              <a:ext cx="93475" cy="53975"/>
            </a:xfrm>
            <a:custGeom>
              <a:avLst/>
              <a:gdLst/>
              <a:ahLst/>
              <a:cxnLst/>
              <a:rect l="l" t="t" r="r" b="b"/>
              <a:pathLst>
                <a:path w="3739" h="2159" extrusionOk="0">
                  <a:moveTo>
                    <a:pt x="2037" y="1"/>
                  </a:moveTo>
                  <a:lnTo>
                    <a:pt x="0" y="1186"/>
                  </a:lnTo>
                  <a:lnTo>
                    <a:pt x="1702" y="2159"/>
                  </a:lnTo>
                  <a:lnTo>
                    <a:pt x="3739" y="97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9"/>
            <p:cNvSpPr/>
            <p:nvPr/>
          </p:nvSpPr>
          <p:spPr>
            <a:xfrm>
              <a:off x="1292450" y="3008900"/>
              <a:ext cx="50925" cy="43350"/>
            </a:xfrm>
            <a:custGeom>
              <a:avLst/>
              <a:gdLst/>
              <a:ahLst/>
              <a:cxnLst/>
              <a:rect l="l" t="t" r="r" b="b"/>
              <a:pathLst>
                <a:path w="2037" h="1734" extrusionOk="0">
                  <a:moveTo>
                    <a:pt x="2037" y="1"/>
                  </a:moveTo>
                  <a:lnTo>
                    <a:pt x="0" y="1186"/>
                  </a:lnTo>
                  <a:lnTo>
                    <a:pt x="0" y="1733"/>
                  </a:lnTo>
                  <a:lnTo>
                    <a:pt x="2037" y="54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9"/>
            <p:cNvSpPr/>
            <p:nvPr/>
          </p:nvSpPr>
          <p:spPr>
            <a:xfrm>
              <a:off x="1226325" y="3000550"/>
              <a:ext cx="66150" cy="51700"/>
            </a:xfrm>
            <a:custGeom>
              <a:avLst/>
              <a:gdLst/>
              <a:ahLst/>
              <a:cxnLst/>
              <a:rect l="l" t="t" r="r" b="b"/>
              <a:pathLst>
                <a:path w="2646" h="2068" extrusionOk="0">
                  <a:moveTo>
                    <a:pt x="1" y="1"/>
                  </a:moveTo>
                  <a:lnTo>
                    <a:pt x="1" y="548"/>
                  </a:lnTo>
                  <a:lnTo>
                    <a:pt x="2645" y="2067"/>
                  </a:lnTo>
                  <a:lnTo>
                    <a:pt x="2645" y="15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9"/>
            <p:cNvSpPr/>
            <p:nvPr/>
          </p:nvSpPr>
          <p:spPr>
            <a:xfrm>
              <a:off x="1226325" y="2970925"/>
              <a:ext cx="117050" cy="67650"/>
            </a:xfrm>
            <a:custGeom>
              <a:avLst/>
              <a:gdLst/>
              <a:ahLst/>
              <a:cxnLst/>
              <a:rect l="l" t="t" r="r" b="b"/>
              <a:pathLst>
                <a:path w="4682" h="2706" extrusionOk="0">
                  <a:moveTo>
                    <a:pt x="2037" y="0"/>
                  </a:moveTo>
                  <a:lnTo>
                    <a:pt x="1" y="1186"/>
                  </a:lnTo>
                  <a:lnTo>
                    <a:pt x="2645" y="2705"/>
                  </a:lnTo>
                  <a:lnTo>
                    <a:pt x="4682" y="152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9"/>
            <p:cNvSpPr/>
            <p:nvPr/>
          </p:nvSpPr>
          <p:spPr>
            <a:xfrm>
              <a:off x="1138950" y="3001300"/>
              <a:ext cx="50175" cy="42600"/>
            </a:xfrm>
            <a:custGeom>
              <a:avLst/>
              <a:gdLst/>
              <a:ahLst/>
              <a:cxnLst/>
              <a:rect l="l" t="t" r="r" b="b"/>
              <a:pathLst>
                <a:path w="2007" h="1704" extrusionOk="0">
                  <a:moveTo>
                    <a:pt x="2006" y="1"/>
                  </a:moveTo>
                  <a:lnTo>
                    <a:pt x="0" y="1186"/>
                  </a:lnTo>
                  <a:lnTo>
                    <a:pt x="0" y="1703"/>
                  </a:lnTo>
                  <a:lnTo>
                    <a:pt x="2006" y="518"/>
                  </a:lnTo>
                  <a:lnTo>
                    <a:pt x="2006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9"/>
            <p:cNvSpPr/>
            <p:nvPr/>
          </p:nvSpPr>
          <p:spPr>
            <a:xfrm>
              <a:off x="1095625" y="3005875"/>
              <a:ext cx="43350" cy="38025"/>
            </a:xfrm>
            <a:custGeom>
              <a:avLst/>
              <a:gdLst/>
              <a:ahLst/>
              <a:cxnLst/>
              <a:rect l="l" t="t" r="r" b="b"/>
              <a:pathLst>
                <a:path w="1734" h="1521" extrusionOk="0">
                  <a:moveTo>
                    <a:pt x="1" y="0"/>
                  </a:moveTo>
                  <a:lnTo>
                    <a:pt x="1" y="547"/>
                  </a:lnTo>
                  <a:lnTo>
                    <a:pt x="1733" y="1520"/>
                  </a:lnTo>
                  <a:lnTo>
                    <a:pt x="1733" y="10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9"/>
            <p:cNvSpPr/>
            <p:nvPr/>
          </p:nvSpPr>
          <p:spPr>
            <a:xfrm>
              <a:off x="1095625" y="2976225"/>
              <a:ext cx="93500" cy="54750"/>
            </a:xfrm>
            <a:custGeom>
              <a:avLst/>
              <a:gdLst/>
              <a:ahLst/>
              <a:cxnLst/>
              <a:rect l="l" t="t" r="r" b="b"/>
              <a:pathLst>
                <a:path w="3740" h="2190" extrusionOk="0">
                  <a:moveTo>
                    <a:pt x="2037" y="1"/>
                  </a:moveTo>
                  <a:lnTo>
                    <a:pt x="1" y="1186"/>
                  </a:lnTo>
                  <a:lnTo>
                    <a:pt x="1733" y="2189"/>
                  </a:lnTo>
                  <a:lnTo>
                    <a:pt x="3739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9"/>
            <p:cNvSpPr/>
            <p:nvPr/>
          </p:nvSpPr>
          <p:spPr>
            <a:xfrm>
              <a:off x="1208100" y="3049950"/>
              <a:ext cx="65375" cy="50925"/>
            </a:xfrm>
            <a:custGeom>
              <a:avLst/>
              <a:gdLst/>
              <a:ahLst/>
              <a:cxnLst/>
              <a:rect l="l" t="t" r="r" b="b"/>
              <a:pathLst>
                <a:path w="2615" h="2037" extrusionOk="0">
                  <a:moveTo>
                    <a:pt x="2614" y="0"/>
                  </a:moveTo>
                  <a:lnTo>
                    <a:pt x="0" y="1490"/>
                  </a:lnTo>
                  <a:lnTo>
                    <a:pt x="0" y="2037"/>
                  </a:lnTo>
                  <a:lnTo>
                    <a:pt x="2614" y="517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9"/>
            <p:cNvSpPr/>
            <p:nvPr/>
          </p:nvSpPr>
          <p:spPr>
            <a:xfrm>
              <a:off x="1190625" y="3087175"/>
              <a:ext cx="17500" cy="24350"/>
            </a:xfrm>
            <a:custGeom>
              <a:avLst/>
              <a:gdLst/>
              <a:ahLst/>
              <a:cxnLst/>
              <a:rect l="l" t="t" r="r" b="b"/>
              <a:pathLst>
                <a:path w="700" h="974" extrusionOk="0">
                  <a:moveTo>
                    <a:pt x="699" y="1"/>
                  </a:moveTo>
                  <a:lnTo>
                    <a:pt x="0" y="426"/>
                  </a:lnTo>
                  <a:lnTo>
                    <a:pt x="0" y="973"/>
                  </a:lnTo>
                  <a:lnTo>
                    <a:pt x="699" y="548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9"/>
            <p:cNvSpPr/>
            <p:nvPr/>
          </p:nvSpPr>
          <p:spPr>
            <a:xfrm>
              <a:off x="1157175" y="3097825"/>
              <a:ext cx="33475" cy="32700"/>
            </a:xfrm>
            <a:custGeom>
              <a:avLst/>
              <a:gdLst/>
              <a:ahLst/>
              <a:cxnLst/>
              <a:rect l="l" t="t" r="r" b="b"/>
              <a:pathLst>
                <a:path w="1339" h="1308" extrusionOk="0">
                  <a:moveTo>
                    <a:pt x="1338" y="0"/>
                  </a:moveTo>
                  <a:lnTo>
                    <a:pt x="1" y="760"/>
                  </a:lnTo>
                  <a:lnTo>
                    <a:pt x="1" y="1307"/>
                  </a:lnTo>
                  <a:lnTo>
                    <a:pt x="1338" y="547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9"/>
            <p:cNvSpPr/>
            <p:nvPr/>
          </p:nvSpPr>
          <p:spPr>
            <a:xfrm>
              <a:off x="1059150" y="3060575"/>
              <a:ext cx="98050" cy="69950"/>
            </a:xfrm>
            <a:custGeom>
              <a:avLst/>
              <a:gdLst/>
              <a:ahLst/>
              <a:cxnLst/>
              <a:rect l="l" t="t" r="r" b="b"/>
              <a:pathLst>
                <a:path w="3922" h="2798" extrusionOk="0">
                  <a:moveTo>
                    <a:pt x="1" y="1"/>
                  </a:moveTo>
                  <a:lnTo>
                    <a:pt x="1" y="518"/>
                  </a:lnTo>
                  <a:lnTo>
                    <a:pt x="3922" y="2797"/>
                  </a:lnTo>
                  <a:lnTo>
                    <a:pt x="3922" y="2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9"/>
            <p:cNvSpPr/>
            <p:nvPr/>
          </p:nvSpPr>
          <p:spPr>
            <a:xfrm>
              <a:off x="1059150" y="3021075"/>
              <a:ext cx="214325" cy="95775"/>
            </a:xfrm>
            <a:custGeom>
              <a:avLst/>
              <a:gdLst/>
              <a:ahLst/>
              <a:cxnLst/>
              <a:rect l="l" t="t" r="r" b="b"/>
              <a:pathLst>
                <a:path w="8573" h="3831" extrusionOk="0">
                  <a:moveTo>
                    <a:pt x="6597" y="0"/>
                  </a:moveTo>
                  <a:lnTo>
                    <a:pt x="4013" y="1520"/>
                  </a:lnTo>
                  <a:lnTo>
                    <a:pt x="2037" y="395"/>
                  </a:lnTo>
                  <a:lnTo>
                    <a:pt x="1" y="1581"/>
                  </a:lnTo>
                  <a:lnTo>
                    <a:pt x="3922" y="3830"/>
                  </a:lnTo>
                  <a:lnTo>
                    <a:pt x="5259" y="3070"/>
                  </a:lnTo>
                  <a:lnTo>
                    <a:pt x="5958" y="2645"/>
                  </a:lnTo>
                  <a:lnTo>
                    <a:pt x="8572" y="1155"/>
                  </a:lnTo>
                  <a:lnTo>
                    <a:pt x="659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9"/>
            <p:cNvSpPr/>
            <p:nvPr/>
          </p:nvSpPr>
          <p:spPr>
            <a:xfrm>
              <a:off x="1347150" y="3040825"/>
              <a:ext cx="50950" cy="43350"/>
            </a:xfrm>
            <a:custGeom>
              <a:avLst/>
              <a:gdLst/>
              <a:ahLst/>
              <a:cxnLst/>
              <a:rect l="l" t="t" r="r" b="b"/>
              <a:pathLst>
                <a:path w="2038" h="1734" extrusionOk="0">
                  <a:moveTo>
                    <a:pt x="2037" y="0"/>
                  </a:moveTo>
                  <a:lnTo>
                    <a:pt x="1" y="1186"/>
                  </a:lnTo>
                  <a:lnTo>
                    <a:pt x="1" y="1733"/>
                  </a:lnTo>
                  <a:lnTo>
                    <a:pt x="2037" y="548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9"/>
            <p:cNvSpPr/>
            <p:nvPr/>
          </p:nvSpPr>
          <p:spPr>
            <a:xfrm>
              <a:off x="1304600" y="3045375"/>
              <a:ext cx="42575" cy="38800"/>
            </a:xfrm>
            <a:custGeom>
              <a:avLst/>
              <a:gdLst/>
              <a:ahLst/>
              <a:cxnLst/>
              <a:rect l="l" t="t" r="r" b="b"/>
              <a:pathLst>
                <a:path w="1703" h="1552" extrusionOk="0">
                  <a:moveTo>
                    <a:pt x="0" y="1"/>
                  </a:moveTo>
                  <a:lnTo>
                    <a:pt x="0" y="548"/>
                  </a:lnTo>
                  <a:lnTo>
                    <a:pt x="1703" y="1551"/>
                  </a:lnTo>
                  <a:lnTo>
                    <a:pt x="1703" y="10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9"/>
            <p:cNvSpPr/>
            <p:nvPr/>
          </p:nvSpPr>
          <p:spPr>
            <a:xfrm>
              <a:off x="1304600" y="3016500"/>
              <a:ext cx="93500" cy="53975"/>
            </a:xfrm>
            <a:custGeom>
              <a:avLst/>
              <a:gdLst/>
              <a:ahLst/>
              <a:cxnLst/>
              <a:rect l="l" t="t" r="r" b="b"/>
              <a:pathLst>
                <a:path w="3740" h="2159" extrusionOk="0">
                  <a:moveTo>
                    <a:pt x="2037" y="1"/>
                  </a:moveTo>
                  <a:lnTo>
                    <a:pt x="0" y="1156"/>
                  </a:lnTo>
                  <a:lnTo>
                    <a:pt x="1703" y="2159"/>
                  </a:lnTo>
                  <a:lnTo>
                    <a:pt x="3739" y="973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9"/>
            <p:cNvSpPr/>
            <p:nvPr/>
          </p:nvSpPr>
          <p:spPr>
            <a:xfrm>
              <a:off x="1277250" y="3081100"/>
              <a:ext cx="50925" cy="43325"/>
            </a:xfrm>
            <a:custGeom>
              <a:avLst/>
              <a:gdLst/>
              <a:ahLst/>
              <a:cxnLst/>
              <a:rect l="l" t="t" r="r" b="b"/>
              <a:pathLst>
                <a:path w="2037" h="1733" extrusionOk="0">
                  <a:moveTo>
                    <a:pt x="2037" y="0"/>
                  </a:moveTo>
                  <a:lnTo>
                    <a:pt x="0" y="1186"/>
                  </a:lnTo>
                  <a:lnTo>
                    <a:pt x="0" y="1733"/>
                  </a:lnTo>
                  <a:lnTo>
                    <a:pt x="2037" y="548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9"/>
            <p:cNvSpPr/>
            <p:nvPr/>
          </p:nvSpPr>
          <p:spPr>
            <a:xfrm>
              <a:off x="1234700" y="3086425"/>
              <a:ext cx="42575" cy="38000"/>
            </a:xfrm>
            <a:custGeom>
              <a:avLst/>
              <a:gdLst/>
              <a:ahLst/>
              <a:cxnLst/>
              <a:rect l="l" t="t" r="r" b="b"/>
              <a:pathLst>
                <a:path w="1703" h="1520" extrusionOk="0">
                  <a:moveTo>
                    <a:pt x="0" y="0"/>
                  </a:moveTo>
                  <a:lnTo>
                    <a:pt x="0" y="517"/>
                  </a:lnTo>
                  <a:lnTo>
                    <a:pt x="1702" y="1520"/>
                  </a:lnTo>
                  <a:lnTo>
                    <a:pt x="1702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9"/>
            <p:cNvSpPr/>
            <p:nvPr/>
          </p:nvSpPr>
          <p:spPr>
            <a:xfrm>
              <a:off x="1234700" y="3056775"/>
              <a:ext cx="93475" cy="53975"/>
            </a:xfrm>
            <a:custGeom>
              <a:avLst/>
              <a:gdLst/>
              <a:ahLst/>
              <a:cxnLst/>
              <a:rect l="l" t="t" r="r" b="b"/>
              <a:pathLst>
                <a:path w="3739" h="2159" extrusionOk="0">
                  <a:moveTo>
                    <a:pt x="2037" y="1"/>
                  </a:moveTo>
                  <a:lnTo>
                    <a:pt x="0" y="1186"/>
                  </a:lnTo>
                  <a:lnTo>
                    <a:pt x="1702" y="2159"/>
                  </a:lnTo>
                  <a:lnTo>
                    <a:pt x="3739" y="973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9"/>
            <p:cNvSpPr/>
            <p:nvPr/>
          </p:nvSpPr>
          <p:spPr>
            <a:xfrm>
              <a:off x="1211900" y="3119100"/>
              <a:ext cx="50925" cy="43325"/>
            </a:xfrm>
            <a:custGeom>
              <a:avLst/>
              <a:gdLst/>
              <a:ahLst/>
              <a:cxnLst/>
              <a:rect l="l" t="t" r="r" b="b"/>
              <a:pathLst>
                <a:path w="2037" h="1733" extrusionOk="0">
                  <a:moveTo>
                    <a:pt x="2037" y="0"/>
                  </a:moveTo>
                  <a:lnTo>
                    <a:pt x="31" y="1186"/>
                  </a:lnTo>
                  <a:lnTo>
                    <a:pt x="0" y="1733"/>
                  </a:lnTo>
                  <a:lnTo>
                    <a:pt x="2037" y="54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9"/>
            <p:cNvSpPr/>
            <p:nvPr/>
          </p:nvSpPr>
          <p:spPr>
            <a:xfrm>
              <a:off x="1169350" y="3124425"/>
              <a:ext cx="43325" cy="38000"/>
            </a:xfrm>
            <a:custGeom>
              <a:avLst/>
              <a:gdLst/>
              <a:ahLst/>
              <a:cxnLst/>
              <a:rect l="l" t="t" r="r" b="b"/>
              <a:pathLst>
                <a:path w="1733" h="1520" extrusionOk="0">
                  <a:moveTo>
                    <a:pt x="0" y="0"/>
                  </a:moveTo>
                  <a:lnTo>
                    <a:pt x="0" y="517"/>
                  </a:lnTo>
                  <a:lnTo>
                    <a:pt x="1702" y="1520"/>
                  </a:lnTo>
                  <a:lnTo>
                    <a:pt x="1733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9"/>
            <p:cNvSpPr/>
            <p:nvPr/>
          </p:nvSpPr>
          <p:spPr>
            <a:xfrm>
              <a:off x="1169350" y="3094775"/>
              <a:ext cx="93475" cy="53975"/>
            </a:xfrm>
            <a:custGeom>
              <a:avLst/>
              <a:gdLst/>
              <a:ahLst/>
              <a:cxnLst/>
              <a:rect l="l" t="t" r="r" b="b"/>
              <a:pathLst>
                <a:path w="3739" h="2159" extrusionOk="0">
                  <a:moveTo>
                    <a:pt x="2037" y="1"/>
                  </a:moveTo>
                  <a:lnTo>
                    <a:pt x="0" y="1186"/>
                  </a:lnTo>
                  <a:lnTo>
                    <a:pt x="1733" y="2159"/>
                  </a:lnTo>
                  <a:lnTo>
                    <a:pt x="3739" y="973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9"/>
            <p:cNvSpPr/>
            <p:nvPr/>
          </p:nvSpPr>
          <p:spPr>
            <a:xfrm>
              <a:off x="1407175" y="3075025"/>
              <a:ext cx="50950" cy="43325"/>
            </a:xfrm>
            <a:custGeom>
              <a:avLst/>
              <a:gdLst/>
              <a:ahLst/>
              <a:cxnLst/>
              <a:rect l="l" t="t" r="r" b="b"/>
              <a:pathLst>
                <a:path w="2038" h="1733" extrusionOk="0">
                  <a:moveTo>
                    <a:pt x="2037" y="0"/>
                  </a:moveTo>
                  <a:lnTo>
                    <a:pt x="1" y="1186"/>
                  </a:lnTo>
                  <a:lnTo>
                    <a:pt x="1" y="1733"/>
                  </a:lnTo>
                  <a:lnTo>
                    <a:pt x="2037" y="54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9"/>
            <p:cNvSpPr/>
            <p:nvPr/>
          </p:nvSpPr>
          <p:spPr>
            <a:xfrm>
              <a:off x="1363875" y="3080350"/>
              <a:ext cx="43325" cy="38000"/>
            </a:xfrm>
            <a:custGeom>
              <a:avLst/>
              <a:gdLst/>
              <a:ahLst/>
              <a:cxnLst/>
              <a:rect l="l" t="t" r="r" b="b"/>
              <a:pathLst>
                <a:path w="1733" h="1520" extrusionOk="0">
                  <a:moveTo>
                    <a:pt x="0" y="0"/>
                  </a:moveTo>
                  <a:lnTo>
                    <a:pt x="0" y="517"/>
                  </a:lnTo>
                  <a:lnTo>
                    <a:pt x="1733" y="1520"/>
                  </a:lnTo>
                  <a:lnTo>
                    <a:pt x="1733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9"/>
            <p:cNvSpPr/>
            <p:nvPr/>
          </p:nvSpPr>
          <p:spPr>
            <a:xfrm>
              <a:off x="1363875" y="3050700"/>
              <a:ext cx="94250" cy="53975"/>
            </a:xfrm>
            <a:custGeom>
              <a:avLst/>
              <a:gdLst/>
              <a:ahLst/>
              <a:cxnLst/>
              <a:rect l="l" t="t" r="r" b="b"/>
              <a:pathLst>
                <a:path w="3770" h="2159" extrusionOk="0">
                  <a:moveTo>
                    <a:pt x="2037" y="1"/>
                  </a:moveTo>
                  <a:lnTo>
                    <a:pt x="0" y="1186"/>
                  </a:lnTo>
                  <a:lnTo>
                    <a:pt x="1733" y="2159"/>
                  </a:lnTo>
                  <a:lnTo>
                    <a:pt x="3769" y="973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9"/>
            <p:cNvSpPr/>
            <p:nvPr/>
          </p:nvSpPr>
          <p:spPr>
            <a:xfrm>
              <a:off x="1337275" y="3116050"/>
              <a:ext cx="50925" cy="42575"/>
            </a:xfrm>
            <a:custGeom>
              <a:avLst/>
              <a:gdLst/>
              <a:ahLst/>
              <a:cxnLst/>
              <a:rect l="l" t="t" r="r" b="b"/>
              <a:pathLst>
                <a:path w="2037" h="1703" extrusionOk="0">
                  <a:moveTo>
                    <a:pt x="2037" y="1"/>
                  </a:moveTo>
                  <a:lnTo>
                    <a:pt x="0" y="1186"/>
                  </a:lnTo>
                  <a:lnTo>
                    <a:pt x="0" y="1703"/>
                  </a:lnTo>
                  <a:lnTo>
                    <a:pt x="2037" y="517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9"/>
            <p:cNvSpPr/>
            <p:nvPr/>
          </p:nvSpPr>
          <p:spPr>
            <a:xfrm>
              <a:off x="1294725" y="3120625"/>
              <a:ext cx="42575" cy="38000"/>
            </a:xfrm>
            <a:custGeom>
              <a:avLst/>
              <a:gdLst/>
              <a:ahLst/>
              <a:cxnLst/>
              <a:rect l="l" t="t" r="r" b="b"/>
              <a:pathLst>
                <a:path w="1703" h="1520" extrusionOk="0">
                  <a:moveTo>
                    <a:pt x="0" y="0"/>
                  </a:moveTo>
                  <a:lnTo>
                    <a:pt x="0" y="547"/>
                  </a:lnTo>
                  <a:lnTo>
                    <a:pt x="1702" y="1520"/>
                  </a:lnTo>
                  <a:lnTo>
                    <a:pt x="1702" y="1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9"/>
            <p:cNvSpPr/>
            <p:nvPr/>
          </p:nvSpPr>
          <p:spPr>
            <a:xfrm>
              <a:off x="1294725" y="3090975"/>
              <a:ext cx="93475" cy="54750"/>
            </a:xfrm>
            <a:custGeom>
              <a:avLst/>
              <a:gdLst/>
              <a:ahLst/>
              <a:cxnLst/>
              <a:rect l="l" t="t" r="r" b="b"/>
              <a:pathLst>
                <a:path w="3739" h="2190" extrusionOk="0">
                  <a:moveTo>
                    <a:pt x="2037" y="1"/>
                  </a:moveTo>
                  <a:lnTo>
                    <a:pt x="0" y="1186"/>
                  </a:lnTo>
                  <a:lnTo>
                    <a:pt x="1702" y="2189"/>
                  </a:lnTo>
                  <a:lnTo>
                    <a:pt x="3739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9"/>
            <p:cNvSpPr/>
            <p:nvPr/>
          </p:nvSpPr>
          <p:spPr>
            <a:xfrm>
              <a:off x="1271925" y="3154050"/>
              <a:ext cx="50925" cy="42575"/>
            </a:xfrm>
            <a:custGeom>
              <a:avLst/>
              <a:gdLst/>
              <a:ahLst/>
              <a:cxnLst/>
              <a:rect l="l" t="t" r="r" b="b"/>
              <a:pathLst>
                <a:path w="2037" h="1703" extrusionOk="0">
                  <a:moveTo>
                    <a:pt x="2037" y="0"/>
                  </a:moveTo>
                  <a:lnTo>
                    <a:pt x="0" y="1155"/>
                  </a:lnTo>
                  <a:lnTo>
                    <a:pt x="0" y="1703"/>
                  </a:lnTo>
                  <a:lnTo>
                    <a:pt x="2037" y="51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9"/>
            <p:cNvSpPr/>
            <p:nvPr/>
          </p:nvSpPr>
          <p:spPr>
            <a:xfrm>
              <a:off x="1229375" y="3158600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0" y="1"/>
                  </a:moveTo>
                  <a:lnTo>
                    <a:pt x="0" y="548"/>
                  </a:lnTo>
                  <a:lnTo>
                    <a:pt x="1702" y="1521"/>
                  </a:lnTo>
                  <a:lnTo>
                    <a:pt x="1702" y="9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9"/>
            <p:cNvSpPr/>
            <p:nvPr/>
          </p:nvSpPr>
          <p:spPr>
            <a:xfrm>
              <a:off x="1229375" y="3128975"/>
              <a:ext cx="93475" cy="53975"/>
            </a:xfrm>
            <a:custGeom>
              <a:avLst/>
              <a:gdLst/>
              <a:ahLst/>
              <a:cxnLst/>
              <a:rect l="l" t="t" r="r" b="b"/>
              <a:pathLst>
                <a:path w="3739" h="2159" extrusionOk="0">
                  <a:moveTo>
                    <a:pt x="2037" y="0"/>
                  </a:moveTo>
                  <a:lnTo>
                    <a:pt x="0" y="1186"/>
                  </a:lnTo>
                  <a:lnTo>
                    <a:pt x="1702" y="2158"/>
                  </a:lnTo>
                  <a:lnTo>
                    <a:pt x="3739" y="100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9"/>
            <p:cNvSpPr/>
            <p:nvPr/>
          </p:nvSpPr>
          <p:spPr>
            <a:xfrm>
              <a:off x="1091825" y="3125175"/>
              <a:ext cx="50950" cy="43325"/>
            </a:xfrm>
            <a:custGeom>
              <a:avLst/>
              <a:gdLst/>
              <a:ahLst/>
              <a:cxnLst/>
              <a:rect l="l" t="t" r="r" b="b"/>
              <a:pathLst>
                <a:path w="2038" h="1733" extrusionOk="0">
                  <a:moveTo>
                    <a:pt x="2037" y="0"/>
                  </a:moveTo>
                  <a:lnTo>
                    <a:pt x="1" y="1186"/>
                  </a:lnTo>
                  <a:lnTo>
                    <a:pt x="1" y="1733"/>
                  </a:lnTo>
                  <a:lnTo>
                    <a:pt x="2037" y="548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9"/>
            <p:cNvSpPr/>
            <p:nvPr/>
          </p:nvSpPr>
          <p:spPr>
            <a:xfrm>
              <a:off x="993800" y="3098575"/>
              <a:ext cx="98050" cy="69925"/>
            </a:xfrm>
            <a:custGeom>
              <a:avLst/>
              <a:gdLst/>
              <a:ahLst/>
              <a:cxnLst/>
              <a:rect l="l" t="t" r="r" b="b"/>
              <a:pathLst>
                <a:path w="3922" h="2797" extrusionOk="0">
                  <a:moveTo>
                    <a:pt x="1" y="1"/>
                  </a:moveTo>
                  <a:lnTo>
                    <a:pt x="1" y="517"/>
                  </a:lnTo>
                  <a:lnTo>
                    <a:pt x="3922" y="2797"/>
                  </a:lnTo>
                  <a:lnTo>
                    <a:pt x="3922" y="2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9"/>
            <p:cNvSpPr/>
            <p:nvPr/>
          </p:nvSpPr>
          <p:spPr>
            <a:xfrm>
              <a:off x="993800" y="3068950"/>
              <a:ext cx="148975" cy="85875"/>
            </a:xfrm>
            <a:custGeom>
              <a:avLst/>
              <a:gdLst/>
              <a:ahLst/>
              <a:cxnLst/>
              <a:rect l="l" t="t" r="r" b="b"/>
              <a:pathLst>
                <a:path w="5959" h="3435" extrusionOk="0">
                  <a:moveTo>
                    <a:pt x="2037" y="0"/>
                  </a:moveTo>
                  <a:lnTo>
                    <a:pt x="1" y="1186"/>
                  </a:lnTo>
                  <a:lnTo>
                    <a:pt x="3922" y="3435"/>
                  </a:lnTo>
                  <a:lnTo>
                    <a:pt x="5958" y="2249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9"/>
            <p:cNvSpPr/>
            <p:nvPr/>
          </p:nvSpPr>
          <p:spPr>
            <a:xfrm>
              <a:off x="968725" y="3132775"/>
              <a:ext cx="50950" cy="43325"/>
            </a:xfrm>
            <a:custGeom>
              <a:avLst/>
              <a:gdLst/>
              <a:ahLst/>
              <a:cxnLst/>
              <a:rect l="l" t="t" r="r" b="b"/>
              <a:pathLst>
                <a:path w="2038" h="1733" extrusionOk="0">
                  <a:moveTo>
                    <a:pt x="2037" y="0"/>
                  </a:moveTo>
                  <a:lnTo>
                    <a:pt x="1" y="1186"/>
                  </a:lnTo>
                  <a:lnTo>
                    <a:pt x="1" y="1733"/>
                  </a:lnTo>
                  <a:lnTo>
                    <a:pt x="2037" y="54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9"/>
            <p:cNvSpPr/>
            <p:nvPr/>
          </p:nvSpPr>
          <p:spPr>
            <a:xfrm>
              <a:off x="926175" y="3138100"/>
              <a:ext cx="42575" cy="38000"/>
            </a:xfrm>
            <a:custGeom>
              <a:avLst/>
              <a:gdLst/>
              <a:ahLst/>
              <a:cxnLst/>
              <a:rect l="l" t="t" r="r" b="b"/>
              <a:pathLst>
                <a:path w="1703" h="1520" extrusionOk="0">
                  <a:moveTo>
                    <a:pt x="0" y="0"/>
                  </a:moveTo>
                  <a:lnTo>
                    <a:pt x="0" y="517"/>
                  </a:lnTo>
                  <a:lnTo>
                    <a:pt x="1703" y="1520"/>
                  </a:lnTo>
                  <a:lnTo>
                    <a:pt x="1703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49"/>
            <p:cNvSpPr/>
            <p:nvPr/>
          </p:nvSpPr>
          <p:spPr>
            <a:xfrm>
              <a:off x="926175" y="3108450"/>
              <a:ext cx="93500" cy="53975"/>
            </a:xfrm>
            <a:custGeom>
              <a:avLst/>
              <a:gdLst/>
              <a:ahLst/>
              <a:cxnLst/>
              <a:rect l="l" t="t" r="r" b="b"/>
              <a:pathLst>
                <a:path w="3740" h="2159" extrusionOk="0">
                  <a:moveTo>
                    <a:pt x="2037" y="1"/>
                  </a:moveTo>
                  <a:lnTo>
                    <a:pt x="0" y="1186"/>
                  </a:lnTo>
                  <a:lnTo>
                    <a:pt x="1703" y="2159"/>
                  </a:lnTo>
                  <a:lnTo>
                    <a:pt x="3739" y="973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49"/>
            <p:cNvSpPr/>
            <p:nvPr/>
          </p:nvSpPr>
          <p:spPr>
            <a:xfrm>
              <a:off x="1024200" y="3164675"/>
              <a:ext cx="50925" cy="43350"/>
            </a:xfrm>
            <a:custGeom>
              <a:avLst/>
              <a:gdLst/>
              <a:ahLst/>
              <a:cxnLst/>
              <a:rect l="l" t="t" r="r" b="b"/>
              <a:pathLst>
                <a:path w="2037" h="1734" extrusionOk="0">
                  <a:moveTo>
                    <a:pt x="2037" y="1"/>
                  </a:moveTo>
                  <a:lnTo>
                    <a:pt x="0" y="1186"/>
                  </a:lnTo>
                  <a:lnTo>
                    <a:pt x="0" y="1734"/>
                  </a:lnTo>
                  <a:lnTo>
                    <a:pt x="2037" y="54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49"/>
            <p:cNvSpPr/>
            <p:nvPr/>
          </p:nvSpPr>
          <p:spPr>
            <a:xfrm>
              <a:off x="981650" y="3170000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0" y="1"/>
                  </a:moveTo>
                  <a:lnTo>
                    <a:pt x="0" y="517"/>
                  </a:lnTo>
                  <a:lnTo>
                    <a:pt x="1702" y="1521"/>
                  </a:lnTo>
                  <a:lnTo>
                    <a:pt x="1702" y="9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49"/>
            <p:cNvSpPr/>
            <p:nvPr/>
          </p:nvSpPr>
          <p:spPr>
            <a:xfrm>
              <a:off x="981650" y="3140375"/>
              <a:ext cx="93475" cy="53975"/>
            </a:xfrm>
            <a:custGeom>
              <a:avLst/>
              <a:gdLst/>
              <a:ahLst/>
              <a:cxnLst/>
              <a:rect l="l" t="t" r="r" b="b"/>
              <a:pathLst>
                <a:path w="3739" h="2159" extrusionOk="0">
                  <a:moveTo>
                    <a:pt x="2037" y="0"/>
                  </a:moveTo>
                  <a:lnTo>
                    <a:pt x="0" y="1186"/>
                  </a:lnTo>
                  <a:lnTo>
                    <a:pt x="1702" y="2158"/>
                  </a:lnTo>
                  <a:lnTo>
                    <a:pt x="3739" y="97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49"/>
            <p:cNvSpPr/>
            <p:nvPr/>
          </p:nvSpPr>
          <p:spPr>
            <a:xfrm>
              <a:off x="1146550" y="3157100"/>
              <a:ext cx="50925" cy="43325"/>
            </a:xfrm>
            <a:custGeom>
              <a:avLst/>
              <a:gdLst/>
              <a:ahLst/>
              <a:cxnLst/>
              <a:rect l="l" t="t" r="r" b="b"/>
              <a:pathLst>
                <a:path w="2037" h="1733" extrusionOk="0">
                  <a:moveTo>
                    <a:pt x="2037" y="0"/>
                  </a:moveTo>
                  <a:lnTo>
                    <a:pt x="31" y="1185"/>
                  </a:lnTo>
                  <a:lnTo>
                    <a:pt x="0" y="1733"/>
                  </a:lnTo>
                  <a:lnTo>
                    <a:pt x="2037" y="54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49"/>
            <p:cNvSpPr/>
            <p:nvPr/>
          </p:nvSpPr>
          <p:spPr>
            <a:xfrm>
              <a:off x="1104000" y="3162400"/>
              <a:ext cx="43325" cy="38025"/>
            </a:xfrm>
            <a:custGeom>
              <a:avLst/>
              <a:gdLst/>
              <a:ahLst/>
              <a:cxnLst/>
              <a:rect l="l" t="t" r="r" b="b"/>
              <a:pathLst>
                <a:path w="1733" h="1521" extrusionOk="0">
                  <a:moveTo>
                    <a:pt x="0" y="1"/>
                  </a:moveTo>
                  <a:lnTo>
                    <a:pt x="0" y="518"/>
                  </a:lnTo>
                  <a:lnTo>
                    <a:pt x="1702" y="1521"/>
                  </a:lnTo>
                  <a:lnTo>
                    <a:pt x="1733" y="9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49"/>
            <p:cNvSpPr/>
            <p:nvPr/>
          </p:nvSpPr>
          <p:spPr>
            <a:xfrm>
              <a:off x="1104000" y="3132775"/>
              <a:ext cx="93475" cy="53975"/>
            </a:xfrm>
            <a:custGeom>
              <a:avLst/>
              <a:gdLst/>
              <a:ahLst/>
              <a:cxnLst/>
              <a:rect l="l" t="t" r="r" b="b"/>
              <a:pathLst>
                <a:path w="3739" h="2159" extrusionOk="0">
                  <a:moveTo>
                    <a:pt x="2037" y="0"/>
                  </a:moveTo>
                  <a:lnTo>
                    <a:pt x="0" y="1186"/>
                  </a:lnTo>
                  <a:lnTo>
                    <a:pt x="1733" y="2158"/>
                  </a:lnTo>
                  <a:lnTo>
                    <a:pt x="3739" y="97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49"/>
            <p:cNvSpPr/>
            <p:nvPr/>
          </p:nvSpPr>
          <p:spPr>
            <a:xfrm>
              <a:off x="1078900" y="3196600"/>
              <a:ext cx="50950" cy="43350"/>
            </a:xfrm>
            <a:custGeom>
              <a:avLst/>
              <a:gdLst/>
              <a:ahLst/>
              <a:cxnLst/>
              <a:rect l="l" t="t" r="r" b="b"/>
              <a:pathLst>
                <a:path w="2038" h="1734" extrusionOk="0">
                  <a:moveTo>
                    <a:pt x="2037" y="1"/>
                  </a:moveTo>
                  <a:lnTo>
                    <a:pt x="1" y="1186"/>
                  </a:lnTo>
                  <a:lnTo>
                    <a:pt x="1" y="1733"/>
                  </a:lnTo>
                  <a:lnTo>
                    <a:pt x="2037" y="54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49"/>
            <p:cNvSpPr/>
            <p:nvPr/>
          </p:nvSpPr>
          <p:spPr>
            <a:xfrm>
              <a:off x="1036350" y="3201925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1" y="0"/>
                  </a:moveTo>
                  <a:lnTo>
                    <a:pt x="1" y="517"/>
                  </a:lnTo>
                  <a:lnTo>
                    <a:pt x="1703" y="1520"/>
                  </a:lnTo>
                  <a:lnTo>
                    <a:pt x="1703" y="9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49"/>
            <p:cNvSpPr/>
            <p:nvPr/>
          </p:nvSpPr>
          <p:spPr>
            <a:xfrm>
              <a:off x="1036350" y="3172275"/>
              <a:ext cx="93500" cy="54000"/>
            </a:xfrm>
            <a:custGeom>
              <a:avLst/>
              <a:gdLst/>
              <a:ahLst/>
              <a:cxnLst/>
              <a:rect l="l" t="t" r="r" b="b"/>
              <a:pathLst>
                <a:path w="3740" h="2160" extrusionOk="0">
                  <a:moveTo>
                    <a:pt x="2037" y="1"/>
                  </a:moveTo>
                  <a:lnTo>
                    <a:pt x="1" y="1186"/>
                  </a:lnTo>
                  <a:lnTo>
                    <a:pt x="1703" y="2159"/>
                  </a:lnTo>
                  <a:lnTo>
                    <a:pt x="3739" y="97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49"/>
            <p:cNvSpPr/>
            <p:nvPr/>
          </p:nvSpPr>
          <p:spPr>
            <a:xfrm>
              <a:off x="1136675" y="3230025"/>
              <a:ext cx="50925" cy="42600"/>
            </a:xfrm>
            <a:custGeom>
              <a:avLst/>
              <a:gdLst/>
              <a:ahLst/>
              <a:cxnLst/>
              <a:rect l="l" t="t" r="r" b="b"/>
              <a:pathLst>
                <a:path w="2037" h="1704" extrusionOk="0">
                  <a:moveTo>
                    <a:pt x="2037" y="1"/>
                  </a:moveTo>
                  <a:lnTo>
                    <a:pt x="0" y="1186"/>
                  </a:lnTo>
                  <a:lnTo>
                    <a:pt x="0" y="1703"/>
                  </a:lnTo>
                  <a:lnTo>
                    <a:pt x="2037" y="54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49"/>
            <p:cNvSpPr/>
            <p:nvPr/>
          </p:nvSpPr>
          <p:spPr>
            <a:xfrm>
              <a:off x="1094100" y="3234600"/>
              <a:ext cx="42600" cy="38025"/>
            </a:xfrm>
            <a:custGeom>
              <a:avLst/>
              <a:gdLst/>
              <a:ahLst/>
              <a:cxnLst/>
              <a:rect l="l" t="t" r="r" b="b"/>
              <a:pathLst>
                <a:path w="1704" h="1521" extrusionOk="0">
                  <a:moveTo>
                    <a:pt x="1" y="0"/>
                  </a:moveTo>
                  <a:lnTo>
                    <a:pt x="1" y="547"/>
                  </a:lnTo>
                  <a:lnTo>
                    <a:pt x="1703" y="1520"/>
                  </a:lnTo>
                  <a:lnTo>
                    <a:pt x="1703" y="10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49"/>
            <p:cNvSpPr/>
            <p:nvPr/>
          </p:nvSpPr>
          <p:spPr>
            <a:xfrm>
              <a:off x="1094100" y="3204950"/>
              <a:ext cx="93500" cy="54750"/>
            </a:xfrm>
            <a:custGeom>
              <a:avLst/>
              <a:gdLst/>
              <a:ahLst/>
              <a:cxnLst/>
              <a:rect l="l" t="t" r="r" b="b"/>
              <a:pathLst>
                <a:path w="3740" h="2190" extrusionOk="0">
                  <a:moveTo>
                    <a:pt x="2037" y="1"/>
                  </a:moveTo>
                  <a:lnTo>
                    <a:pt x="1" y="1186"/>
                  </a:lnTo>
                  <a:lnTo>
                    <a:pt x="1703" y="2189"/>
                  </a:lnTo>
                  <a:lnTo>
                    <a:pt x="3740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49"/>
            <p:cNvSpPr/>
            <p:nvPr/>
          </p:nvSpPr>
          <p:spPr>
            <a:xfrm>
              <a:off x="470250" y="3007775"/>
              <a:ext cx="455950" cy="267700"/>
            </a:xfrm>
            <a:custGeom>
              <a:avLst/>
              <a:gdLst/>
              <a:ahLst/>
              <a:cxnLst/>
              <a:rect l="l" t="t" r="r" b="b"/>
              <a:pathLst>
                <a:path w="18238" h="10708" extrusionOk="0">
                  <a:moveTo>
                    <a:pt x="5426" y="0"/>
                  </a:moveTo>
                  <a:cubicBezTo>
                    <a:pt x="5137" y="0"/>
                    <a:pt x="4848" y="76"/>
                    <a:pt x="4590" y="228"/>
                  </a:cubicBezTo>
                  <a:lnTo>
                    <a:pt x="517" y="2599"/>
                  </a:lnTo>
                  <a:cubicBezTo>
                    <a:pt x="0" y="2903"/>
                    <a:pt x="0" y="3633"/>
                    <a:pt x="517" y="3937"/>
                  </a:cubicBezTo>
                  <a:lnTo>
                    <a:pt x="11733" y="10411"/>
                  </a:lnTo>
                  <a:cubicBezTo>
                    <a:pt x="12082" y="10608"/>
                    <a:pt x="12470" y="10707"/>
                    <a:pt x="12861" y="10707"/>
                  </a:cubicBezTo>
                  <a:cubicBezTo>
                    <a:pt x="13253" y="10707"/>
                    <a:pt x="13648" y="10608"/>
                    <a:pt x="14012" y="10411"/>
                  </a:cubicBezTo>
                  <a:lnTo>
                    <a:pt x="17690" y="8253"/>
                  </a:lnTo>
                  <a:cubicBezTo>
                    <a:pt x="18237" y="7949"/>
                    <a:pt x="18237" y="7128"/>
                    <a:pt x="17690" y="6824"/>
                  </a:cubicBezTo>
                  <a:lnTo>
                    <a:pt x="6262" y="228"/>
                  </a:lnTo>
                  <a:cubicBezTo>
                    <a:pt x="6003" y="76"/>
                    <a:pt x="5714" y="0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49"/>
            <p:cNvSpPr/>
            <p:nvPr/>
          </p:nvSpPr>
          <p:spPr>
            <a:xfrm>
              <a:off x="730875" y="2696975"/>
              <a:ext cx="9150" cy="5350"/>
            </a:xfrm>
            <a:custGeom>
              <a:avLst/>
              <a:gdLst/>
              <a:ahLst/>
              <a:cxnLst/>
              <a:rect l="l" t="t" r="r" b="b"/>
              <a:pathLst>
                <a:path w="366" h="214" extrusionOk="0">
                  <a:moveTo>
                    <a:pt x="183" y="0"/>
                  </a:moveTo>
                  <a:cubicBezTo>
                    <a:pt x="138" y="0"/>
                    <a:pt x="92" y="16"/>
                    <a:pt x="62" y="46"/>
                  </a:cubicBezTo>
                  <a:cubicBezTo>
                    <a:pt x="1" y="76"/>
                    <a:pt x="1" y="137"/>
                    <a:pt x="62" y="168"/>
                  </a:cubicBezTo>
                  <a:cubicBezTo>
                    <a:pt x="92" y="198"/>
                    <a:pt x="138" y="213"/>
                    <a:pt x="183" y="213"/>
                  </a:cubicBezTo>
                  <a:cubicBezTo>
                    <a:pt x="229" y="213"/>
                    <a:pt x="274" y="198"/>
                    <a:pt x="305" y="168"/>
                  </a:cubicBezTo>
                  <a:cubicBezTo>
                    <a:pt x="365" y="137"/>
                    <a:pt x="365" y="76"/>
                    <a:pt x="305" y="46"/>
                  </a:cubicBezTo>
                  <a:cubicBezTo>
                    <a:pt x="274" y="16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49"/>
            <p:cNvSpPr/>
            <p:nvPr/>
          </p:nvSpPr>
          <p:spPr>
            <a:xfrm>
              <a:off x="745325" y="2688625"/>
              <a:ext cx="9125" cy="4775"/>
            </a:xfrm>
            <a:custGeom>
              <a:avLst/>
              <a:gdLst/>
              <a:ahLst/>
              <a:cxnLst/>
              <a:rect l="l" t="t" r="r" b="b"/>
              <a:pathLst>
                <a:path w="365" h="191" extrusionOk="0">
                  <a:moveTo>
                    <a:pt x="194" y="0"/>
                  </a:moveTo>
                  <a:cubicBezTo>
                    <a:pt x="152" y="0"/>
                    <a:pt x="107" y="15"/>
                    <a:pt x="61" y="46"/>
                  </a:cubicBezTo>
                  <a:cubicBezTo>
                    <a:pt x="0" y="76"/>
                    <a:pt x="0" y="137"/>
                    <a:pt x="61" y="167"/>
                  </a:cubicBezTo>
                  <a:cubicBezTo>
                    <a:pt x="107" y="183"/>
                    <a:pt x="152" y="190"/>
                    <a:pt x="194" y="190"/>
                  </a:cubicBezTo>
                  <a:cubicBezTo>
                    <a:pt x="236" y="190"/>
                    <a:pt x="274" y="183"/>
                    <a:pt x="304" y="167"/>
                  </a:cubicBezTo>
                  <a:cubicBezTo>
                    <a:pt x="365" y="137"/>
                    <a:pt x="365" y="76"/>
                    <a:pt x="304" y="46"/>
                  </a:cubicBezTo>
                  <a:cubicBezTo>
                    <a:pt x="274" y="15"/>
                    <a:pt x="236" y="0"/>
                    <a:pt x="194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49"/>
            <p:cNvSpPr/>
            <p:nvPr/>
          </p:nvSpPr>
          <p:spPr>
            <a:xfrm>
              <a:off x="701250" y="271425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94" y="1"/>
                  </a:moveTo>
                  <a:cubicBezTo>
                    <a:pt x="152" y="1"/>
                    <a:pt x="107" y="9"/>
                    <a:pt x="61" y="24"/>
                  </a:cubicBezTo>
                  <a:cubicBezTo>
                    <a:pt x="0" y="85"/>
                    <a:pt x="0" y="145"/>
                    <a:pt x="61" y="176"/>
                  </a:cubicBezTo>
                  <a:cubicBezTo>
                    <a:pt x="107" y="191"/>
                    <a:pt x="152" y="199"/>
                    <a:pt x="194" y="199"/>
                  </a:cubicBezTo>
                  <a:cubicBezTo>
                    <a:pt x="236" y="199"/>
                    <a:pt x="274" y="191"/>
                    <a:pt x="304" y="176"/>
                  </a:cubicBezTo>
                  <a:cubicBezTo>
                    <a:pt x="365" y="145"/>
                    <a:pt x="365" y="85"/>
                    <a:pt x="304" y="24"/>
                  </a:cubicBezTo>
                  <a:cubicBezTo>
                    <a:pt x="274" y="9"/>
                    <a:pt x="236" y="1"/>
                    <a:pt x="194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49"/>
            <p:cNvSpPr/>
            <p:nvPr/>
          </p:nvSpPr>
          <p:spPr>
            <a:xfrm>
              <a:off x="716450" y="2705900"/>
              <a:ext cx="9125" cy="4775"/>
            </a:xfrm>
            <a:custGeom>
              <a:avLst/>
              <a:gdLst/>
              <a:ahLst/>
              <a:cxnLst/>
              <a:rect l="l" t="t" r="r" b="b"/>
              <a:pathLst>
                <a:path w="365" h="191" extrusionOk="0">
                  <a:moveTo>
                    <a:pt x="171" y="1"/>
                  </a:moveTo>
                  <a:cubicBezTo>
                    <a:pt x="129" y="1"/>
                    <a:pt x="91" y="8"/>
                    <a:pt x="61" y="23"/>
                  </a:cubicBezTo>
                  <a:cubicBezTo>
                    <a:pt x="0" y="54"/>
                    <a:pt x="0" y="115"/>
                    <a:pt x="61" y="145"/>
                  </a:cubicBezTo>
                  <a:cubicBezTo>
                    <a:pt x="91" y="175"/>
                    <a:pt x="129" y="191"/>
                    <a:pt x="171" y="191"/>
                  </a:cubicBezTo>
                  <a:cubicBezTo>
                    <a:pt x="213" y="191"/>
                    <a:pt x="259" y="175"/>
                    <a:pt x="304" y="145"/>
                  </a:cubicBezTo>
                  <a:cubicBezTo>
                    <a:pt x="365" y="115"/>
                    <a:pt x="365" y="54"/>
                    <a:pt x="304" y="23"/>
                  </a:cubicBezTo>
                  <a:cubicBezTo>
                    <a:pt x="259" y="8"/>
                    <a:pt x="213" y="1"/>
                    <a:pt x="171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49"/>
            <p:cNvSpPr/>
            <p:nvPr/>
          </p:nvSpPr>
          <p:spPr>
            <a:xfrm>
              <a:off x="672375" y="2731750"/>
              <a:ext cx="9125" cy="4775"/>
            </a:xfrm>
            <a:custGeom>
              <a:avLst/>
              <a:gdLst/>
              <a:ahLst/>
              <a:cxnLst/>
              <a:rect l="l" t="t" r="r" b="b"/>
              <a:pathLst>
                <a:path w="365" h="191" extrusionOk="0">
                  <a:moveTo>
                    <a:pt x="171" y="0"/>
                  </a:moveTo>
                  <a:cubicBezTo>
                    <a:pt x="129" y="0"/>
                    <a:pt x="91" y="8"/>
                    <a:pt x="61" y="23"/>
                  </a:cubicBezTo>
                  <a:cubicBezTo>
                    <a:pt x="0" y="53"/>
                    <a:pt x="0" y="114"/>
                    <a:pt x="61" y="144"/>
                  </a:cubicBezTo>
                  <a:cubicBezTo>
                    <a:pt x="91" y="175"/>
                    <a:pt x="129" y="190"/>
                    <a:pt x="171" y="190"/>
                  </a:cubicBezTo>
                  <a:cubicBezTo>
                    <a:pt x="213" y="190"/>
                    <a:pt x="259" y="175"/>
                    <a:pt x="304" y="144"/>
                  </a:cubicBezTo>
                  <a:cubicBezTo>
                    <a:pt x="365" y="114"/>
                    <a:pt x="365" y="53"/>
                    <a:pt x="304" y="23"/>
                  </a:cubicBezTo>
                  <a:cubicBezTo>
                    <a:pt x="259" y="8"/>
                    <a:pt x="213" y="0"/>
                    <a:pt x="171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49"/>
            <p:cNvSpPr/>
            <p:nvPr/>
          </p:nvSpPr>
          <p:spPr>
            <a:xfrm>
              <a:off x="686800" y="272262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83" y="0"/>
                  </a:moveTo>
                  <a:cubicBezTo>
                    <a:pt x="138" y="0"/>
                    <a:pt x="92" y="8"/>
                    <a:pt x="62" y="23"/>
                  </a:cubicBezTo>
                  <a:cubicBezTo>
                    <a:pt x="1" y="84"/>
                    <a:pt x="1" y="145"/>
                    <a:pt x="62" y="175"/>
                  </a:cubicBezTo>
                  <a:cubicBezTo>
                    <a:pt x="92" y="190"/>
                    <a:pt x="138" y="198"/>
                    <a:pt x="183" y="198"/>
                  </a:cubicBezTo>
                  <a:cubicBezTo>
                    <a:pt x="229" y="198"/>
                    <a:pt x="274" y="190"/>
                    <a:pt x="305" y="175"/>
                  </a:cubicBezTo>
                  <a:cubicBezTo>
                    <a:pt x="366" y="145"/>
                    <a:pt x="366" y="84"/>
                    <a:pt x="305" y="23"/>
                  </a:cubicBezTo>
                  <a:cubicBezTo>
                    <a:pt x="274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49"/>
            <p:cNvSpPr/>
            <p:nvPr/>
          </p:nvSpPr>
          <p:spPr>
            <a:xfrm>
              <a:off x="642725" y="274845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1"/>
                  </a:moveTo>
                  <a:cubicBezTo>
                    <a:pt x="138" y="1"/>
                    <a:pt x="92" y="8"/>
                    <a:pt x="62" y="24"/>
                  </a:cubicBezTo>
                  <a:cubicBezTo>
                    <a:pt x="1" y="54"/>
                    <a:pt x="1" y="145"/>
                    <a:pt x="62" y="176"/>
                  </a:cubicBezTo>
                  <a:cubicBezTo>
                    <a:pt x="92" y="191"/>
                    <a:pt x="138" y="198"/>
                    <a:pt x="183" y="198"/>
                  </a:cubicBezTo>
                  <a:cubicBezTo>
                    <a:pt x="229" y="198"/>
                    <a:pt x="274" y="191"/>
                    <a:pt x="305" y="176"/>
                  </a:cubicBezTo>
                  <a:cubicBezTo>
                    <a:pt x="366" y="115"/>
                    <a:pt x="366" y="84"/>
                    <a:pt x="305" y="24"/>
                  </a:cubicBezTo>
                  <a:cubicBezTo>
                    <a:pt x="274" y="8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49"/>
            <p:cNvSpPr/>
            <p:nvPr/>
          </p:nvSpPr>
          <p:spPr>
            <a:xfrm>
              <a:off x="657175" y="274010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94" y="0"/>
                  </a:moveTo>
                  <a:cubicBezTo>
                    <a:pt x="152" y="0"/>
                    <a:pt x="107" y="8"/>
                    <a:pt x="61" y="23"/>
                  </a:cubicBezTo>
                  <a:cubicBezTo>
                    <a:pt x="0" y="54"/>
                    <a:pt x="0" y="114"/>
                    <a:pt x="61" y="175"/>
                  </a:cubicBezTo>
                  <a:cubicBezTo>
                    <a:pt x="107" y="190"/>
                    <a:pt x="152" y="198"/>
                    <a:pt x="194" y="198"/>
                  </a:cubicBezTo>
                  <a:cubicBezTo>
                    <a:pt x="236" y="198"/>
                    <a:pt x="274" y="190"/>
                    <a:pt x="304" y="175"/>
                  </a:cubicBezTo>
                  <a:cubicBezTo>
                    <a:pt x="365" y="114"/>
                    <a:pt x="365" y="54"/>
                    <a:pt x="304" y="23"/>
                  </a:cubicBezTo>
                  <a:cubicBezTo>
                    <a:pt x="274" y="8"/>
                    <a:pt x="236" y="0"/>
                    <a:pt x="194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49"/>
            <p:cNvSpPr/>
            <p:nvPr/>
          </p:nvSpPr>
          <p:spPr>
            <a:xfrm>
              <a:off x="613100" y="276537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94" y="0"/>
                  </a:moveTo>
                  <a:cubicBezTo>
                    <a:pt x="152" y="0"/>
                    <a:pt x="107" y="15"/>
                    <a:pt x="61" y="46"/>
                  </a:cubicBezTo>
                  <a:cubicBezTo>
                    <a:pt x="0" y="76"/>
                    <a:pt x="0" y="137"/>
                    <a:pt x="61" y="167"/>
                  </a:cubicBezTo>
                  <a:cubicBezTo>
                    <a:pt x="107" y="182"/>
                    <a:pt x="152" y="190"/>
                    <a:pt x="194" y="190"/>
                  </a:cubicBezTo>
                  <a:cubicBezTo>
                    <a:pt x="236" y="190"/>
                    <a:pt x="274" y="182"/>
                    <a:pt x="304" y="167"/>
                  </a:cubicBezTo>
                  <a:cubicBezTo>
                    <a:pt x="365" y="137"/>
                    <a:pt x="365" y="76"/>
                    <a:pt x="304" y="46"/>
                  </a:cubicBezTo>
                  <a:cubicBezTo>
                    <a:pt x="274" y="15"/>
                    <a:pt x="236" y="0"/>
                    <a:pt x="194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49"/>
            <p:cNvSpPr/>
            <p:nvPr/>
          </p:nvSpPr>
          <p:spPr>
            <a:xfrm>
              <a:off x="628300" y="275682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71" y="0"/>
                  </a:moveTo>
                  <a:cubicBezTo>
                    <a:pt x="129" y="0"/>
                    <a:pt x="91" y="8"/>
                    <a:pt x="61" y="23"/>
                  </a:cubicBezTo>
                  <a:cubicBezTo>
                    <a:pt x="0" y="84"/>
                    <a:pt x="0" y="145"/>
                    <a:pt x="61" y="175"/>
                  </a:cubicBezTo>
                  <a:cubicBezTo>
                    <a:pt x="91" y="190"/>
                    <a:pt x="129" y="198"/>
                    <a:pt x="171" y="198"/>
                  </a:cubicBezTo>
                  <a:cubicBezTo>
                    <a:pt x="213" y="198"/>
                    <a:pt x="259" y="190"/>
                    <a:pt x="304" y="175"/>
                  </a:cubicBezTo>
                  <a:cubicBezTo>
                    <a:pt x="365" y="145"/>
                    <a:pt x="365" y="84"/>
                    <a:pt x="304" y="23"/>
                  </a:cubicBezTo>
                  <a:cubicBezTo>
                    <a:pt x="259" y="8"/>
                    <a:pt x="213" y="0"/>
                    <a:pt x="171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49"/>
            <p:cNvSpPr/>
            <p:nvPr/>
          </p:nvSpPr>
          <p:spPr>
            <a:xfrm>
              <a:off x="584225" y="278265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71" y="1"/>
                  </a:moveTo>
                  <a:cubicBezTo>
                    <a:pt x="130" y="1"/>
                    <a:pt x="92" y="8"/>
                    <a:pt x="61" y="23"/>
                  </a:cubicBezTo>
                  <a:cubicBezTo>
                    <a:pt x="0" y="54"/>
                    <a:pt x="0" y="115"/>
                    <a:pt x="61" y="175"/>
                  </a:cubicBezTo>
                  <a:cubicBezTo>
                    <a:pt x="92" y="191"/>
                    <a:pt x="130" y="198"/>
                    <a:pt x="171" y="198"/>
                  </a:cubicBezTo>
                  <a:cubicBezTo>
                    <a:pt x="213" y="198"/>
                    <a:pt x="259" y="191"/>
                    <a:pt x="304" y="175"/>
                  </a:cubicBezTo>
                  <a:cubicBezTo>
                    <a:pt x="365" y="115"/>
                    <a:pt x="365" y="54"/>
                    <a:pt x="304" y="23"/>
                  </a:cubicBezTo>
                  <a:cubicBezTo>
                    <a:pt x="259" y="8"/>
                    <a:pt x="213" y="1"/>
                    <a:pt x="171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49"/>
            <p:cNvSpPr/>
            <p:nvPr/>
          </p:nvSpPr>
          <p:spPr>
            <a:xfrm>
              <a:off x="598650" y="277430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0"/>
                  </a:moveTo>
                  <a:cubicBezTo>
                    <a:pt x="138" y="0"/>
                    <a:pt x="92" y="8"/>
                    <a:pt x="62" y="23"/>
                  </a:cubicBezTo>
                  <a:cubicBezTo>
                    <a:pt x="1" y="53"/>
                    <a:pt x="1" y="114"/>
                    <a:pt x="62" y="145"/>
                  </a:cubicBezTo>
                  <a:cubicBezTo>
                    <a:pt x="92" y="175"/>
                    <a:pt x="138" y="190"/>
                    <a:pt x="183" y="190"/>
                  </a:cubicBezTo>
                  <a:cubicBezTo>
                    <a:pt x="229" y="190"/>
                    <a:pt x="274" y="175"/>
                    <a:pt x="305" y="145"/>
                  </a:cubicBezTo>
                  <a:cubicBezTo>
                    <a:pt x="366" y="114"/>
                    <a:pt x="366" y="53"/>
                    <a:pt x="305" y="23"/>
                  </a:cubicBezTo>
                  <a:cubicBezTo>
                    <a:pt x="274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49"/>
            <p:cNvSpPr/>
            <p:nvPr/>
          </p:nvSpPr>
          <p:spPr>
            <a:xfrm>
              <a:off x="554575" y="279955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1"/>
                  </a:moveTo>
                  <a:cubicBezTo>
                    <a:pt x="138" y="1"/>
                    <a:pt x="92" y="16"/>
                    <a:pt x="62" y="46"/>
                  </a:cubicBezTo>
                  <a:cubicBezTo>
                    <a:pt x="1" y="77"/>
                    <a:pt x="1" y="138"/>
                    <a:pt x="62" y="168"/>
                  </a:cubicBezTo>
                  <a:cubicBezTo>
                    <a:pt x="92" y="183"/>
                    <a:pt x="138" y="191"/>
                    <a:pt x="183" y="191"/>
                  </a:cubicBezTo>
                  <a:cubicBezTo>
                    <a:pt x="229" y="191"/>
                    <a:pt x="274" y="183"/>
                    <a:pt x="305" y="168"/>
                  </a:cubicBezTo>
                  <a:cubicBezTo>
                    <a:pt x="366" y="138"/>
                    <a:pt x="366" y="77"/>
                    <a:pt x="305" y="46"/>
                  </a:cubicBezTo>
                  <a:cubicBezTo>
                    <a:pt x="274" y="16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49"/>
            <p:cNvSpPr/>
            <p:nvPr/>
          </p:nvSpPr>
          <p:spPr>
            <a:xfrm>
              <a:off x="569025" y="279100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94" y="1"/>
                  </a:moveTo>
                  <a:cubicBezTo>
                    <a:pt x="152" y="1"/>
                    <a:pt x="107" y="9"/>
                    <a:pt x="61" y="24"/>
                  </a:cubicBezTo>
                  <a:cubicBezTo>
                    <a:pt x="0" y="85"/>
                    <a:pt x="0" y="145"/>
                    <a:pt x="61" y="176"/>
                  </a:cubicBezTo>
                  <a:cubicBezTo>
                    <a:pt x="107" y="191"/>
                    <a:pt x="152" y="199"/>
                    <a:pt x="194" y="199"/>
                  </a:cubicBezTo>
                  <a:cubicBezTo>
                    <a:pt x="236" y="199"/>
                    <a:pt x="274" y="191"/>
                    <a:pt x="304" y="176"/>
                  </a:cubicBezTo>
                  <a:cubicBezTo>
                    <a:pt x="365" y="145"/>
                    <a:pt x="365" y="85"/>
                    <a:pt x="304" y="24"/>
                  </a:cubicBezTo>
                  <a:cubicBezTo>
                    <a:pt x="274" y="9"/>
                    <a:pt x="236" y="1"/>
                    <a:pt x="194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49"/>
            <p:cNvSpPr/>
            <p:nvPr/>
          </p:nvSpPr>
          <p:spPr>
            <a:xfrm>
              <a:off x="524950" y="2816850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98" y="0"/>
                  </a:moveTo>
                  <a:cubicBezTo>
                    <a:pt x="160" y="0"/>
                    <a:pt x="122" y="8"/>
                    <a:pt x="92" y="23"/>
                  </a:cubicBezTo>
                  <a:cubicBezTo>
                    <a:pt x="0" y="54"/>
                    <a:pt x="0" y="114"/>
                    <a:pt x="92" y="175"/>
                  </a:cubicBezTo>
                  <a:cubicBezTo>
                    <a:pt x="122" y="190"/>
                    <a:pt x="160" y="198"/>
                    <a:pt x="198" y="198"/>
                  </a:cubicBezTo>
                  <a:cubicBezTo>
                    <a:pt x="236" y="198"/>
                    <a:pt x="274" y="190"/>
                    <a:pt x="304" y="175"/>
                  </a:cubicBezTo>
                  <a:cubicBezTo>
                    <a:pt x="365" y="114"/>
                    <a:pt x="365" y="54"/>
                    <a:pt x="304" y="23"/>
                  </a:cubicBezTo>
                  <a:cubicBezTo>
                    <a:pt x="274" y="8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49"/>
            <p:cNvSpPr/>
            <p:nvPr/>
          </p:nvSpPr>
          <p:spPr>
            <a:xfrm>
              <a:off x="540150" y="280850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71" y="0"/>
                  </a:moveTo>
                  <a:cubicBezTo>
                    <a:pt x="130" y="0"/>
                    <a:pt x="92" y="8"/>
                    <a:pt x="61" y="23"/>
                  </a:cubicBezTo>
                  <a:cubicBezTo>
                    <a:pt x="0" y="53"/>
                    <a:pt x="0" y="114"/>
                    <a:pt x="61" y="144"/>
                  </a:cubicBezTo>
                  <a:cubicBezTo>
                    <a:pt x="92" y="175"/>
                    <a:pt x="130" y="190"/>
                    <a:pt x="171" y="190"/>
                  </a:cubicBezTo>
                  <a:cubicBezTo>
                    <a:pt x="213" y="190"/>
                    <a:pt x="259" y="175"/>
                    <a:pt x="304" y="144"/>
                  </a:cubicBezTo>
                  <a:cubicBezTo>
                    <a:pt x="365" y="114"/>
                    <a:pt x="365" y="53"/>
                    <a:pt x="304" y="23"/>
                  </a:cubicBezTo>
                  <a:cubicBezTo>
                    <a:pt x="259" y="8"/>
                    <a:pt x="213" y="0"/>
                    <a:pt x="171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49"/>
            <p:cNvSpPr/>
            <p:nvPr/>
          </p:nvSpPr>
          <p:spPr>
            <a:xfrm>
              <a:off x="496075" y="283357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71" y="0"/>
                  </a:moveTo>
                  <a:cubicBezTo>
                    <a:pt x="130" y="0"/>
                    <a:pt x="92" y="8"/>
                    <a:pt x="61" y="23"/>
                  </a:cubicBezTo>
                  <a:cubicBezTo>
                    <a:pt x="0" y="84"/>
                    <a:pt x="0" y="144"/>
                    <a:pt x="61" y="175"/>
                  </a:cubicBezTo>
                  <a:cubicBezTo>
                    <a:pt x="92" y="190"/>
                    <a:pt x="130" y="198"/>
                    <a:pt x="171" y="198"/>
                  </a:cubicBezTo>
                  <a:cubicBezTo>
                    <a:pt x="213" y="198"/>
                    <a:pt x="259" y="190"/>
                    <a:pt x="304" y="175"/>
                  </a:cubicBezTo>
                  <a:cubicBezTo>
                    <a:pt x="365" y="144"/>
                    <a:pt x="365" y="84"/>
                    <a:pt x="304" y="23"/>
                  </a:cubicBezTo>
                  <a:cubicBezTo>
                    <a:pt x="259" y="8"/>
                    <a:pt x="213" y="0"/>
                    <a:pt x="171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49"/>
            <p:cNvSpPr/>
            <p:nvPr/>
          </p:nvSpPr>
          <p:spPr>
            <a:xfrm>
              <a:off x="510500" y="282520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1"/>
                  </a:moveTo>
                  <a:cubicBezTo>
                    <a:pt x="138" y="1"/>
                    <a:pt x="92" y="8"/>
                    <a:pt x="62" y="24"/>
                  </a:cubicBezTo>
                  <a:cubicBezTo>
                    <a:pt x="1" y="84"/>
                    <a:pt x="1" y="145"/>
                    <a:pt x="62" y="176"/>
                  </a:cubicBezTo>
                  <a:cubicBezTo>
                    <a:pt x="92" y="191"/>
                    <a:pt x="138" y="198"/>
                    <a:pt x="183" y="198"/>
                  </a:cubicBezTo>
                  <a:cubicBezTo>
                    <a:pt x="229" y="198"/>
                    <a:pt x="275" y="191"/>
                    <a:pt x="305" y="176"/>
                  </a:cubicBezTo>
                  <a:cubicBezTo>
                    <a:pt x="366" y="145"/>
                    <a:pt x="366" y="84"/>
                    <a:pt x="305" y="24"/>
                  </a:cubicBezTo>
                  <a:cubicBezTo>
                    <a:pt x="275" y="8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49"/>
            <p:cNvSpPr/>
            <p:nvPr/>
          </p:nvSpPr>
          <p:spPr>
            <a:xfrm>
              <a:off x="466450" y="2851050"/>
              <a:ext cx="9125" cy="4950"/>
            </a:xfrm>
            <a:custGeom>
              <a:avLst/>
              <a:gdLst/>
              <a:ahLst/>
              <a:cxnLst/>
              <a:rect l="l" t="t" r="r" b="b"/>
              <a:pathLst>
                <a:path w="365" h="198" extrusionOk="0">
                  <a:moveTo>
                    <a:pt x="182" y="0"/>
                  </a:moveTo>
                  <a:cubicBezTo>
                    <a:pt x="137" y="0"/>
                    <a:pt x="91" y="8"/>
                    <a:pt x="61" y="23"/>
                  </a:cubicBezTo>
                  <a:cubicBezTo>
                    <a:pt x="0" y="53"/>
                    <a:pt x="0" y="114"/>
                    <a:pt x="61" y="175"/>
                  </a:cubicBezTo>
                  <a:cubicBezTo>
                    <a:pt x="91" y="190"/>
                    <a:pt x="137" y="198"/>
                    <a:pt x="182" y="198"/>
                  </a:cubicBezTo>
                  <a:cubicBezTo>
                    <a:pt x="228" y="198"/>
                    <a:pt x="274" y="190"/>
                    <a:pt x="304" y="175"/>
                  </a:cubicBezTo>
                  <a:cubicBezTo>
                    <a:pt x="365" y="114"/>
                    <a:pt x="365" y="53"/>
                    <a:pt x="304" y="23"/>
                  </a:cubicBezTo>
                  <a:cubicBezTo>
                    <a:pt x="274" y="8"/>
                    <a:pt x="228" y="0"/>
                    <a:pt x="182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49"/>
            <p:cNvSpPr/>
            <p:nvPr/>
          </p:nvSpPr>
          <p:spPr>
            <a:xfrm>
              <a:off x="480875" y="284267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98" y="1"/>
                  </a:moveTo>
                  <a:cubicBezTo>
                    <a:pt x="160" y="1"/>
                    <a:pt x="122" y="8"/>
                    <a:pt x="92" y="24"/>
                  </a:cubicBezTo>
                  <a:cubicBezTo>
                    <a:pt x="1" y="54"/>
                    <a:pt x="1" y="115"/>
                    <a:pt x="92" y="145"/>
                  </a:cubicBezTo>
                  <a:cubicBezTo>
                    <a:pt x="122" y="176"/>
                    <a:pt x="160" y="191"/>
                    <a:pt x="198" y="191"/>
                  </a:cubicBezTo>
                  <a:cubicBezTo>
                    <a:pt x="236" y="191"/>
                    <a:pt x="274" y="176"/>
                    <a:pt x="305" y="145"/>
                  </a:cubicBezTo>
                  <a:cubicBezTo>
                    <a:pt x="365" y="115"/>
                    <a:pt x="365" y="54"/>
                    <a:pt x="305" y="24"/>
                  </a:cubicBezTo>
                  <a:cubicBezTo>
                    <a:pt x="274" y="8"/>
                    <a:pt x="236" y="1"/>
                    <a:pt x="198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49"/>
            <p:cNvSpPr/>
            <p:nvPr/>
          </p:nvSpPr>
          <p:spPr>
            <a:xfrm>
              <a:off x="452000" y="2850850"/>
              <a:ext cx="8375" cy="4575"/>
            </a:xfrm>
            <a:custGeom>
              <a:avLst/>
              <a:gdLst/>
              <a:ahLst/>
              <a:cxnLst/>
              <a:rect l="l" t="t" r="r" b="b"/>
              <a:pathLst>
                <a:path w="335" h="183" extrusionOk="0">
                  <a:moveTo>
                    <a:pt x="213" y="1"/>
                  </a:moveTo>
                  <a:cubicBezTo>
                    <a:pt x="152" y="1"/>
                    <a:pt x="92" y="1"/>
                    <a:pt x="61" y="31"/>
                  </a:cubicBezTo>
                  <a:lnTo>
                    <a:pt x="31" y="31"/>
                  </a:lnTo>
                  <a:cubicBezTo>
                    <a:pt x="1" y="61"/>
                    <a:pt x="1" y="61"/>
                    <a:pt x="1" y="92"/>
                  </a:cubicBezTo>
                  <a:cubicBezTo>
                    <a:pt x="1" y="92"/>
                    <a:pt x="1" y="92"/>
                    <a:pt x="1" y="122"/>
                  </a:cubicBezTo>
                  <a:cubicBezTo>
                    <a:pt x="1" y="122"/>
                    <a:pt x="31" y="122"/>
                    <a:pt x="31" y="153"/>
                  </a:cubicBezTo>
                  <a:lnTo>
                    <a:pt x="61" y="153"/>
                  </a:lnTo>
                  <a:cubicBezTo>
                    <a:pt x="61" y="153"/>
                    <a:pt x="61" y="183"/>
                    <a:pt x="92" y="183"/>
                  </a:cubicBezTo>
                  <a:lnTo>
                    <a:pt x="274" y="183"/>
                  </a:lnTo>
                  <a:cubicBezTo>
                    <a:pt x="274" y="183"/>
                    <a:pt x="274" y="183"/>
                    <a:pt x="304" y="153"/>
                  </a:cubicBezTo>
                  <a:cubicBezTo>
                    <a:pt x="335" y="153"/>
                    <a:pt x="335" y="92"/>
                    <a:pt x="335" y="61"/>
                  </a:cubicBezTo>
                  <a:cubicBezTo>
                    <a:pt x="335" y="61"/>
                    <a:pt x="304" y="31"/>
                    <a:pt x="304" y="31"/>
                  </a:cubicBezTo>
                  <a:cubicBezTo>
                    <a:pt x="274" y="1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49"/>
            <p:cNvSpPr/>
            <p:nvPr/>
          </p:nvSpPr>
          <p:spPr>
            <a:xfrm>
              <a:off x="730875" y="268862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0"/>
                  </a:moveTo>
                  <a:cubicBezTo>
                    <a:pt x="138" y="0"/>
                    <a:pt x="92" y="15"/>
                    <a:pt x="62" y="46"/>
                  </a:cubicBezTo>
                  <a:cubicBezTo>
                    <a:pt x="1" y="76"/>
                    <a:pt x="1" y="137"/>
                    <a:pt x="62" y="167"/>
                  </a:cubicBezTo>
                  <a:cubicBezTo>
                    <a:pt x="92" y="183"/>
                    <a:pt x="138" y="190"/>
                    <a:pt x="183" y="190"/>
                  </a:cubicBezTo>
                  <a:cubicBezTo>
                    <a:pt x="229" y="190"/>
                    <a:pt x="274" y="183"/>
                    <a:pt x="305" y="167"/>
                  </a:cubicBezTo>
                  <a:cubicBezTo>
                    <a:pt x="365" y="137"/>
                    <a:pt x="365" y="76"/>
                    <a:pt x="305" y="46"/>
                  </a:cubicBezTo>
                  <a:cubicBezTo>
                    <a:pt x="274" y="15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49"/>
            <p:cNvSpPr/>
            <p:nvPr/>
          </p:nvSpPr>
          <p:spPr>
            <a:xfrm>
              <a:off x="715675" y="268007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98" y="0"/>
                  </a:moveTo>
                  <a:cubicBezTo>
                    <a:pt x="160" y="0"/>
                    <a:pt x="122" y="8"/>
                    <a:pt x="92" y="23"/>
                  </a:cubicBezTo>
                  <a:cubicBezTo>
                    <a:pt x="1" y="84"/>
                    <a:pt x="1" y="145"/>
                    <a:pt x="92" y="175"/>
                  </a:cubicBezTo>
                  <a:cubicBezTo>
                    <a:pt x="122" y="190"/>
                    <a:pt x="160" y="198"/>
                    <a:pt x="198" y="198"/>
                  </a:cubicBezTo>
                  <a:cubicBezTo>
                    <a:pt x="236" y="198"/>
                    <a:pt x="274" y="190"/>
                    <a:pt x="305" y="175"/>
                  </a:cubicBezTo>
                  <a:cubicBezTo>
                    <a:pt x="366" y="145"/>
                    <a:pt x="366" y="84"/>
                    <a:pt x="305" y="23"/>
                  </a:cubicBezTo>
                  <a:cubicBezTo>
                    <a:pt x="274" y="8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49"/>
            <p:cNvSpPr/>
            <p:nvPr/>
          </p:nvSpPr>
          <p:spPr>
            <a:xfrm>
              <a:off x="701250" y="268007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83" y="0"/>
                  </a:moveTo>
                  <a:cubicBezTo>
                    <a:pt x="137" y="0"/>
                    <a:pt x="91" y="8"/>
                    <a:pt x="61" y="23"/>
                  </a:cubicBezTo>
                  <a:cubicBezTo>
                    <a:pt x="0" y="84"/>
                    <a:pt x="0" y="145"/>
                    <a:pt x="61" y="175"/>
                  </a:cubicBezTo>
                  <a:cubicBezTo>
                    <a:pt x="91" y="190"/>
                    <a:pt x="137" y="198"/>
                    <a:pt x="183" y="198"/>
                  </a:cubicBezTo>
                  <a:cubicBezTo>
                    <a:pt x="228" y="198"/>
                    <a:pt x="274" y="190"/>
                    <a:pt x="304" y="175"/>
                  </a:cubicBezTo>
                  <a:cubicBezTo>
                    <a:pt x="365" y="145"/>
                    <a:pt x="365" y="84"/>
                    <a:pt x="304" y="23"/>
                  </a:cubicBezTo>
                  <a:cubicBezTo>
                    <a:pt x="274" y="8"/>
                    <a:pt x="228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49"/>
            <p:cNvSpPr/>
            <p:nvPr/>
          </p:nvSpPr>
          <p:spPr>
            <a:xfrm>
              <a:off x="716450" y="2688625"/>
              <a:ext cx="9125" cy="4775"/>
            </a:xfrm>
            <a:custGeom>
              <a:avLst/>
              <a:gdLst/>
              <a:ahLst/>
              <a:cxnLst/>
              <a:rect l="l" t="t" r="r" b="b"/>
              <a:pathLst>
                <a:path w="365" h="191" extrusionOk="0">
                  <a:moveTo>
                    <a:pt x="167" y="0"/>
                  </a:moveTo>
                  <a:cubicBezTo>
                    <a:pt x="129" y="0"/>
                    <a:pt x="91" y="15"/>
                    <a:pt x="61" y="46"/>
                  </a:cubicBezTo>
                  <a:cubicBezTo>
                    <a:pt x="0" y="76"/>
                    <a:pt x="0" y="137"/>
                    <a:pt x="61" y="167"/>
                  </a:cubicBezTo>
                  <a:cubicBezTo>
                    <a:pt x="91" y="183"/>
                    <a:pt x="129" y="190"/>
                    <a:pt x="167" y="190"/>
                  </a:cubicBezTo>
                  <a:cubicBezTo>
                    <a:pt x="205" y="190"/>
                    <a:pt x="243" y="183"/>
                    <a:pt x="274" y="167"/>
                  </a:cubicBezTo>
                  <a:cubicBezTo>
                    <a:pt x="365" y="137"/>
                    <a:pt x="365" y="76"/>
                    <a:pt x="274" y="46"/>
                  </a:cubicBezTo>
                  <a:cubicBezTo>
                    <a:pt x="243" y="15"/>
                    <a:pt x="205" y="0"/>
                    <a:pt x="167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49"/>
            <p:cNvSpPr/>
            <p:nvPr/>
          </p:nvSpPr>
          <p:spPr>
            <a:xfrm>
              <a:off x="715675" y="267170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98" y="1"/>
                  </a:moveTo>
                  <a:cubicBezTo>
                    <a:pt x="160" y="1"/>
                    <a:pt x="122" y="8"/>
                    <a:pt x="92" y="24"/>
                  </a:cubicBezTo>
                  <a:cubicBezTo>
                    <a:pt x="1" y="54"/>
                    <a:pt x="1" y="115"/>
                    <a:pt x="92" y="176"/>
                  </a:cubicBezTo>
                  <a:cubicBezTo>
                    <a:pt x="122" y="191"/>
                    <a:pt x="160" y="198"/>
                    <a:pt x="198" y="198"/>
                  </a:cubicBezTo>
                  <a:cubicBezTo>
                    <a:pt x="236" y="198"/>
                    <a:pt x="274" y="191"/>
                    <a:pt x="305" y="176"/>
                  </a:cubicBezTo>
                  <a:cubicBezTo>
                    <a:pt x="366" y="115"/>
                    <a:pt x="366" y="54"/>
                    <a:pt x="305" y="24"/>
                  </a:cubicBezTo>
                  <a:cubicBezTo>
                    <a:pt x="274" y="8"/>
                    <a:pt x="236" y="1"/>
                    <a:pt x="198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49"/>
            <p:cNvSpPr/>
            <p:nvPr/>
          </p:nvSpPr>
          <p:spPr>
            <a:xfrm>
              <a:off x="730875" y="268007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83" y="0"/>
                  </a:moveTo>
                  <a:cubicBezTo>
                    <a:pt x="138" y="0"/>
                    <a:pt x="92" y="8"/>
                    <a:pt x="62" y="23"/>
                  </a:cubicBezTo>
                  <a:cubicBezTo>
                    <a:pt x="1" y="84"/>
                    <a:pt x="1" y="145"/>
                    <a:pt x="62" y="175"/>
                  </a:cubicBezTo>
                  <a:cubicBezTo>
                    <a:pt x="92" y="190"/>
                    <a:pt x="138" y="198"/>
                    <a:pt x="183" y="198"/>
                  </a:cubicBezTo>
                  <a:cubicBezTo>
                    <a:pt x="229" y="198"/>
                    <a:pt x="274" y="190"/>
                    <a:pt x="305" y="175"/>
                  </a:cubicBezTo>
                  <a:cubicBezTo>
                    <a:pt x="365" y="145"/>
                    <a:pt x="365" y="84"/>
                    <a:pt x="305" y="23"/>
                  </a:cubicBezTo>
                  <a:cubicBezTo>
                    <a:pt x="274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49"/>
            <p:cNvSpPr/>
            <p:nvPr/>
          </p:nvSpPr>
          <p:spPr>
            <a:xfrm>
              <a:off x="701250" y="270590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94" y="1"/>
                  </a:moveTo>
                  <a:cubicBezTo>
                    <a:pt x="152" y="1"/>
                    <a:pt x="107" y="8"/>
                    <a:pt x="61" y="23"/>
                  </a:cubicBezTo>
                  <a:cubicBezTo>
                    <a:pt x="0" y="54"/>
                    <a:pt x="0" y="115"/>
                    <a:pt x="61" y="145"/>
                  </a:cubicBezTo>
                  <a:cubicBezTo>
                    <a:pt x="107" y="175"/>
                    <a:pt x="152" y="191"/>
                    <a:pt x="194" y="191"/>
                  </a:cubicBezTo>
                  <a:cubicBezTo>
                    <a:pt x="236" y="191"/>
                    <a:pt x="274" y="175"/>
                    <a:pt x="304" y="145"/>
                  </a:cubicBezTo>
                  <a:cubicBezTo>
                    <a:pt x="365" y="115"/>
                    <a:pt x="365" y="54"/>
                    <a:pt x="304" y="23"/>
                  </a:cubicBezTo>
                  <a:cubicBezTo>
                    <a:pt x="274" y="8"/>
                    <a:pt x="236" y="1"/>
                    <a:pt x="194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49"/>
            <p:cNvSpPr/>
            <p:nvPr/>
          </p:nvSpPr>
          <p:spPr>
            <a:xfrm>
              <a:off x="686800" y="2696975"/>
              <a:ext cx="9150" cy="5350"/>
            </a:xfrm>
            <a:custGeom>
              <a:avLst/>
              <a:gdLst/>
              <a:ahLst/>
              <a:cxnLst/>
              <a:rect l="l" t="t" r="r" b="b"/>
              <a:pathLst>
                <a:path w="366" h="214" extrusionOk="0">
                  <a:moveTo>
                    <a:pt x="183" y="0"/>
                  </a:moveTo>
                  <a:cubicBezTo>
                    <a:pt x="138" y="0"/>
                    <a:pt x="92" y="16"/>
                    <a:pt x="62" y="46"/>
                  </a:cubicBezTo>
                  <a:cubicBezTo>
                    <a:pt x="1" y="76"/>
                    <a:pt x="1" y="137"/>
                    <a:pt x="62" y="168"/>
                  </a:cubicBezTo>
                  <a:cubicBezTo>
                    <a:pt x="92" y="198"/>
                    <a:pt x="138" y="213"/>
                    <a:pt x="183" y="213"/>
                  </a:cubicBezTo>
                  <a:cubicBezTo>
                    <a:pt x="229" y="213"/>
                    <a:pt x="274" y="198"/>
                    <a:pt x="305" y="168"/>
                  </a:cubicBezTo>
                  <a:cubicBezTo>
                    <a:pt x="366" y="137"/>
                    <a:pt x="366" y="76"/>
                    <a:pt x="305" y="46"/>
                  </a:cubicBezTo>
                  <a:cubicBezTo>
                    <a:pt x="274" y="16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49"/>
            <p:cNvSpPr/>
            <p:nvPr/>
          </p:nvSpPr>
          <p:spPr>
            <a:xfrm>
              <a:off x="671600" y="2696975"/>
              <a:ext cx="9150" cy="5350"/>
            </a:xfrm>
            <a:custGeom>
              <a:avLst/>
              <a:gdLst/>
              <a:ahLst/>
              <a:cxnLst/>
              <a:rect l="l" t="t" r="r" b="b"/>
              <a:pathLst>
                <a:path w="366" h="214" extrusionOk="0">
                  <a:moveTo>
                    <a:pt x="198" y="0"/>
                  </a:moveTo>
                  <a:cubicBezTo>
                    <a:pt x="160" y="0"/>
                    <a:pt x="122" y="16"/>
                    <a:pt x="92" y="46"/>
                  </a:cubicBezTo>
                  <a:cubicBezTo>
                    <a:pt x="1" y="76"/>
                    <a:pt x="1" y="137"/>
                    <a:pt x="92" y="168"/>
                  </a:cubicBezTo>
                  <a:cubicBezTo>
                    <a:pt x="122" y="198"/>
                    <a:pt x="160" y="213"/>
                    <a:pt x="198" y="213"/>
                  </a:cubicBezTo>
                  <a:cubicBezTo>
                    <a:pt x="236" y="213"/>
                    <a:pt x="274" y="198"/>
                    <a:pt x="305" y="168"/>
                  </a:cubicBezTo>
                  <a:cubicBezTo>
                    <a:pt x="366" y="137"/>
                    <a:pt x="366" y="76"/>
                    <a:pt x="305" y="46"/>
                  </a:cubicBezTo>
                  <a:cubicBezTo>
                    <a:pt x="274" y="16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49"/>
            <p:cNvSpPr/>
            <p:nvPr/>
          </p:nvSpPr>
          <p:spPr>
            <a:xfrm>
              <a:off x="686800" y="270590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1"/>
                  </a:moveTo>
                  <a:cubicBezTo>
                    <a:pt x="138" y="1"/>
                    <a:pt x="92" y="8"/>
                    <a:pt x="62" y="23"/>
                  </a:cubicBezTo>
                  <a:cubicBezTo>
                    <a:pt x="1" y="54"/>
                    <a:pt x="1" y="115"/>
                    <a:pt x="62" y="145"/>
                  </a:cubicBezTo>
                  <a:cubicBezTo>
                    <a:pt x="92" y="175"/>
                    <a:pt x="138" y="191"/>
                    <a:pt x="183" y="191"/>
                  </a:cubicBezTo>
                  <a:cubicBezTo>
                    <a:pt x="229" y="191"/>
                    <a:pt x="274" y="175"/>
                    <a:pt x="305" y="145"/>
                  </a:cubicBezTo>
                  <a:cubicBezTo>
                    <a:pt x="366" y="115"/>
                    <a:pt x="366" y="54"/>
                    <a:pt x="305" y="23"/>
                  </a:cubicBezTo>
                  <a:cubicBezTo>
                    <a:pt x="274" y="8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49"/>
            <p:cNvSpPr/>
            <p:nvPr/>
          </p:nvSpPr>
          <p:spPr>
            <a:xfrm>
              <a:off x="686800" y="268862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0"/>
                  </a:moveTo>
                  <a:cubicBezTo>
                    <a:pt x="138" y="0"/>
                    <a:pt x="92" y="15"/>
                    <a:pt x="62" y="46"/>
                  </a:cubicBezTo>
                  <a:cubicBezTo>
                    <a:pt x="1" y="76"/>
                    <a:pt x="1" y="137"/>
                    <a:pt x="62" y="167"/>
                  </a:cubicBezTo>
                  <a:cubicBezTo>
                    <a:pt x="92" y="183"/>
                    <a:pt x="138" y="190"/>
                    <a:pt x="183" y="190"/>
                  </a:cubicBezTo>
                  <a:cubicBezTo>
                    <a:pt x="229" y="190"/>
                    <a:pt x="274" y="183"/>
                    <a:pt x="305" y="167"/>
                  </a:cubicBezTo>
                  <a:cubicBezTo>
                    <a:pt x="366" y="137"/>
                    <a:pt x="366" y="76"/>
                    <a:pt x="305" y="46"/>
                  </a:cubicBezTo>
                  <a:cubicBezTo>
                    <a:pt x="274" y="15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49"/>
            <p:cNvSpPr/>
            <p:nvPr/>
          </p:nvSpPr>
          <p:spPr>
            <a:xfrm>
              <a:off x="701250" y="2696975"/>
              <a:ext cx="9150" cy="5350"/>
            </a:xfrm>
            <a:custGeom>
              <a:avLst/>
              <a:gdLst/>
              <a:ahLst/>
              <a:cxnLst/>
              <a:rect l="l" t="t" r="r" b="b"/>
              <a:pathLst>
                <a:path w="366" h="214" extrusionOk="0">
                  <a:moveTo>
                    <a:pt x="183" y="0"/>
                  </a:moveTo>
                  <a:cubicBezTo>
                    <a:pt x="137" y="0"/>
                    <a:pt x="91" y="16"/>
                    <a:pt x="61" y="46"/>
                  </a:cubicBezTo>
                  <a:cubicBezTo>
                    <a:pt x="0" y="76"/>
                    <a:pt x="0" y="137"/>
                    <a:pt x="61" y="168"/>
                  </a:cubicBezTo>
                  <a:cubicBezTo>
                    <a:pt x="91" y="198"/>
                    <a:pt x="137" y="213"/>
                    <a:pt x="183" y="213"/>
                  </a:cubicBezTo>
                  <a:cubicBezTo>
                    <a:pt x="228" y="213"/>
                    <a:pt x="274" y="198"/>
                    <a:pt x="304" y="168"/>
                  </a:cubicBezTo>
                  <a:cubicBezTo>
                    <a:pt x="365" y="137"/>
                    <a:pt x="365" y="76"/>
                    <a:pt x="304" y="46"/>
                  </a:cubicBezTo>
                  <a:cubicBezTo>
                    <a:pt x="274" y="16"/>
                    <a:pt x="228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49"/>
            <p:cNvSpPr/>
            <p:nvPr/>
          </p:nvSpPr>
          <p:spPr>
            <a:xfrm>
              <a:off x="716450" y="2697350"/>
              <a:ext cx="8375" cy="4600"/>
            </a:xfrm>
            <a:custGeom>
              <a:avLst/>
              <a:gdLst/>
              <a:ahLst/>
              <a:cxnLst/>
              <a:rect l="l" t="t" r="r" b="b"/>
              <a:pathLst>
                <a:path w="335" h="184" extrusionOk="0">
                  <a:moveTo>
                    <a:pt x="213" y="1"/>
                  </a:moveTo>
                  <a:cubicBezTo>
                    <a:pt x="152" y="1"/>
                    <a:pt x="91" y="1"/>
                    <a:pt x="61" y="31"/>
                  </a:cubicBezTo>
                  <a:lnTo>
                    <a:pt x="31" y="31"/>
                  </a:lnTo>
                  <a:cubicBezTo>
                    <a:pt x="0" y="61"/>
                    <a:pt x="0" y="61"/>
                    <a:pt x="0" y="92"/>
                  </a:cubicBezTo>
                  <a:cubicBezTo>
                    <a:pt x="0" y="92"/>
                    <a:pt x="0" y="92"/>
                    <a:pt x="0" y="122"/>
                  </a:cubicBezTo>
                  <a:cubicBezTo>
                    <a:pt x="0" y="122"/>
                    <a:pt x="31" y="153"/>
                    <a:pt x="31" y="153"/>
                  </a:cubicBezTo>
                  <a:lnTo>
                    <a:pt x="61" y="153"/>
                  </a:lnTo>
                  <a:cubicBezTo>
                    <a:pt x="61" y="153"/>
                    <a:pt x="61" y="183"/>
                    <a:pt x="91" y="183"/>
                  </a:cubicBezTo>
                  <a:lnTo>
                    <a:pt x="274" y="183"/>
                  </a:lnTo>
                  <a:cubicBezTo>
                    <a:pt x="274" y="183"/>
                    <a:pt x="274" y="153"/>
                    <a:pt x="274" y="153"/>
                  </a:cubicBezTo>
                  <a:cubicBezTo>
                    <a:pt x="335" y="122"/>
                    <a:pt x="335" y="92"/>
                    <a:pt x="335" y="61"/>
                  </a:cubicBezTo>
                  <a:cubicBezTo>
                    <a:pt x="335" y="61"/>
                    <a:pt x="304" y="31"/>
                    <a:pt x="274" y="31"/>
                  </a:cubicBezTo>
                  <a:cubicBezTo>
                    <a:pt x="274" y="1"/>
                    <a:pt x="243" y="1"/>
                    <a:pt x="21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9"/>
            <p:cNvSpPr/>
            <p:nvPr/>
          </p:nvSpPr>
          <p:spPr>
            <a:xfrm>
              <a:off x="702000" y="2689000"/>
              <a:ext cx="8400" cy="4575"/>
            </a:xfrm>
            <a:custGeom>
              <a:avLst/>
              <a:gdLst/>
              <a:ahLst/>
              <a:cxnLst/>
              <a:rect l="l" t="t" r="r" b="b"/>
              <a:pathLst>
                <a:path w="336" h="183" extrusionOk="0">
                  <a:moveTo>
                    <a:pt x="183" y="0"/>
                  </a:moveTo>
                  <a:cubicBezTo>
                    <a:pt x="153" y="0"/>
                    <a:pt x="92" y="0"/>
                    <a:pt x="31" y="31"/>
                  </a:cubicBezTo>
                  <a:cubicBezTo>
                    <a:pt x="1" y="61"/>
                    <a:pt x="1" y="61"/>
                    <a:pt x="1" y="92"/>
                  </a:cubicBezTo>
                  <a:cubicBezTo>
                    <a:pt x="1" y="92"/>
                    <a:pt x="1" y="92"/>
                    <a:pt x="1" y="122"/>
                  </a:cubicBezTo>
                  <a:cubicBezTo>
                    <a:pt x="1" y="122"/>
                    <a:pt x="1" y="122"/>
                    <a:pt x="31" y="152"/>
                  </a:cubicBezTo>
                  <a:lnTo>
                    <a:pt x="61" y="152"/>
                  </a:lnTo>
                  <a:cubicBezTo>
                    <a:pt x="92" y="183"/>
                    <a:pt x="92" y="183"/>
                    <a:pt x="122" y="183"/>
                  </a:cubicBezTo>
                  <a:lnTo>
                    <a:pt x="244" y="183"/>
                  </a:lnTo>
                  <a:cubicBezTo>
                    <a:pt x="244" y="152"/>
                    <a:pt x="274" y="152"/>
                    <a:pt x="274" y="152"/>
                  </a:cubicBezTo>
                  <a:cubicBezTo>
                    <a:pt x="335" y="122"/>
                    <a:pt x="335" y="92"/>
                    <a:pt x="335" y="61"/>
                  </a:cubicBezTo>
                  <a:cubicBezTo>
                    <a:pt x="305" y="61"/>
                    <a:pt x="305" y="31"/>
                    <a:pt x="274" y="31"/>
                  </a:cubicBezTo>
                  <a:cubicBezTo>
                    <a:pt x="244" y="0"/>
                    <a:pt x="213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49"/>
            <p:cNvSpPr/>
            <p:nvPr/>
          </p:nvSpPr>
          <p:spPr>
            <a:xfrm>
              <a:off x="672375" y="2722625"/>
              <a:ext cx="9125" cy="4950"/>
            </a:xfrm>
            <a:custGeom>
              <a:avLst/>
              <a:gdLst/>
              <a:ahLst/>
              <a:cxnLst/>
              <a:rect l="l" t="t" r="r" b="b"/>
              <a:pathLst>
                <a:path w="365" h="198" extrusionOk="0">
                  <a:moveTo>
                    <a:pt x="167" y="0"/>
                  </a:moveTo>
                  <a:cubicBezTo>
                    <a:pt x="129" y="0"/>
                    <a:pt x="91" y="8"/>
                    <a:pt x="61" y="23"/>
                  </a:cubicBezTo>
                  <a:cubicBezTo>
                    <a:pt x="0" y="84"/>
                    <a:pt x="0" y="145"/>
                    <a:pt x="61" y="175"/>
                  </a:cubicBezTo>
                  <a:cubicBezTo>
                    <a:pt x="91" y="190"/>
                    <a:pt x="129" y="198"/>
                    <a:pt x="167" y="198"/>
                  </a:cubicBezTo>
                  <a:cubicBezTo>
                    <a:pt x="205" y="198"/>
                    <a:pt x="243" y="190"/>
                    <a:pt x="274" y="175"/>
                  </a:cubicBezTo>
                  <a:cubicBezTo>
                    <a:pt x="365" y="145"/>
                    <a:pt x="365" y="84"/>
                    <a:pt x="274" y="23"/>
                  </a:cubicBezTo>
                  <a:cubicBezTo>
                    <a:pt x="243" y="8"/>
                    <a:pt x="205" y="0"/>
                    <a:pt x="167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49"/>
            <p:cNvSpPr/>
            <p:nvPr/>
          </p:nvSpPr>
          <p:spPr>
            <a:xfrm>
              <a:off x="657175" y="271425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1"/>
                  </a:moveTo>
                  <a:cubicBezTo>
                    <a:pt x="137" y="1"/>
                    <a:pt x="92" y="9"/>
                    <a:pt x="61" y="24"/>
                  </a:cubicBezTo>
                  <a:cubicBezTo>
                    <a:pt x="0" y="85"/>
                    <a:pt x="0" y="145"/>
                    <a:pt x="61" y="176"/>
                  </a:cubicBezTo>
                  <a:cubicBezTo>
                    <a:pt x="92" y="191"/>
                    <a:pt x="137" y="199"/>
                    <a:pt x="183" y="199"/>
                  </a:cubicBezTo>
                  <a:cubicBezTo>
                    <a:pt x="228" y="199"/>
                    <a:pt x="274" y="191"/>
                    <a:pt x="304" y="176"/>
                  </a:cubicBezTo>
                  <a:cubicBezTo>
                    <a:pt x="365" y="145"/>
                    <a:pt x="365" y="85"/>
                    <a:pt x="304" y="24"/>
                  </a:cubicBezTo>
                  <a:cubicBezTo>
                    <a:pt x="274" y="9"/>
                    <a:pt x="228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49"/>
            <p:cNvSpPr/>
            <p:nvPr/>
          </p:nvSpPr>
          <p:spPr>
            <a:xfrm>
              <a:off x="642725" y="271425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1"/>
                  </a:moveTo>
                  <a:cubicBezTo>
                    <a:pt x="138" y="1"/>
                    <a:pt x="92" y="9"/>
                    <a:pt x="62" y="24"/>
                  </a:cubicBezTo>
                  <a:cubicBezTo>
                    <a:pt x="1" y="85"/>
                    <a:pt x="1" y="145"/>
                    <a:pt x="62" y="176"/>
                  </a:cubicBezTo>
                  <a:cubicBezTo>
                    <a:pt x="92" y="191"/>
                    <a:pt x="138" y="199"/>
                    <a:pt x="183" y="199"/>
                  </a:cubicBezTo>
                  <a:cubicBezTo>
                    <a:pt x="229" y="199"/>
                    <a:pt x="274" y="191"/>
                    <a:pt x="305" y="176"/>
                  </a:cubicBezTo>
                  <a:cubicBezTo>
                    <a:pt x="366" y="145"/>
                    <a:pt x="366" y="85"/>
                    <a:pt x="305" y="24"/>
                  </a:cubicBezTo>
                  <a:cubicBezTo>
                    <a:pt x="274" y="9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49"/>
            <p:cNvSpPr/>
            <p:nvPr/>
          </p:nvSpPr>
          <p:spPr>
            <a:xfrm>
              <a:off x="657175" y="272262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83" y="0"/>
                  </a:moveTo>
                  <a:cubicBezTo>
                    <a:pt x="137" y="0"/>
                    <a:pt x="92" y="8"/>
                    <a:pt x="61" y="23"/>
                  </a:cubicBezTo>
                  <a:cubicBezTo>
                    <a:pt x="0" y="84"/>
                    <a:pt x="0" y="145"/>
                    <a:pt x="61" y="175"/>
                  </a:cubicBezTo>
                  <a:cubicBezTo>
                    <a:pt x="92" y="190"/>
                    <a:pt x="137" y="198"/>
                    <a:pt x="183" y="198"/>
                  </a:cubicBezTo>
                  <a:cubicBezTo>
                    <a:pt x="228" y="198"/>
                    <a:pt x="274" y="190"/>
                    <a:pt x="304" y="175"/>
                  </a:cubicBezTo>
                  <a:cubicBezTo>
                    <a:pt x="365" y="145"/>
                    <a:pt x="365" y="84"/>
                    <a:pt x="304" y="23"/>
                  </a:cubicBezTo>
                  <a:cubicBezTo>
                    <a:pt x="274" y="8"/>
                    <a:pt x="228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49"/>
            <p:cNvSpPr/>
            <p:nvPr/>
          </p:nvSpPr>
          <p:spPr>
            <a:xfrm>
              <a:off x="657175" y="270590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1"/>
                  </a:moveTo>
                  <a:cubicBezTo>
                    <a:pt x="137" y="1"/>
                    <a:pt x="92" y="8"/>
                    <a:pt x="61" y="23"/>
                  </a:cubicBezTo>
                  <a:cubicBezTo>
                    <a:pt x="0" y="54"/>
                    <a:pt x="0" y="115"/>
                    <a:pt x="61" y="145"/>
                  </a:cubicBezTo>
                  <a:cubicBezTo>
                    <a:pt x="92" y="175"/>
                    <a:pt x="137" y="191"/>
                    <a:pt x="183" y="191"/>
                  </a:cubicBezTo>
                  <a:cubicBezTo>
                    <a:pt x="228" y="191"/>
                    <a:pt x="274" y="175"/>
                    <a:pt x="304" y="145"/>
                  </a:cubicBezTo>
                  <a:cubicBezTo>
                    <a:pt x="365" y="115"/>
                    <a:pt x="365" y="54"/>
                    <a:pt x="304" y="23"/>
                  </a:cubicBezTo>
                  <a:cubicBezTo>
                    <a:pt x="274" y="8"/>
                    <a:pt x="228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49"/>
            <p:cNvSpPr/>
            <p:nvPr/>
          </p:nvSpPr>
          <p:spPr>
            <a:xfrm>
              <a:off x="672375" y="2714250"/>
              <a:ext cx="9125" cy="4975"/>
            </a:xfrm>
            <a:custGeom>
              <a:avLst/>
              <a:gdLst/>
              <a:ahLst/>
              <a:cxnLst/>
              <a:rect l="l" t="t" r="r" b="b"/>
              <a:pathLst>
                <a:path w="365" h="199" extrusionOk="0">
                  <a:moveTo>
                    <a:pt x="167" y="1"/>
                  </a:moveTo>
                  <a:cubicBezTo>
                    <a:pt x="129" y="1"/>
                    <a:pt x="91" y="9"/>
                    <a:pt x="61" y="24"/>
                  </a:cubicBezTo>
                  <a:cubicBezTo>
                    <a:pt x="0" y="85"/>
                    <a:pt x="0" y="145"/>
                    <a:pt x="61" y="176"/>
                  </a:cubicBezTo>
                  <a:cubicBezTo>
                    <a:pt x="91" y="191"/>
                    <a:pt x="129" y="199"/>
                    <a:pt x="167" y="199"/>
                  </a:cubicBezTo>
                  <a:cubicBezTo>
                    <a:pt x="205" y="199"/>
                    <a:pt x="243" y="191"/>
                    <a:pt x="274" y="176"/>
                  </a:cubicBezTo>
                  <a:cubicBezTo>
                    <a:pt x="365" y="145"/>
                    <a:pt x="365" y="85"/>
                    <a:pt x="274" y="24"/>
                  </a:cubicBezTo>
                  <a:cubicBezTo>
                    <a:pt x="243" y="9"/>
                    <a:pt x="205" y="1"/>
                    <a:pt x="167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49"/>
            <p:cNvSpPr/>
            <p:nvPr/>
          </p:nvSpPr>
          <p:spPr>
            <a:xfrm>
              <a:off x="686800" y="271425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214" y="1"/>
                  </a:moveTo>
                  <a:cubicBezTo>
                    <a:pt x="183" y="1"/>
                    <a:pt x="153" y="9"/>
                    <a:pt x="122" y="24"/>
                  </a:cubicBezTo>
                  <a:lnTo>
                    <a:pt x="62" y="24"/>
                  </a:lnTo>
                  <a:cubicBezTo>
                    <a:pt x="1" y="85"/>
                    <a:pt x="1" y="145"/>
                    <a:pt x="62" y="176"/>
                  </a:cubicBezTo>
                  <a:cubicBezTo>
                    <a:pt x="92" y="191"/>
                    <a:pt x="138" y="199"/>
                    <a:pt x="183" y="199"/>
                  </a:cubicBezTo>
                  <a:cubicBezTo>
                    <a:pt x="229" y="199"/>
                    <a:pt x="274" y="191"/>
                    <a:pt x="305" y="176"/>
                  </a:cubicBezTo>
                  <a:cubicBezTo>
                    <a:pt x="305" y="176"/>
                    <a:pt x="335" y="145"/>
                    <a:pt x="335" y="145"/>
                  </a:cubicBezTo>
                  <a:cubicBezTo>
                    <a:pt x="366" y="115"/>
                    <a:pt x="335" y="54"/>
                    <a:pt x="305" y="24"/>
                  </a:cubicBezTo>
                  <a:cubicBezTo>
                    <a:pt x="274" y="9"/>
                    <a:pt x="244" y="1"/>
                    <a:pt x="214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49"/>
            <p:cNvSpPr/>
            <p:nvPr/>
          </p:nvSpPr>
          <p:spPr>
            <a:xfrm>
              <a:off x="671600" y="270572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22" y="0"/>
                  </a:moveTo>
                  <a:cubicBezTo>
                    <a:pt x="92" y="0"/>
                    <a:pt x="92" y="30"/>
                    <a:pt x="62" y="30"/>
                  </a:cubicBezTo>
                  <a:cubicBezTo>
                    <a:pt x="1" y="61"/>
                    <a:pt x="1" y="122"/>
                    <a:pt x="92" y="152"/>
                  </a:cubicBezTo>
                  <a:cubicBezTo>
                    <a:pt x="122" y="182"/>
                    <a:pt x="160" y="198"/>
                    <a:pt x="198" y="198"/>
                  </a:cubicBezTo>
                  <a:cubicBezTo>
                    <a:pt x="236" y="198"/>
                    <a:pt x="274" y="182"/>
                    <a:pt x="305" y="152"/>
                  </a:cubicBezTo>
                  <a:lnTo>
                    <a:pt x="335" y="152"/>
                  </a:lnTo>
                  <a:cubicBezTo>
                    <a:pt x="366" y="91"/>
                    <a:pt x="366" y="61"/>
                    <a:pt x="305" y="30"/>
                  </a:cubicBezTo>
                  <a:cubicBezTo>
                    <a:pt x="274" y="0"/>
                    <a:pt x="183" y="0"/>
                    <a:pt x="122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49"/>
            <p:cNvSpPr/>
            <p:nvPr/>
          </p:nvSpPr>
          <p:spPr>
            <a:xfrm>
              <a:off x="642725" y="274010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0"/>
                  </a:moveTo>
                  <a:cubicBezTo>
                    <a:pt x="138" y="0"/>
                    <a:pt x="92" y="8"/>
                    <a:pt x="62" y="23"/>
                  </a:cubicBezTo>
                  <a:cubicBezTo>
                    <a:pt x="1" y="54"/>
                    <a:pt x="1" y="114"/>
                    <a:pt x="62" y="175"/>
                  </a:cubicBezTo>
                  <a:cubicBezTo>
                    <a:pt x="92" y="190"/>
                    <a:pt x="138" y="198"/>
                    <a:pt x="183" y="198"/>
                  </a:cubicBezTo>
                  <a:cubicBezTo>
                    <a:pt x="229" y="198"/>
                    <a:pt x="274" y="190"/>
                    <a:pt x="305" y="175"/>
                  </a:cubicBezTo>
                  <a:cubicBezTo>
                    <a:pt x="366" y="114"/>
                    <a:pt x="366" y="54"/>
                    <a:pt x="305" y="23"/>
                  </a:cubicBezTo>
                  <a:cubicBezTo>
                    <a:pt x="274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49"/>
            <p:cNvSpPr/>
            <p:nvPr/>
          </p:nvSpPr>
          <p:spPr>
            <a:xfrm>
              <a:off x="627525" y="2731750"/>
              <a:ext cx="9925" cy="4775"/>
            </a:xfrm>
            <a:custGeom>
              <a:avLst/>
              <a:gdLst/>
              <a:ahLst/>
              <a:cxnLst/>
              <a:rect l="l" t="t" r="r" b="b"/>
              <a:pathLst>
                <a:path w="397" h="191" extrusionOk="0">
                  <a:moveTo>
                    <a:pt x="198" y="0"/>
                  </a:moveTo>
                  <a:cubicBezTo>
                    <a:pt x="160" y="0"/>
                    <a:pt x="122" y="8"/>
                    <a:pt x="92" y="23"/>
                  </a:cubicBezTo>
                  <a:cubicBezTo>
                    <a:pt x="1" y="53"/>
                    <a:pt x="1" y="114"/>
                    <a:pt x="92" y="144"/>
                  </a:cubicBezTo>
                  <a:cubicBezTo>
                    <a:pt x="122" y="175"/>
                    <a:pt x="160" y="190"/>
                    <a:pt x="198" y="190"/>
                  </a:cubicBezTo>
                  <a:cubicBezTo>
                    <a:pt x="236" y="190"/>
                    <a:pt x="274" y="175"/>
                    <a:pt x="305" y="144"/>
                  </a:cubicBezTo>
                  <a:cubicBezTo>
                    <a:pt x="396" y="114"/>
                    <a:pt x="396" y="53"/>
                    <a:pt x="305" y="23"/>
                  </a:cubicBezTo>
                  <a:cubicBezTo>
                    <a:pt x="274" y="8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49"/>
            <p:cNvSpPr/>
            <p:nvPr/>
          </p:nvSpPr>
          <p:spPr>
            <a:xfrm>
              <a:off x="613100" y="273175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0"/>
                  </a:moveTo>
                  <a:cubicBezTo>
                    <a:pt x="137" y="0"/>
                    <a:pt x="92" y="8"/>
                    <a:pt x="61" y="23"/>
                  </a:cubicBezTo>
                  <a:cubicBezTo>
                    <a:pt x="0" y="53"/>
                    <a:pt x="0" y="114"/>
                    <a:pt x="61" y="144"/>
                  </a:cubicBezTo>
                  <a:cubicBezTo>
                    <a:pt x="92" y="175"/>
                    <a:pt x="137" y="190"/>
                    <a:pt x="183" y="190"/>
                  </a:cubicBezTo>
                  <a:cubicBezTo>
                    <a:pt x="228" y="190"/>
                    <a:pt x="274" y="175"/>
                    <a:pt x="304" y="144"/>
                  </a:cubicBezTo>
                  <a:cubicBezTo>
                    <a:pt x="365" y="114"/>
                    <a:pt x="365" y="53"/>
                    <a:pt x="304" y="23"/>
                  </a:cubicBezTo>
                  <a:cubicBezTo>
                    <a:pt x="274" y="8"/>
                    <a:pt x="228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49"/>
            <p:cNvSpPr/>
            <p:nvPr/>
          </p:nvSpPr>
          <p:spPr>
            <a:xfrm>
              <a:off x="628300" y="274010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67" y="0"/>
                  </a:moveTo>
                  <a:cubicBezTo>
                    <a:pt x="129" y="0"/>
                    <a:pt x="91" y="8"/>
                    <a:pt x="61" y="23"/>
                  </a:cubicBezTo>
                  <a:cubicBezTo>
                    <a:pt x="0" y="54"/>
                    <a:pt x="0" y="114"/>
                    <a:pt x="61" y="175"/>
                  </a:cubicBezTo>
                  <a:cubicBezTo>
                    <a:pt x="91" y="190"/>
                    <a:pt x="129" y="198"/>
                    <a:pt x="167" y="198"/>
                  </a:cubicBezTo>
                  <a:cubicBezTo>
                    <a:pt x="205" y="198"/>
                    <a:pt x="243" y="190"/>
                    <a:pt x="274" y="175"/>
                  </a:cubicBezTo>
                  <a:cubicBezTo>
                    <a:pt x="365" y="114"/>
                    <a:pt x="365" y="54"/>
                    <a:pt x="274" y="23"/>
                  </a:cubicBezTo>
                  <a:cubicBezTo>
                    <a:pt x="243" y="8"/>
                    <a:pt x="205" y="0"/>
                    <a:pt x="167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9"/>
            <p:cNvSpPr/>
            <p:nvPr/>
          </p:nvSpPr>
          <p:spPr>
            <a:xfrm>
              <a:off x="627525" y="272262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98" y="0"/>
                  </a:moveTo>
                  <a:cubicBezTo>
                    <a:pt x="160" y="0"/>
                    <a:pt x="122" y="8"/>
                    <a:pt x="92" y="23"/>
                  </a:cubicBezTo>
                  <a:cubicBezTo>
                    <a:pt x="1" y="84"/>
                    <a:pt x="1" y="145"/>
                    <a:pt x="92" y="175"/>
                  </a:cubicBezTo>
                  <a:cubicBezTo>
                    <a:pt x="122" y="190"/>
                    <a:pt x="160" y="198"/>
                    <a:pt x="198" y="198"/>
                  </a:cubicBezTo>
                  <a:cubicBezTo>
                    <a:pt x="236" y="198"/>
                    <a:pt x="274" y="190"/>
                    <a:pt x="305" y="175"/>
                  </a:cubicBezTo>
                  <a:cubicBezTo>
                    <a:pt x="366" y="145"/>
                    <a:pt x="366" y="84"/>
                    <a:pt x="305" y="23"/>
                  </a:cubicBezTo>
                  <a:cubicBezTo>
                    <a:pt x="274" y="8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9"/>
            <p:cNvSpPr/>
            <p:nvPr/>
          </p:nvSpPr>
          <p:spPr>
            <a:xfrm>
              <a:off x="642725" y="273175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0"/>
                  </a:moveTo>
                  <a:cubicBezTo>
                    <a:pt x="138" y="0"/>
                    <a:pt x="92" y="8"/>
                    <a:pt x="62" y="23"/>
                  </a:cubicBezTo>
                  <a:cubicBezTo>
                    <a:pt x="1" y="53"/>
                    <a:pt x="1" y="114"/>
                    <a:pt x="62" y="144"/>
                  </a:cubicBezTo>
                  <a:cubicBezTo>
                    <a:pt x="92" y="175"/>
                    <a:pt x="138" y="190"/>
                    <a:pt x="183" y="190"/>
                  </a:cubicBezTo>
                  <a:cubicBezTo>
                    <a:pt x="229" y="190"/>
                    <a:pt x="274" y="175"/>
                    <a:pt x="305" y="144"/>
                  </a:cubicBezTo>
                  <a:cubicBezTo>
                    <a:pt x="366" y="114"/>
                    <a:pt x="366" y="53"/>
                    <a:pt x="305" y="23"/>
                  </a:cubicBezTo>
                  <a:cubicBezTo>
                    <a:pt x="274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49"/>
            <p:cNvSpPr/>
            <p:nvPr/>
          </p:nvSpPr>
          <p:spPr>
            <a:xfrm>
              <a:off x="657925" y="2731550"/>
              <a:ext cx="8400" cy="4575"/>
            </a:xfrm>
            <a:custGeom>
              <a:avLst/>
              <a:gdLst/>
              <a:ahLst/>
              <a:cxnLst/>
              <a:rect l="l" t="t" r="r" b="b"/>
              <a:pathLst>
                <a:path w="336" h="183" extrusionOk="0">
                  <a:moveTo>
                    <a:pt x="122" y="0"/>
                  </a:moveTo>
                  <a:cubicBezTo>
                    <a:pt x="92" y="0"/>
                    <a:pt x="62" y="0"/>
                    <a:pt x="31" y="31"/>
                  </a:cubicBezTo>
                  <a:cubicBezTo>
                    <a:pt x="1" y="61"/>
                    <a:pt x="1" y="61"/>
                    <a:pt x="1" y="92"/>
                  </a:cubicBezTo>
                  <a:cubicBezTo>
                    <a:pt x="1" y="92"/>
                    <a:pt x="1" y="92"/>
                    <a:pt x="1" y="122"/>
                  </a:cubicBezTo>
                  <a:cubicBezTo>
                    <a:pt x="1" y="122"/>
                    <a:pt x="1" y="122"/>
                    <a:pt x="31" y="152"/>
                  </a:cubicBezTo>
                  <a:cubicBezTo>
                    <a:pt x="62" y="152"/>
                    <a:pt x="62" y="183"/>
                    <a:pt x="62" y="183"/>
                  </a:cubicBezTo>
                  <a:lnTo>
                    <a:pt x="244" y="183"/>
                  </a:lnTo>
                  <a:cubicBezTo>
                    <a:pt x="274" y="183"/>
                    <a:pt x="274" y="183"/>
                    <a:pt x="274" y="152"/>
                  </a:cubicBezTo>
                  <a:cubicBezTo>
                    <a:pt x="305" y="152"/>
                    <a:pt x="305" y="122"/>
                    <a:pt x="335" y="122"/>
                  </a:cubicBezTo>
                  <a:cubicBezTo>
                    <a:pt x="335" y="92"/>
                    <a:pt x="335" y="61"/>
                    <a:pt x="274" y="31"/>
                  </a:cubicBezTo>
                  <a:cubicBezTo>
                    <a:pt x="244" y="0"/>
                    <a:pt x="183" y="0"/>
                    <a:pt x="122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49"/>
            <p:cNvSpPr/>
            <p:nvPr/>
          </p:nvSpPr>
          <p:spPr>
            <a:xfrm>
              <a:off x="642725" y="2723200"/>
              <a:ext cx="8400" cy="4575"/>
            </a:xfrm>
            <a:custGeom>
              <a:avLst/>
              <a:gdLst/>
              <a:ahLst/>
              <a:cxnLst/>
              <a:rect l="l" t="t" r="r" b="b"/>
              <a:pathLst>
                <a:path w="336" h="183" extrusionOk="0">
                  <a:moveTo>
                    <a:pt x="153" y="0"/>
                  </a:moveTo>
                  <a:cubicBezTo>
                    <a:pt x="122" y="0"/>
                    <a:pt x="92" y="0"/>
                    <a:pt x="62" y="31"/>
                  </a:cubicBezTo>
                  <a:lnTo>
                    <a:pt x="31" y="31"/>
                  </a:lnTo>
                  <a:cubicBezTo>
                    <a:pt x="31" y="61"/>
                    <a:pt x="1" y="61"/>
                    <a:pt x="1" y="91"/>
                  </a:cubicBezTo>
                  <a:cubicBezTo>
                    <a:pt x="31" y="122"/>
                    <a:pt x="31" y="122"/>
                    <a:pt x="31" y="152"/>
                  </a:cubicBezTo>
                  <a:lnTo>
                    <a:pt x="62" y="152"/>
                  </a:lnTo>
                  <a:cubicBezTo>
                    <a:pt x="62" y="152"/>
                    <a:pt x="62" y="152"/>
                    <a:pt x="92" y="183"/>
                  </a:cubicBezTo>
                  <a:lnTo>
                    <a:pt x="274" y="183"/>
                  </a:lnTo>
                  <a:cubicBezTo>
                    <a:pt x="274" y="183"/>
                    <a:pt x="274" y="152"/>
                    <a:pt x="305" y="152"/>
                  </a:cubicBezTo>
                  <a:cubicBezTo>
                    <a:pt x="305" y="152"/>
                    <a:pt x="335" y="122"/>
                    <a:pt x="335" y="122"/>
                  </a:cubicBezTo>
                  <a:cubicBezTo>
                    <a:pt x="335" y="91"/>
                    <a:pt x="335" y="31"/>
                    <a:pt x="305" y="31"/>
                  </a:cubicBezTo>
                  <a:cubicBezTo>
                    <a:pt x="244" y="0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49"/>
            <p:cNvSpPr/>
            <p:nvPr/>
          </p:nvSpPr>
          <p:spPr>
            <a:xfrm>
              <a:off x="613100" y="275682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94" y="0"/>
                  </a:moveTo>
                  <a:cubicBezTo>
                    <a:pt x="152" y="0"/>
                    <a:pt x="107" y="8"/>
                    <a:pt x="61" y="23"/>
                  </a:cubicBezTo>
                  <a:cubicBezTo>
                    <a:pt x="0" y="84"/>
                    <a:pt x="0" y="145"/>
                    <a:pt x="61" y="175"/>
                  </a:cubicBezTo>
                  <a:cubicBezTo>
                    <a:pt x="107" y="190"/>
                    <a:pt x="152" y="198"/>
                    <a:pt x="194" y="198"/>
                  </a:cubicBezTo>
                  <a:cubicBezTo>
                    <a:pt x="236" y="198"/>
                    <a:pt x="274" y="190"/>
                    <a:pt x="304" y="175"/>
                  </a:cubicBezTo>
                  <a:cubicBezTo>
                    <a:pt x="365" y="145"/>
                    <a:pt x="365" y="84"/>
                    <a:pt x="304" y="23"/>
                  </a:cubicBezTo>
                  <a:cubicBezTo>
                    <a:pt x="274" y="8"/>
                    <a:pt x="236" y="0"/>
                    <a:pt x="194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49"/>
            <p:cNvSpPr/>
            <p:nvPr/>
          </p:nvSpPr>
          <p:spPr>
            <a:xfrm>
              <a:off x="598650" y="274845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1"/>
                  </a:moveTo>
                  <a:cubicBezTo>
                    <a:pt x="138" y="1"/>
                    <a:pt x="92" y="8"/>
                    <a:pt x="62" y="24"/>
                  </a:cubicBezTo>
                  <a:cubicBezTo>
                    <a:pt x="1" y="54"/>
                    <a:pt x="1" y="145"/>
                    <a:pt x="62" y="176"/>
                  </a:cubicBezTo>
                  <a:cubicBezTo>
                    <a:pt x="92" y="191"/>
                    <a:pt x="138" y="198"/>
                    <a:pt x="183" y="198"/>
                  </a:cubicBezTo>
                  <a:cubicBezTo>
                    <a:pt x="229" y="198"/>
                    <a:pt x="274" y="191"/>
                    <a:pt x="305" y="176"/>
                  </a:cubicBezTo>
                  <a:cubicBezTo>
                    <a:pt x="366" y="115"/>
                    <a:pt x="366" y="84"/>
                    <a:pt x="305" y="24"/>
                  </a:cubicBezTo>
                  <a:cubicBezTo>
                    <a:pt x="274" y="8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49"/>
            <p:cNvSpPr/>
            <p:nvPr/>
          </p:nvSpPr>
          <p:spPr>
            <a:xfrm>
              <a:off x="583450" y="274845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99" y="1"/>
                  </a:moveTo>
                  <a:cubicBezTo>
                    <a:pt x="161" y="1"/>
                    <a:pt x="123" y="8"/>
                    <a:pt x="92" y="24"/>
                  </a:cubicBezTo>
                  <a:cubicBezTo>
                    <a:pt x="1" y="54"/>
                    <a:pt x="1" y="145"/>
                    <a:pt x="92" y="176"/>
                  </a:cubicBezTo>
                  <a:cubicBezTo>
                    <a:pt x="123" y="191"/>
                    <a:pt x="161" y="198"/>
                    <a:pt x="199" y="198"/>
                  </a:cubicBezTo>
                  <a:cubicBezTo>
                    <a:pt x="237" y="198"/>
                    <a:pt x="275" y="191"/>
                    <a:pt x="305" y="176"/>
                  </a:cubicBezTo>
                  <a:cubicBezTo>
                    <a:pt x="366" y="115"/>
                    <a:pt x="366" y="84"/>
                    <a:pt x="305" y="24"/>
                  </a:cubicBezTo>
                  <a:cubicBezTo>
                    <a:pt x="275" y="8"/>
                    <a:pt x="237" y="1"/>
                    <a:pt x="199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49"/>
            <p:cNvSpPr/>
            <p:nvPr/>
          </p:nvSpPr>
          <p:spPr>
            <a:xfrm>
              <a:off x="598650" y="275682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83" y="0"/>
                  </a:moveTo>
                  <a:cubicBezTo>
                    <a:pt x="138" y="0"/>
                    <a:pt x="92" y="8"/>
                    <a:pt x="62" y="23"/>
                  </a:cubicBezTo>
                  <a:cubicBezTo>
                    <a:pt x="1" y="84"/>
                    <a:pt x="1" y="145"/>
                    <a:pt x="62" y="175"/>
                  </a:cubicBezTo>
                  <a:cubicBezTo>
                    <a:pt x="92" y="190"/>
                    <a:pt x="138" y="198"/>
                    <a:pt x="183" y="198"/>
                  </a:cubicBezTo>
                  <a:cubicBezTo>
                    <a:pt x="229" y="198"/>
                    <a:pt x="274" y="190"/>
                    <a:pt x="305" y="175"/>
                  </a:cubicBezTo>
                  <a:cubicBezTo>
                    <a:pt x="366" y="145"/>
                    <a:pt x="366" y="84"/>
                    <a:pt x="305" y="23"/>
                  </a:cubicBezTo>
                  <a:cubicBezTo>
                    <a:pt x="274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49"/>
            <p:cNvSpPr/>
            <p:nvPr/>
          </p:nvSpPr>
          <p:spPr>
            <a:xfrm>
              <a:off x="598650" y="274010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0"/>
                  </a:moveTo>
                  <a:cubicBezTo>
                    <a:pt x="138" y="0"/>
                    <a:pt x="92" y="8"/>
                    <a:pt x="62" y="23"/>
                  </a:cubicBezTo>
                  <a:cubicBezTo>
                    <a:pt x="1" y="54"/>
                    <a:pt x="1" y="114"/>
                    <a:pt x="62" y="175"/>
                  </a:cubicBezTo>
                  <a:cubicBezTo>
                    <a:pt x="92" y="190"/>
                    <a:pt x="138" y="198"/>
                    <a:pt x="183" y="198"/>
                  </a:cubicBezTo>
                  <a:cubicBezTo>
                    <a:pt x="229" y="198"/>
                    <a:pt x="274" y="190"/>
                    <a:pt x="305" y="175"/>
                  </a:cubicBezTo>
                  <a:cubicBezTo>
                    <a:pt x="366" y="114"/>
                    <a:pt x="366" y="54"/>
                    <a:pt x="305" y="23"/>
                  </a:cubicBezTo>
                  <a:cubicBezTo>
                    <a:pt x="274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49"/>
            <p:cNvSpPr/>
            <p:nvPr/>
          </p:nvSpPr>
          <p:spPr>
            <a:xfrm>
              <a:off x="613100" y="274845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1"/>
                  </a:moveTo>
                  <a:cubicBezTo>
                    <a:pt x="137" y="1"/>
                    <a:pt x="92" y="8"/>
                    <a:pt x="61" y="24"/>
                  </a:cubicBezTo>
                  <a:cubicBezTo>
                    <a:pt x="0" y="54"/>
                    <a:pt x="0" y="145"/>
                    <a:pt x="61" y="176"/>
                  </a:cubicBezTo>
                  <a:cubicBezTo>
                    <a:pt x="92" y="191"/>
                    <a:pt x="137" y="198"/>
                    <a:pt x="183" y="198"/>
                  </a:cubicBezTo>
                  <a:cubicBezTo>
                    <a:pt x="228" y="198"/>
                    <a:pt x="274" y="191"/>
                    <a:pt x="304" y="176"/>
                  </a:cubicBezTo>
                  <a:cubicBezTo>
                    <a:pt x="365" y="115"/>
                    <a:pt x="365" y="84"/>
                    <a:pt x="304" y="24"/>
                  </a:cubicBezTo>
                  <a:cubicBezTo>
                    <a:pt x="274" y="8"/>
                    <a:pt x="228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49"/>
            <p:cNvSpPr/>
            <p:nvPr/>
          </p:nvSpPr>
          <p:spPr>
            <a:xfrm>
              <a:off x="628300" y="2748700"/>
              <a:ext cx="8375" cy="4900"/>
            </a:xfrm>
            <a:custGeom>
              <a:avLst/>
              <a:gdLst/>
              <a:ahLst/>
              <a:cxnLst/>
              <a:rect l="l" t="t" r="r" b="b"/>
              <a:pathLst>
                <a:path w="335" h="196" extrusionOk="0">
                  <a:moveTo>
                    <a:pt x="153" y="0"/>
                  </a:moveTo>
                  <a:cubicBezTo>
                    <a:pt x="115" y="0"/>
                    <a:pt x="81" y="14"/>
                    <a:pt x="61" y="14"/>
                  </a:cubicBezTo>
                  <a:cubicBezTo>
                    <a:pt x="61" y="44"/>
                    <a:pt x="31" y="44"/>
                    <a:pt x="31" y="44"/>
                  </a:cubicBezTo>
                  <a:cubicBezTo>
                    <a:pt x="0" y="44"/>
                    <a:pt x="0" y="74"/>
                    <a:pt x="0" y="105"/>
                  </a:cubicBezTo>
                  <a:cubicBezTo>
                    <a:pt x="0" y="135"/>
                    <a:pt x="31" y="135"/>
                    <a:pt x="31" y="135"/>
                  </a:cubicBezTo>
                  <a:cubicBezTo>
                    <a:pt x="31" y="135"/>
                    <a:pt x="61" y="166"/>
                    <a:pt x="61" y="166"/>
                  </a:cubicBezTo>
                  <a:lnTo>
                    <a:pt x="91" y="166"/>
                  </a:lnTo>
                  <a:cubicBezTo>
                    <a:pt x="91" y="166"/>
                    <a:pt x="122" y="166"/>
                    <a:pt x="152" y="196"/>
                  </a:cubicBezTo>
                  <a:lnTo>
                    <a:pt x="183" y="196"/>
                  </a:lnTo>
                  <a:cubicBezTo>
                    <a:pt x="213" y="196"/>
                    <a:pt x="243" y="196"/>
                    <a:pt x="274" y="166"/>
                  </a:cubicBezTo>
                  <a:lnTo>
                    <a:pt x="304" y="166"/>
                  </a:lnTo>
                  <a:cubicBezTo>
                    <a:pt x="335" y="135"/>
                    <a:pt x="335" y="105"/>
                    <a:pt x="335" y="74"/>
                  </a:cubicBezTo>
                  <a:cubicBezTo>
                    <a:pt x="335" y="44"/>
                    <a:pt x="304" y="44"/>
                    <a:pt x="304" y="14"/>
                  </a:cubicBezTo>
                  <a:lnTo>
                    <a:pt x="213" y="14"/>
                  </a:lnTo>
                  <a:cubicBezTo>
                    <a:pt x="193" y="3"/>
                    <a:pt x="173" y="0"/>
                    <a:pt x="15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9"/>
            <p:cNvSpPr/>
            <p:nvPr/>
          </p:nvSpPr>
          <p:spPr>
            <a:xfrm>
              <a:off x="613850" y="2739900"/>
              <a:ext cx="8400" cy="4600"/>
            </a:xfrm>
            <a:custGeom>
              <a:avLst/>
              <a:gdLst/>
              <a:ahLst/>
              <a:cxnLst/>
              <a:rect l="l" t="t" r="r" b="b"/>
              <a:pathLst>
                <a:path w="336" h="184" extrusionOk="0">
                  <a:moveTo>
                    <a:pt x="183" y="1"/>
                  </a:moveTo>
                  <a:cubicBezTo>
                    <a:pt x="122" y="1"/>
                    <a:pt x="92" y="1"/>
                    <a:pt x="31" y="31"/>
                  </a:cubicBezTo>
                  <a:lnTo>
                    <a:pt x="1" y="31"/>
                  </a:lnTo>
                  <a:cubicBezTo>
                    <a:pt x="1" y="62"/>
                    <a:pt x="1" y="92"/>
                    <a:pt x="1" y="92"/>
                  </a:cubicBezTo>
                  <a:cubicBezTo>
                    <a:pt x="1" y="92"/>
                    <a:pt x="1" y="92"/>
                    <a:pt x="1" y="122"/>
                  </a:cubicBezTo>
                  <a:cubicBezTo>
                    <a:pt x="1" y="122"/>
                    <a:pt x="1" y="153"/>
                    <a:pt x="31" y="153"/>
                  </a:cubicBezTo>
                  <a:cubicBezTo>
                    <a:pt x="62" y="183"/>
                    <a:pt x="62" y="183"/>
                    <a:pt x="62" y="183"/>
                  </a:cubicBezTo>
                  <a:lnTo>
                    <a:pt x="274" y="183"/>
                  </a:lnTo>
                  <a:lnTo>
                    <a:pt x="274" y="153"/>
                  </a:lnTo>
                  <a:cubicBezTo>
                    <a:pt x="305" y="153"/>
                    <a:pt x="335" y="122"/>
                    <a:pt x="305" y="92"/>
                  </a:cubicBezTo>
                  <a:cubicBezTo>
                    <a:pt x="305" y="62"/>
                    <a:pt x="305" y="31"/>
                    <a:pt x="274" y="31"/>
                  </a:cubicBezTo>
                  <a:cubicBezTo>
                    <a:pt x="244" y="1"/>
                    <a:pt x="214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9"/>
            <p:cNvSpPr/>
            <p:nvPr/>
          </p:nvSpPr>
          <p:spPr>
            <a:xfrm>
              <a:off x="584225" y="277430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71" y="0"/>
                  </a:moveTo>
                  <a:cubicBezTo>
                    <a:pt x="130" y="0"/>
                    <a:pt x="92" y="8"/>
                    <a:pt x="61" y="23"/>
                  </a:cubicBezTo>
                  <a:cubicBezTo>
                    <a:pt x="0" y="53"/>
                    <a:pt x="0" y="114"/>
                    <a:pt x="61" y="145"/>
                  </a:cubicBezTo>
                  <a:cubicBezTo>
                    <a:pt x="92" y="175"/>
                    <a:pt x="130" y="190"/>
                    <a:pt x="171" y="190"/>
                  </a:cubicBezTo>
                  <a:cubicBezTo>
                    <a:pt x="213" y="190"/>
                    <a:pt x="259" y="175"/>
                    <a:pt x="304" y="145"/>
                  </a:cubicBezTo>
                  <a:cubicBezTo>
                    <a:pt x="365" y="114"/>
                    <a:pt x="365" y="53"/>
                    <a:pt x="304" y="23"/>
                  </a:cubicBezTo>
                  <a:cubicBezTo>
                    <a:pt x="259" y="8"/>
                    <a:pt x="213" y="0"/>
                    <a:pt x="171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49"/>
            <p:cNvSpPr/>
            <p:nvPr/>
          </p:nvSpPr>
          <p:spPr>
            <a:xfrm>
              <a:off x="569025" y="276537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0"/>
                  </a:moveTo>
                  <a:cubicBezTo>
                    <a:pt x="137" y="0"/>
                    <a:pt x="92" y="15"/>
                    <a:pt x="61" y="46"/>
                  </a:cubicBezTo>
                  <a:cubicBezTo>
                    <a:pt x="0" y="76"/>
                    <a:pt x="0" y="137"/>
                    <a:pt x="61" y="167"/>
                  </a:cubicBezTo>
                  <a:cubicBezTo>
                    <a:pt x="92" y="182"/>
                    <a:pt x="137" y="190"/>
                    <a:pt x="183" y="190"/>
                  </a:cubicBezTo>
                  <a:cubicBezTo>
                    <a:pt x="228" y="190"/>
                    <a:pt x="274" y="182"/>
                    <a:pt x="304" y="167"/>
                  </a:cubicBezTo>
                  <a:cubicBezTo>
                    <a:pt x="365" y="137"/>
                    <a:pt x="365" y="76"/>
                    <a:pt x="304" y="46"/>
                  </a:cubicBezTo>
                  <a:cubicBezTo>
                    <a:pt x="274" y="15"/>
                    <a:pt x="228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49"/>
            <p:cNvSpPr/>
            <p:nvPr/>
          </p:nvSpPr>
          <p:spPr>
            <a:xfrm>
              <a:off x="554575" y="276537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0"/>
                  </a:moveTo>
                  <a:cubicBezTo>
                    <a:pt x="138" y="0"/>
                    <a:pt x="92" y="15"/>
                    <a:pt x="62" y="46"/>
                  </a:cubicBezTo>
                  <a:cubicBezTo>
                    <a:pt x="1" y="76"/>
                    <a:pt x="1" y="137"/>
                    <a:pt x="62" y="167"/>
                  </a:cubicBezTo>
                  <a:cubicBezTo>
                    <a:pt x="92" y="182"/>
                    <a:pt x="138" y="190"/>
                    <a:pt x="183" y="190"/>
                  </a:cubicBezTo>
                  <a:cubicBezTo>
                    <a:pt x="229" y="190"/>
                    <a:pt x="274" y="182"/>
                    <a:pt x="305" y="167"/>
                  </a:cubicBezTo>
                  <a:cubicBezTo>
                    <a:pt x="366" y="137"/>
                    <a:pt x="366" y="76"/>
                    <a:pt x="305" y="46"/>
                  </a:cubicBezTo>
                  <a:cubicBezTo>
                    <a:pt x="274" y="15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49"/>
            <p:cNvSpPr/>
            <p:nvPr/>
          </p:nvSpPr>
          <p:spPr>
            <a:xfrm>
              <a:off x="569025" y="277430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0"/>
                  </a:moveTo>
                  <a:cubicBezTo>
                    <a:pt x="137" y="0"/>
                    <a:pt x="92" y="8"/>
                    <a:pt x="61" y="23"/>
                  </a:cubicBezTo>
                  <a:cubicBezTo>
                    <a:pt x="0" y="53"/>
                    <a:pt x="0" y="114"/>
                    <a:pt x="61" y="145"/>
                  </a:cubicBezTo>
                  <a:cubicBezTo>
                    <a:pt x="92" y="175"/>
                    <a:pt x="137" y="190"/>
                    <a:pt x="183" y="190"/>
                  </a:cubicBezTo>
                  <a:cubicBezTo>
                    <a:pt x="228" y="190"/>
                    <a:pt x="274" y="175"/>
                    <a:pt x="304" y="145"/>
                  </a:cubicBezTo>
                  <a:cubicBezTo>
                    <a:pt x="365" y="114"/>
                    <a:pt x="365" y="53"/>
                    <a:pt x="304" y="23"/>
                  </a:cubicBezTo>
                  <a:cubicBezTo>
                    <a:pt x="274" y="8"/>
                    <a:pt x="228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49"/>
            <p:cNvSpPr/>
            <p:nvPr/>
          </p:nvSpPr>
          <p:spPr>
            <a:xfrm>
              <a:off x="569025" y="275682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83" y="0"/>
                  </a:moveTo>
                  <a:cubicBezTo>
                    <a:pt x="137" y="0"/>
                    <a:pt x="92" y="8"/>
                    <a:pt x="61" y="23"/>
                  </a:cubicBezTo>
                  <a:cubicBezTo>
                    <a:pt x="0" y="84"/>
                    <a:pt x="0" y="145"/>
                    <a:pt x="61" y="175"/>
                  </a:cubicBezTo>
                  <a:cubicBezTo>
                    <a:pt x="92" y="190"/>
                    <a:pt x="137" y="198"/>
                    <a:pt x="183" y="198"/>
                  </a:cubicBezTo>
                  <a:cubicBezTo>
                    <a:pt x="228" y="198"/>
                    <a:pt x="274" y="190"/>
                    <a:pt x="304" y="175"/>
                  </a:cubicBezTo>
                  <a:cubicBezTo>
                    <a:pt x="365" y="145"/>
                    <a:pt x="365" y="84"/>
                    <a:pt x="304" y="23"/>
                  </a:cubicBezTo>
                  <a:cubicBezTo>
                    <a:pt x="274" y="8"/>
                    <a:pt x="228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49"/>
            <p:cNvSpPr/>
            <p:nvPr/>
          </p:nvSpPr>
          <p:spPr>
            <a:xfrm>
              <a:off x="584225" y="276537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68" y="0"/>
                  </a:moveTo>
                  <a:cubicBezTo>
                    <a:pt x="130" y="0"/>
                    <a:pt x="92" y="15"/>
                    <a:pt x="61" y="46"/>
                  </a:cubicBezTo>
                  <a:cubicBezTo>
                    <a:pt x="0" y="76"/>
                    <a:pt x="0" y="137"/>
                    <a:pt x="61" y="167"/>
                  </a:cubicBezTo>
                  <a:cubicBezTo>
                    <a:pt x="92" y="182"/>
                    <a:pt x="130" y="190"/>
                    <a:pt x="168" y="190"/>
                  </a:cubicBezTo>
                  <a:cubicBezTo>
                    <a:pt x="206" y="190"/>
                    <a:pt x="244" y="182"/>
                    <a:pt x="274" y="167"/>
                  </a:cubicBezTo>
                  <a:cubicBezTo>
                    <a:pt x="365" y="137"/>
                    <a:pt x="365" y="76"/>
                    <a:pt x="274" y="46"/>
                  </a:cubicBezTo>
                  <a:cubicBezTo>
                    <a:pt x="244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49"/>
            <p:cNvSpPr/>
            <p:nvPr/>
          </p:nvSpPr>
          <p:spPr>
            <a:xfrm>
              <a:off x="598650" y="2765750"/>
              <a:ext cx="9150" cy="4400"/>
            </a:xfrm>
            <a:custGeom>
              <a:avLst/>
              <a:gdLst/>
              <a:ahLst/>
              <a:cxnLst/>
              <a:rect l="l" t="t" r="r" b="b"/>
              <a:pathLst>
                <a:path w="366" h="176" extrusionOk="0">
                  <a:moveTo>
                    <a:pt x="153" y="0"/>
                  </a:moveTo>
                  <a:cubicBezTo>
                    <a:pt x="122" y="0"/>
                    <a:pt x="92" y="0"/>
                    <a:pt x="62" y="31"/>
                  </a:cubicBezTo>
                  <a:lnTo>
                    <a:pt x="31" y="31"/>
                  </a:lnTo>
                  <a:cubicBezTo>
                    <a:pt x="1" y="61"/>
                    <a:pt x="1" y="122"/>
                    <a:pt x="62" y="152"/>
                  </a:cubicBezTo>
                  <a:cubicBezTo>
                    <a:pt x="92" y="167"/>
                    <a:pt x="130" y="175"/>
                    <a:pt x="168" y="175"/>
                  </a:cubicBezTo>
                  <a:cubicBezTo>
                    <a:pt x="206" y="175"/>
                    <a:pt x="244" y="167"/>
                    <a:pt x="274" y="152"/>
                  </a:cubicBezTo>
                  <a:lnTo>
                    <a:pt x="305" y="152"/>
                  </a:lnTo>
                  <a:cubicBezTo>
                    <a:pt x="335" y="152"/>
                    <a:pt x="335" y="122"/>
                    <a:pt x="335" y="122"/>
                  </a:cubicBezTo>
                  <a:cubicBezTo>
                    <a:pt x="366" y="91"/>
                    <a:pt x="335" y="31"/>
                    <a:pt x="305" y="31"/>
                  </a:cubicBezTo>
                  <a:cubicBezTo>
                    <a:pt x="244" y="0"/>
                    <a:pt x="214" y="0"/>
                    <a:pt x="15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49"/>
            <p:cNvSpPr/>
            <p:nvPr/>
          </p:nvSpPr>
          <p:spPr>
            <a:xfrm>
              <a:off x="583450" y="2757050"/>
              <a:ext cx="9150" cy="4725"/>
            </a:xfrm>
            <a:custGeom>
              <a:avLst/>
              <a:gdLst/>
              <a:ahLst/>
              <a:cxnLst/>
              <a:rect l="l" t="t" r="r" b="b"/>
              <a:pathLst>
                <a:path w="366" h="189" extrusionOk="0">
                  <a:moveTo>
                    <a:pt x="222" y="0"/>
                  </a:moveTo>
                  <a:cubicBezTo>
                    <a:pt x="207" y="0"/>
                    <a:pt x="193" y="4"/>
                    <a:pt x="183" y="14"/>
                  </a:cubicBezTo>
                  <a:lnTo>
                    <a:pt x="92" y="14"/>
                  </a:lnTo>
                  <a:lnTo>
                    <a:pt x="305" y="166"/>
                  </a:lnTo>
                  <a:lnTo>
                    <a:pt x="305" y="166"/>
                  </a:lnTo>
                  <a:lnTo>
                    <a:pt x="92" y="44"/>
                  </a:lnTo>
                  <a:lnTo>
                    <a:pt x="62" y="44"/>
                  </a:lnTo>
                  <a:cubicBezTo>
                    <a:pt x="1" y="75"/>
                    <a:pt x="31" y="136"/>
                    <a:pt x="92" y="166"/>
                  </a:cubicBezTo>
                  <a:cubicBezTo>
                    <a:pt x="107" y="181"/>
                    <a:pt x="138" y="189"/>
                    <a:pt x="176" y="189"/>
                  </a:cubicBezTo>
                  <a:cubicBezTo>
                    <a:pt x="214" y="189"/>
                    <a:pt x="259" y="181"/>
                    <a:pt x="305" y="166"/>
                  </a:cubicBezTo>
                  <a:cubicBezTo>
                    <a:pt x="335" y="136"/>
                    <a:pt x="366" y="136"/>
                    <a:pt x="366" y="105"/>
                  </a:cubicBezTo>
                  <a:cubicBezTo>
                    <a:pt x="366" y="75"/>
                    <a:pt x="366" y="44"/>
                    <a:pt x="305" y="14"/>
                  </a:cubicBezTo>
                  <a:cubicBezTo>
                    <a:pt x="285" y="14"/>
                    <a:pt x="251" y="0"/>
                    <a:pt x="222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49"/>
            <p:cNvSpPr/>
            <p:nvPr/>
          </p:nvSpPr>
          <p:spPr>
            <a:xfrm>
              <a:off x="554575" y="279100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1"/>
                  </a:moveTo>
                  <a:cubicBezTo>
                    <a:pt x="138" y="1"/>
                    <a:pt x="92" y="9"/>
                    <a:pt x="62" y="24"/>
                  </a:cubicBezTo>
                  <a:cubicBezTo>
                    <a:pt x="1" y="85"/>
                    <a:pt x="1" y="145"/>
                    <a:pt x="62" y="176"/>
                  </a:cubicBezTo>
                  <a:cubicBezTo>
                    <a:pt x="92" y="191"/>
                    <a:pt x="138" y="199"/>
                    <a:pt x="183" y="199"/>
                  </a:cubicBezTo>
                  <a:cubicBezTo>
                    <a:pt x="229" y="199"/>
                    <a:pt x="274" y="191"/>
                    <a:pt x="305" y="176"/>
                  </a:cubicBezTo>
                  <a:cubicBezTo>
                    <a:pt x="366" y="145"/>
                    <a:pt x="366" y="85"/>
                    <a:pt x="305" y="24"/>
                  </a:cubicBezTo>
                  <a:cubicBezTo>
                    <a:pt x="274" y="9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49"/>
            <p:cNvSpPr/>
            <p:nvPr/>
          </p:nvSpPr>
          <p:spPr>
            <a:xfrm>
              <a:off x="539400" y="2782650"/>
              <a:ext cx="9900" cy="4975"/>
            </a:xfrm>
            <a:custGeom>
              <a:avLst/>
              <a:gdLst/>
              <a:ahLst/>
              <a:cxnLst/>
              <a:rect l="l" t="t" r="r" b="b"/>
              <a:pathLst>
                <a:path w="396" h="199" extrusionOk="0">
                  <a:moveTo>
                    <a:pt x="198" y="1"/>
                  </a:moveTo>
                  <a:cubicBezTo>
                    <a:pt x="160" y="1"/>
                    <a:pt x="122" y="8"/>
                    <a:pt x="91" y="23"/>
                  </a:cubicBezTo>
                  <a:cubicBezTo>
                    <a:pt x="0" y="54"/>
                    <a:pt x="0" y="115"/>
                    <a:pt x="91" y="175"/>
                  </a:cubicBezTo>
                  <a:cubicBezTo>
                    <a:pt x="122" y="191"/>
                    <a:pt x="160" y="198"/>
                    <a:pt x="198" y="198"/>
                  </a:cubicBezTo>
                  <a:cubicBezTo>
                    <a:pt x="236" y="198"/>
                    <a:pt x="274" y="191"/>
                    <a:pt x="304" y="175"/>
                  </a:cubicBezTo>
                  <a:cubicBezTo>
                    <a:pt x="395" y="115"/>
                    <a:pt x="395" y="54"/>
                    <a:pt x="304" y="23"/>
                  </a:cubicBezTo>
                  <a:cubicBezTo>
                    <a:pt x="274" y="8"/>
                    <a:pt x="236" y="1"/>
                    <a:pt x="198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49"/>
            <p:cNvSpPr/>
            <p:nvPr/>
          </p:nvSpPr>
          <p:spPr>
            <a:xfrm>
              <a:off x="524950" y="278265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1"/>
                  </a:moveTo>
                  <a:cubicBezTo>
                    <a:pt x="137" y="1"/>
                    <a:pt x="92" y="8"/>
                    <a:pt x="61" y="23"/>
                  </a:cubicBezTo>
                  <a:cubicBezTo>
                    <a:pt x="0" y="54"/>
                    <a:pt x="0" y="115"/>
                    <a:pt x="61" y="175"/>
                  </a:cubicBezTo>
                  <a:cubicBezTo>
                    <a:pt x="92" y="191"/>
                    <a:pt x="137" y="198"/>
                    <a:pt x="183" y="198"/>
                  </a:cubicBezTo>
                  <a:cubicBezTo>
                    <a:pt x="228" y="198"/>
                    <a:pt x="274" y="191"/>
                    <a:pt x="304" y="175"/>
                  </a:cubicBezTo>
                  <a:cubicBezTo>
                    <a:pt x="365" y="115"/>
                    <a:pt x="365" y="54"/>
                    <a:pt x="304" y="23"/>
                  </a:cubicBezTo>
                  <a:cubicBezTo>
                    <a:pt x="274" y="8"/>
                    <a:pt x="228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49"/>
            <p:cNvSpPr/>
            <p:nvPr/>
          </p:nvSpPr>
          <p:spPr>
            <a:xfrm>
              <a:off x="540150" y="279100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68" y="1"/>
                  </a:moveTo>
                  <a:cubicBezTo>
                    <a:pt x="130" y="1"/>
                    <a:pt x="92" y="9"/>
                    <a:pt x="61" y="24"/>
                  </a:cubicBezTo>
                  <a:cubicBezTo>
                    <a:pt x="0" y="85"/>
                    <a:pt x="0" y="145"/>
                    <a:pt x="61" y="176"/>
                  </a:cubicBezTo>
                  <a:cubicBezTo>
                    <a:pt x="92" y="191"/>
                    <a:pt x="130" y="199"/>
                    <a:pt x="168" y="199"/>
                  </a:cubicBezTo>
                  <a:cubicBezTo>
                    <a:pt x="206" y="199"/>
                    <a:pt x="244" y="191"/>
                    <a:pt x="274" y="176"/>
                  </a:cubicBezTo>
                  <a:cubicBezTo>
                    <a:pt x="365" y="145"/>
                    <a:pt x="365" y="85"/>
                    <a:pt x="274" y="24"/>
                  </a:cubicBezTo>
                  <a:cubicBezTo>
                    <a:pt x="244" y="9"/>
                    <a:pt x="206" y="1"/>
                    <a:pt x="168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49"/>
            <p:cNvSpPr/>
            <p:nvPr/>
          </p:nvSpPr>
          <p:spPr>
            <a:xfrm>
              <a:off x="539400" y="2774300"/>
              <a:ext cx="9125" cy="4775"/>
            </a:xfrm>
            <a:custGeom>
              <a:avLst/>
              <a:gdLst/>
              <a:ahLst/>
              <a:cxnLst/>
              <a:rect l="l" t="t" r="r" b="b"/>
              <a:pathLst>
                <a:path w="365" h="191" extrusionOk="0">
                  <a:moveTo>
                    <a:pt x="198" y="0"/>
                  </a:moveTo>
                  <a:cubicBezTo>
                    <a:pt x="160" y="0"/>
                    <a:pt x="122" y="8"/>
                    <a:pt x="91" y="23"/>
                  </a:cubicBezTo>
                  <a:cubicBezTo>
                    <a:pt x="0" y="53"/>
                    <a:pt x="0" y="114"/>
                    <a:pt x="91" y="145"/>
                  </a:cubicBezTo>
                  <a:cubicBezTo>
                    <a:pt x="122" y="175"/>
                    <a:pt x="160" y="190"/>
                    <a:pt x="198" y="190"/>
                  </a:cubicBezTo>
                  <a:cubicBezTo>
                    <a:pt x="236" y="190"/>
                    <a:pt x="274" y="175"/>
                    <a:pt x="304" y="145"/>
                  </a:cubicBezTo>
                  <a:cubicBezTo>
                    <a:pt x="365" y="114"/>
                    <a:pt x="365" y="53"/>
                    <a:pt x="304" y="23"/>
                  </a:cubicBezTo>
                  <a:cubicBezTo>
                    <a:pt x="274" y="8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49"/>
            <p:cNvSpPr/>
            <p:nvPr/>
          </p:nvSpPr>
          <p:spPr>
            <a:xfrm>
              <a:off x="554575" y="278265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1"/>
                  </a:moveTo>
                  <a:cubicBezTo>
                    <a:pt x="138" y="1"/>
                    <a:pt x="92" y="8"/>
                    <a:pt x="62" y="23"/>
                  </a:cubicBezTo>
                  <a:cubicBezTo>
                    <a:pt x="1" y="54"/>
                    <a:pt x="1" y="115"/>
                    <a:pt x="62" y="175"/>
                  </a:cubicBezTo>
                  <a:cubicBezTo>
                    <a:pt x="92" y="191"/>
                    <a:pt x="138" y="198"/>
                    <a:pt x="183" y="198"/>
                  </a:cubicBezTo>
                  <a:cubicBezTo>
                    <a:pt x="229" y="198"/>
                    <a:pt x="274" y="191"/>
                    <a:pt x="305" y="175"/>
                  </a:cubicBezTo>
                  <a:cubicBezTo>
                    <a:pt x="366" y="115"/>
                    <a:pt x="366" y="54"/>
                    <a:pt x="305" y="23"/>
                  </a:cubicBezTo>
                  <a:cubicBezTo>
                    <a:pt x="274" y="8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49"/>
            <p:cNvSpPr/>
            <p:nvPr/>
          </p:nvSpPr>
          <p:spPr>
            <a:xfrm>
              <a:off x="569775" y="2782450"/>
              <a:ext cx="8400" cy="5350"/>
            </a:xfrm>
            <a:custGeom>
              <a:avLst/>
              <a:gdLst/>
              <a:ahLst/>
              <a:cxnLst/>
              <a:rect l="l" t="t" r="r" b="b"/>
              <a:pathLst>
                <a:path w="336" h="214" extrusionOk="0">
                  <a:moveTo>
                    <a:pt x="183" y="1"/>
                  </a:moveTo>
                  <a:cubicBezTo>
                    <a:pt x="153" y="1"/>
                    <a:pt x="92" y="1"/>
                    <a:pt x="31" y="31"/>
                  </a:cubicBezTo>
                  <a:cubicBezTo>
                    <a:pt x="31" y="31"/>
                    <a:pt x="31" y="31"/>
                    <a:pt x="31" y="62"/>
                  </a:cubicBezTo>
                  <a:cubicBezTo>
                    <a:pt x="1" y="62"/>
                    <a:pt x="1" y="92"/>
                    <a:pt x="1" y="92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1" y="123"/>
                    <a:pt x="1" y="153"/>
                    <a:pt x="31" y="153"/>
                  </a:cubicBezTo>
                  <a:cubicBezTo>
                    <a:pt x="31" y="153"/>
                    <a:pt x="31" y="153"/>
                    <a:pt x="31" y="183"/>
                  </a:cubicBezTo>
                  <a:lnTo>
                    <a:pt x="62" y="183"/>
                  </a:lnTo>
                  <a:cubicBezTo>
                    <a:pt x="92" y="183"/>
                    <a:pt x="122" y="214"/>
                    <a:pt x="122" y="214"/>
                  </a:cubicBezTo>
                  <a:lnTo>
                    <a:pt x="153" y="214"/>
                  </a:lnTo>
                  <a:cubicBezTo>
                    <a:pt x="183" y="214"/>
                    <a:pt x="214" y="183"/>
                    <a:pt x="244" y="183"/>
                  </a:cubicBezTo>
                  <a:lnTo>
                    <a:pt x="274" y="183"/>
                  </a:lnTo>
                  <a:cubicBezTo>
                    <a:pt x="335" y="153"/>
                    <a:pt x="335" y="123"/>
                    <a:pt x="335" y="92"/>
                  </a:cubicBezTo>
                  <a:cubicBezTo>
                    <a:pt x="305" y="62"/>
                    <a:pt x="305" y="62"/>
                    <a:pt x="274" y="31"/>
                  </a:cubicBezTo>
                  <a:cubicBezTo>
                    <a:pt x="244" y="31"/>
                    <a:pt x="214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49"/>
            <p:cNvSpPr/>
            <p:nvPr/>
          </p:nvSpPr>
          <p:spPr>
            <a:xfrm>
              <a:off x="554575" y="2774100"/>
              <a:ext cx="8400" cy="5350"/>
            </a:xfrm>
            <a:custGeom>
              <a:avLst/>
              <a:gdLst/>
              <a:ahLst/>
              <a:cxnLst/>
              <a:rect l="l" t="t" r="r" b="b"/>
              <a:pathLst>
                <a:path w="336" h="214" extrusionOk="0">
                  <a:moveTo>
                    <a:pt x="214" y="1"/>
                  </a:moveTo>
                  <a:cubicBezTo>
                    <a:pt x="153" y="1"/>
                    <a:pt x="92" y="1"/>
                    <a:pt x="62" y="31"/>
                  </a:cubicBezTo>
                  <a:cubicBezTo>
                    <a:pt x="62" y="31"/>
                    <a:pt x="31" y="31"/>
                    <a:pt x="31" y="61"/>
                  </a:cubicBezTo>
                  <a:cubicBezTo>
                    <a:pt x="31" y="61"/>
                    <a:pt x="1" y="92"/>
                    <a:pt x="1" y="122"/>
                  </a:cubicBezTo>
                  <a:lnTo>
                    <a:pt x="31" y="153"/>
                  </a:lnTo>
                  <a:lnTo>
                    <a:pt x="62" y="153"/>
                  </a:lnTo>
                  <a:cubicBezTo>
                    <a:pt x="62" y="183"/>
                    <a:pt x="62" y="183"/>
                    <a:pt x="92" y="183"/>
                  </a:cubicBezTo>
                  <a:lnTo>
                    <a:pt x="153" y="183"/>
                  </a:lnTo>
                  <a:cubicBezTo>
                    <a:pt x="153" y="183"/>
                    <a:pt x="153" y="213"/>
                    <a:pt x="183" y="213"/>
                  </a:cubicBezTo>
                  <a:cubicBezTo>
                    <a:pt x="214" y="213"/>
                    <a:pt x="244" y="183"/>
                    <a:pt x="274" y="183"/>
                  </a:cubicBezTo>
                  <a:lnTo>
                    <a:pt x="305" y="183"/>
                  </a:lnTo>
                  <a:cubicBezTo>
                    <a:pt x="335" y="153"/>
                    <a:pt x="335" y="122"/>
                    <a:pt x="335" y="92"/>
                  </a:cubicBezTo>
                  <a:cubicBezTo>
                    <a:pt x="335" y="61"/>
                    <a:pt x="305" y="61"/>
                    <a:pt x="305" y="31"/>
                  </a:cubicBezTo>
                  <a:cubicBezTo>
                    <a:pt x="274" y="31"/>
                    <a:pt x="244" y="1"/>
                    <a:pt x="214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49"/>
            <p:cNvSpPr/>
            <p:nvPr/>
          </p:nvSpPr>
          <p:spPr>
            <a:xfrm>
              <a:off x="524950" y="280850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94" y="0"/>
                  </a:moveTo>
                  <a:cubicBezTo>
                    <a:pt x="152" y="0"/>
                    <a:pt x="107" y="8"/>
                    <a:pt x="61" y="23"/>
                  </a:cubicBezTo>
                  <a:cubicBezTo>
                    <a:pt x="0" y="53"/>
                    <a:pt x="0" y="114"/>
                    <a:pt x="61" y="144"/>
                  </a:cubicBezTo>
                  <a:cubicBezTo>
                    <a:pt x="107" y="175"/>
                    <a:pt x="152" y="190"/>
                    <a:pt x="194" y="190"/>
                  </a:cubicBezTo>
                  <a:cubicBezTo>
                    <a:pt x="236" y="190"/>
                    <a:pt x="274" y="175"/>
                    <a:pt x="304" y="144"/>
                  </a:cubicBezTo>
                  <a:cubicBezTo>
                    <a:pt x="365" y="114"/>
                    <a:pt x="365" y="53"/>
                    <a:pt x="304" y="23"/>
                  </a:cubicBezTo>
                  <a:cubicBezTo>
                    <a:pt x="274" y="8"/>
                    <a:pt x="236" y="0"/>
                    <a:pt x="194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49"/>
            <p:cNvSpPr/>
            <p:nvPr/>
          </p:nvSpPr>
          <p:spPr>
            <a:xfrm>
              <a:off x="510500" y="279955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1"/>
                  </a:moveTo>
                  <a:cubicBezTo>
                    <a:pt x="138" y="1"/>
                    <a:pt x="92" y="16"/>
                    <a:pt x="62" y="46"/>
                  </a:cubicBezTo>
                  <a:cubicBezTo>
                    <a:pt x="1" y="77"/>
                    <a:pt x="1" y="138"/>
                    <a:pt x="62" y="168"/>
                  </a:cubicBezTo>
                  <a:cubicBezTo>
                    <a:pt x="92" y="183"/>
                    <a:pt x="138" y="191"/>
                    <a:pt x="183" y="191"/>
                  </a:cubicBezTo>
                  <a:cubicBezTo>
                    <a:pt x="229" y="191"/>
                    <a:pt x="275" y="183"/>
                    <a:pt x="305" y="168"/>
                  </a:cubicBezTo>
                  <a:cubicBezTo>
                    <a:pt x="366" y="138"/>
                    <a:pt x="366" y="77"/>
                    <a:pt x="305" y="46"/>
                  </a:cubicBezTo>
                  <a:cubicBezTo>
                    <a:pt x="275" y="16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49"/>
            <p:cNvSpPr/>
            <p:nvPr/>
          </p:nvSpPr>
          <p:spPr>
            <a:xfrm>
              <a:off x="495325" y="2799550"/>
              <a:ext cx="9125" cy="4775"/>
            </a:xfrm>
            <a:custGeom>
              <a:avLst/>
              <a:gdLst/>
              <a:ahLst/>
              <a:cxnLst/>
              <a:rect l="l" t="t" r="r" b="b"/>
              <a:pathLst>
                <a:path w="365" h="191" extrusionOk="0">
                  <a:moveTo>
                    <a:pt x="198" y="1"/>
                  </a:moveTo>
                  <a:cubicBezTo>
                    <a:pt x="160" y="1"/>
                    <a:pt x="122" y="16"/>
                    <a:pt x="91" y="46"/>
                  </a:cubicBezTo>
                  <a:cubicBezTo>
                    <a:pt x="0" y="77"/>
                    <a:pt x="0" y="138"/>
                    <a:pt x="91" y="168"/>
                  </a:cubicBezTo>
                  <a:cubicBezTo>
                    <a:pt x="122" y="183"/>
                    <a:pt x="160" y="191"/>
                    <a:pt x="198" y="191"/>
                  </a:cubicBezTo>
                  <a:cubicBezTo>
                    <a:pt x="236" y="191"/>
                    <a:pt x="274" y="183"/>
                    <a:pt x="304" y="168"/>
                  </a:cubicBezTo>
                  <a:cubicBezTo>
                    <a:pt x="365" y="138"/>
                    <a:pt x="365" y="77"/>
                    <a:pt x="304" y="46"/>
                  </a:cubicBezTo>
                  <a:cubicBezTo>
                    <a:pt x="274" y="16"/>
                    <a:pt x="236" y="1"/>
                    <a:pt x="198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49"/>
            <p:cNvSpPr/>
            <p:nvPr/>
          </p:nvSpPr>
          <p:spPr>
            <a:xfrm>
              <a:off x="510500" y="280850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0"/>
                  </a:moveTo>
                  <a:cubicBezTo>
                    <a:pt x="138" y="0"/>
                    <a:pt x="92" y="8"/>
                    <a:pt x="62" y="23"/>
                  </a:cubicBezTo>
                  <a:cubicBezTo>
                    <a:pt x="1" y="53"/>
                    <a:pt x="1" y="114"/>
                    <a:pt x="62" y="144"/>
                  </a:cubicBezTo>
                  <a:cubicBezTo>
                    <a:pt x="92" y="175"/>
                    <a:pt x="138" y="190"/>
                    <a:pt x="183" y="190"/>
                  </a:cubicBezTo>
                  <a:cubicBezTo>
                    <a:pt x="229" y="190"/>
                    <a:pt x="275" y="175"/>
                    <a:pt x="305" y="144"/>
                  </a:cubicBezTo>
                  <a:cubicBezTo>
                    <a:pt x="366" y="114"/>
                    <a:pt x="366" y="53"/>
                    <a:pt x="305" y="23"/>
                  </a:cubicBezTo>
                  <a:cubicBezTo>
                    <a:pt x="275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49"/>
            <p:cNvSpPr/>
            <p:nvPr/>
          </p:nvSpPr>
          <p:spPr>
            <a:xfrm>
              <a:off x="510500" y="279100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1"/>
                  </a:moveTo>
                  <a:cubicBezTo>
                    <a:pt x="138" y="1"/>
                    <a:pt x="92" y="9"/>
                    <a:pt x="62" y="24"/>
                  </a:cubicBezTo>
                  <a:cubicBezTo>
                    <a:pt x="1" y="85"/>
                    <a:pt x="1" y="145"/>
                    <a:pt x="62" y="176"/>
                  </a:cubicBezTo>
                  <a:cubicBezTo>
                    <a:pt x="92" y="191"/>
                    <a:pt x="138" y="199"/>
                    <a:pt x="183" y="199"/>
                  </a:cubicBezTo>
                  <a:cubicBezTo>
                    <a:pt x="229" y="199"/>
                    <a:pt x="275" y="191"/>
                    <a:pt x="305" y="176"/>
                  </a:cubicBezTo>
                  <a:cubicBezTo>
                    <a:pt x="366" y="145"/>
                    <a:pt x="366" y="85"/>
                    <a:pt x="305" y="24"/>
                  </a:cubicBezTo>
                  <a:cubicBezTo>
                    <a:pt x="275" y="9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49"/>
            <p:cNvSpPr/>
            <p:nvPr/>
          </p:nvSpPr>
          <p:spPr>
            <a:xfrm>
              <a:off x="524950" y="279955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94" y="1"/>
                  </a:moveTo>
                  <a:cubicBezTo>
                    <a:pt x="152" y="1"/>
                    <a:pt x="107" y="16"/>
                    <a:pt x="61" y="46"/>
                  </a:cubicBezTo>
                  <a:cubicBezTo>
                    <a:pt x="0" y="77"/>
                    <a:pt x="0" y="138"/>
                    <a:pt x="61" y="168"/>
                  </a:cubicBezTo>
                  <a:cubicBezTo>
                    <a:pt x="107" y="183"/>
                    <a:pt x="152" y="191"/>
                    <a:pt x="194" y="191"/>
                  </a:cubicBezTo>
                  <a:cubicBezTo>
                    <a:pt x="236" y="191"/>
                    <a:pt x="274" y="183"/>
                    <a:pt x="304" y="168"/>
                  </a:cubicBezTo>
                  <a:cubicBezTo>
                    <a:pt x="365" y="138"/>
                    <a:pt x="365" y="77"/>
                    <a:pt x="304" y="46"/>
                  </a:cubicBezTo>
                  <a:cubicBezTo>
                    <a:pt x="274" y="16"/>
                    <a:pt x="236" y="1"/>
                    <a:pt x="194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49"/>
            <p:cNvSpPr/>
            <p:nvPr/>
          </p:nvSpPr>
          <p:spPr>
            <a:xfrm>
              <a:off x="540150" y="2799950"/>
              <a:ext cx="8375" cy="4575"/>
            </a:xfrm>
            <a:custGeom>
              <a:avLst/>
              <a:gdLst/>
              <a:ahLst/>
              <a:cxnLst/>
              <a:rect l="l" t="t" r="r" b="b"/>
              <a:pathLst>
                <a:path w="335" h="183" extrusionOk="0">
                  <a:moveTo>
                    <a:pt x="213" y="0"/>
                  </a:moveTo>
                  <a:cubicBezTo>
                    <a:pt x="152" y="0"/>
                    <a:pt x="92" y="0"/>
                    <a:pt x="61" y="30"/>
                  </a:cubicBezTo>
                  <a:lnTo>
                    <a:pt x="31" y="30"/>
                  </a:lnTo>
                  <a:cubicBezTo>
                    <a:pt x="0" y="61"/>
                    <a:pt x="0" y="61"/>
                    <a:pt x="0" y="91"/>
                  </a:cubicBezTo>
                  <a:cubicBezTo>
                    <a:pt x="0" y="91"/>
                    <a:pt x="0" y="91"/>
                    <a:pt x="0" y="122"/>
                  </a:cubicBezTo>
                  <a:cubicBezTo>
                    <a:pt x="0" y="122"/>
                    <a:pt x="31" y="122"/>
                    <a:pt x="31" y="152"/>
                  </a:cubicBezTo>
                  <a:lnTo>
                    <a:pt x="61" y="152"/>
                  </a:lnTo>
                  <a:cubicBezTo>
                    <a:pt x="61" y="152"/>
                    <a:pt x="61" y="182"/>
                    <a:pt x="92" y="182"/>
                  </a:cubicBezTo>
                  <a:lnTo>
                    <a:pt x="274" y="182"/>
                  </a:lnTo>
                  <a:cubicBezTo>
                    <a:pt x="274" y="182"/>
                    <a:pt x="274" y="182"/>
                    <a:pt x="274" y="152"/>
                  </a:cubicBezTo>
                  <a:cubicBezTo>
                    <a:pt x="335" y="152"/>
                    <a:pt x="335" y="91"/>
                    <a:pt x="335" y="61"/>
                  </a:cubicBezTo>
                  <a:cubicBezTo>
                    <a:pt x="335" y="61"/>
                    <a:pt x="304" y="30"/>
                    <a:pt x="274" y="30"/>
                  </a:cubicBezTo>
                  <a:cubicBezTo>
                    <a:pt x="274" y="0"/>
                    <a:pt x="244" y="0"/>
                    <a:pt x="21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49"/>
            <p:cNvSpPr/>
            <p:nvPr/>
          </p:nvSpPr>
          <p:spPr>
            <a:xfrm>
              <a:off x="525700" y="2791275"/>
              <a:ext cx="8400" cy="4900"/>
            </a:xfrm>
            <a:custGeom>
              <a:avLst/>
              <a:gdLst/>
              <a:ahLst/>
              <a:cxnLst/>
              <a:rect l="l" t="t" r="r" b="b"/>
              <a:pathLst>
                <a:path w="336" h="196" extrusionOk="0">
                  <a:moveTo>
                    <a:pt x="150" y="0"/>
                  </a:moveTo>
                  <a:cubicBezTo>
                    <a:pt x="120" y="0"/>
                    <a:pt x="83" y="22"/>
                    <a:pt x="62" y="43"/>
                  </a:cubicBezTo>
                  <a:lnTo>
                    <a:pt x="31" y="43"/>
                  </a:lnTo>
                  <a:cubicBezTo>
                    <a:pt x="1" y="74"/>
                    <a:pt x="1" y="74"/>
                    <a:pt x="1" y="104"/>
                  </a:cubicBezTo>
                  <a:cubicBezTo>
                    <a:pt x="1" y="134"/>
                    <a:pt x="1" y="134"/>
                    <a:pt x="31" y="134"/>
                  </a:cubicBezTo>
                  <a:cubicBezTo>
                    <a:pt x="31" y="165"/>
                    <a:pt x="31" y="165"/>
                    <a:pt x="31" y="165"/>
                  </a:cubicBezTo>
                  <a:lnTo>
                    <a:pt x="62" y="165"/>
                  </a:lnTo>
                  <a:cubicBezTo>
                    <a:pt x="92" y="195"/>
                    <a:pt x="122" y="195"/>
                    <a:pt x="122" y="195"/>
                  </a:cubicBezTo>
                  <a:lnTo>
                    <a:pt x="153" y="195"/>
                  </a:lnTo>
                  <a:cubicBezTo>
                    <a:pt x="183" y="195"/>
                    <a:pt x="214" y="195"/>
                    <a:pt x="244" y="165"/>
                  </a:cubicBezTo>
                  <a:lnTo>
                    <a:pt x="274" y="165"/>
                  </a:lnTo>
                  <a:cubicBezTo>
                    <a:pt x="335" y="134"/>
                    <a:pt x="335" y="104"/>
                    <a:pt x="335" y="74"/>
                  </a:cubicBezTo>
                  <a:cubicBezTo>
                    <a:pt x="335" y="74"/>
                    <a:pt x="305" y="43"/>
                    <a:pt x="274" y="43"/>
                  </a:cubicBezTo>
                  <a:cubicBezTo>
                    <a:pt x="274" y="13"/>
                    <a:pt x="244" y="13"/>
                    <a:pt x="183" y="13"/>
                  </a:cubicBezTo>
                  <a:cubicBezTo>
                    <a:pt x="174" y="4"/>
                    <a:pt x="163" y="0"/>
                    <a:pt x="150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49"/>
            <p:cNvSpPr/>
            <p:nvPr/>
          </p:nvSpPr>
          <p:spPr>
            <a:xfrm>
              <a:off x="496075" y="282520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71" y="1"/>
                  </a:moveTo>
                  <a:cubicBezTo>
                    <a:pt x="130" y="1"/>
                    <a:pt x="92" y="8"/>
                    <a:pt x="61" y="24"/>
                  </a:cubicBezTo>
                  <a:cubicBezTo>
                    <a:pt x="0" y="84"/>
                    <a:pt x="0" y="145"/>
                    <a:pt x="61" y="176"/>
                  </a:cubicBezTo>
                  <a:cubicBezTo>
                    <a:pt x="92" y="191"/>
                    <a:pt x="130" y="198"/>
                    <a:pt x="171" y="198"/>
                  </a:cubicBezTo>
                  <a:cubicBezTo>
                    <a:pt x="213" y="198"/>
                    <a:pt x="259" y="191"/>
                    <a:pt x="304" y="176"/>
                  </a:cubicBezTo>
                  <a:cubicBezTo>
                    <a:pt x="365" y="145"/>
                    <a:pt x="365" y="84"/>
                    <a:pt x="304" y="24"/>
                  </a:cubicBezTo>
                  <a:cubicBezTo>
                    <a:pt x="259" y="8"/>
                    <a:pt x="213" y="1"/>
                    <a:pt x="171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49"/>
            <p:cNvSpPr/>
            <p:nvPr/>
          </p:nvSpPr>
          <p:spPr>
            <a:xfrm>
              <a:off x="480875" y="2816850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83" y="0"/>
                  </a:moveTo>
                  <a:cubicBezTo>
                    <a:pt x="137" y="0"/>
                    <a:pt x="92" y="8"/>
                    <a:pt x="61" y="23"/>
                  </a:cubicBezTo>
                  <a:cubicBezTo>
                    <a:pt x="1" y="54"/>
                    <a:pt x="1" y="114"/>
                    <a:pt x="61" y="175"/>
                  </a:cubicBezTo>
                  <a:cubicBezTo>
                    <a:pt x="92" y="190"/>
                    <a:pt x="137" y="198"/>
                    <a:pt x="183" y="198"/>
                  </a:cubicBezTo>
                  <a:cubicBezTo>
                    <a:pt x="229" y="198"/>
                    <a:pt x="274" y="190"/>
                    <a:pt x="305" y="175"/>
                  </a:cubicBezTo>
                  <a:cubicBezTo>
                    <a:pt x="365" y="114"/>
                    <a:pt x="365" y="54"/>
                    <a:pt x="305" y="23"/>
                  </a:cubicBezTo>
                  <a:cubicBezTo>
                    <a:pt x="274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49"/>
            <p:cNvSpPr/>
            <p:nvPr/>
          </p:nvSpPr>
          <p:spPr>
            <a:xfrm>
              <a:off x="466450" y="2816850"/>
              <a:ext cx="9125" cy="4950"/>
            </a:xfrm>
            <a:custGeom>
              <a:avLst/>
              <a:gdLst/>
              <a:ahLst/>
              <a:cxnLst/>
              <a:rect l="l" t="t" r="r" b="b"/>
              <a:pathLst>
                <a:path w="365" h="198" extrusionOk="0">
                  <a:moveTo>
                    <a:pt x="182" y="0"/>
                  </a:moveTo>
                  <a:cubicBezTo>
                    <a:pt x="137" y="0"/>
                    <a:pt x="91" y="8"/>
                    <a:pt x="61" y="23"/>
                  </a:cubicBezTo>
                  <a:cubicBezTo>
                    <a:pt x="0" y="54"/>
                    <a:pt x="0" y="114"/>
                    <a:pt x="61" y="175"/>
                  </a:cubicBezTo>
                  <a:cubicBezTo>
                    <a:pt x="91" y="190"/>
                    <a:pt x="137" y="198"/>
                    <a:pt x="182" y="198"/>
                  </a:cubicBezTo>
                  <a:cubicBezTo>
                    <a:pt x="228" y="198"/>
                    <a:pt x="274" y="190"/>
                    <a:pt x="304" y="175"/>
                  </a:cubicBezTo>
                  <a:cubicBezTo>
                    <a:pt x="365" y="114"/>
                    <a:pt x="365" y="54"/>
                    <a:pt x="304" y="23"/>
                  </a:cubicBezTo>
                  <a:cubicBezTo>
                    <a:pt x="274" y="8"/>
                    <a:pt x="228" y="0"/>
                    <a:pt x="182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49"/>
            <p:cNvSpPr/>
            <p:nvPr/>
          </p:nvSpPr>
          <p:spPr>
            <a:xfrm>
              <a:off x="480875" y="282520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94" y="1"/>
                  </a:moveTo>
                  <a:cubicBezTo>
                    <a:pt x="153" y="1"/>
                    <a:pt x="107" y="8"/>
                    <a:pt x="61" y="24"/>
                  </a:cubicBezTo>
                  <a:cubicBezTo>
                    <a:pt x="1" y="84"/>
                    <a:pt x="1" y="145"/>
                    <a:pt x="61" y="176"/>
                  </a:cubicBezTo>
                  <a:cubicBezTo>
                    <a:pt x="107" y="191"/>
                    <a:pt x="153" y="198"/>
                    <a:pt x="194" y="198"/>
                  </a:cubicBezTo>
                  <a:cubicBezTo>
                    <a:pt x="236" y="198"/>
                    <a:pt x="274" y="191"/>
                    <a:pt x="305" y="176"/>
                  </a:cubicBezTo>
                  <a:cubicBezTo>
                    <a:pt x="365" y="145"/>
                    <a:pt x="365" y="84"/>
                    <a:pt x="305" y="24"/>
                  </a:cubicBezTo>
                  <a:cubicBezTo>
                    <a:pt x="274" y="8"/>
                    <a:pt x="236" y="1"/>
                    <a:pt x="194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9"/>
            <p:cNvSpPr/>
            <p:nvPr/>
          </p:nvSpPr>
          <p:spPr>
            <a:xfrm>
              <a:off x="480875" y="280850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0"/>
                  </a:moveTo>
                  <a:cubicBezTo>
                    <a:pt x="137" y="0"/>
                    <a:pt x="92" y="8"/>
                    <a:pt x="61" y="23"/>
                  </a:cubicBezTo>
                  <a:cubicBezTo>
                    <a:pt x="1" y="53"/>
                    <a:pt x="1" y="114"/>
                    <a:pt x="61" y="144"/>
                  </a:cubicBezTo>
                  <a:cubicBezTo>
                    <a:pt x="92" y="175"/>
                    <a:pt x="137" y="190"/>
                    <a:pt x="183" y="190"/>
                  </a:cubicBezTo>
                  <a:cubicBezTo>
                    <a:pt x="229" y="190"/>
                    <a:pt x="274" y="175"/>
                    <a:pt x="305" y="144"/>
                  </a:cubicBezTo>
                  <a:cubicBezTo>
                    <a:pt x="365" y="114"/>
                    <a:pt x="365" y="53"/>
                    <a:pt x="305" y="23"/>
                  </a:cubicBezTo>
                  <a:cubicBezTo>
                    <a:pt x="274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9"/>
            <p:cNvSpPr/>
            <p:nvPr/>
          </p:nvSpPr>
          <p:spPr>
            <a:xfrm>
              <a:off x="496075" y="2816850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68" y="0"/>
                  </a:moveTo>
                  <a:cubicBezTo>
                    <a:pt x="130" y="0"/>
                    <a:pt x="92" y="8"/>
                    <a:pt x="61" y="23"/>
                  </a:cubicBezTo>
                  <a:cubicBezTo>
                    <a:pt x="0" y="54"/>
                    <a:pt x="0" y="114"/>
                    <a:pt x="61" y="175"/>
                  </a:cubicBezTo>
                  <a:cubicBezTo>
                    <a:pt x="92" y="190"/>
                    <a:pt x="130" y="198"/>
                    <a:pt x="168" y="198"/>
                  </a:cubicBezTo>
                  <a:cubicBezTo>
                    <a:pt x="206" y="198"/>
                    <a:pt x="244" y="190"/>
                    <a:pt x="274" y="175"/>
                  </a:cubicBezTo>
                  <a:cubicBezTo>
                    <a:pt x="365" y="114"/>
                    <a:pt x="365" y="54"/>
                    <a:pt x="274" y="23"/>
                  </a:cubicBezTo>
                  <a:cubicBezTo>
                    <a:pt x="244" y="8"/>
                    <a:pt x="206" y="0"/>
                    <a:pt x="16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9"/>
            <p:cNvSpPr/>
            <p:nvPr/>
          </p:nvSpPr>
          <p:spPr>
            <a:xfrm>
              <a:off x="510500" y="2816650"/>
              <a:ext cx="9150" cy="5150"/>
            </a:xfrm>
            <a:custGeom>
              <a:avLst/>
              <a:gdLst/>
              <a:ahLst/>
              <a:cxnLst/>
              <a:rect l="l" t="t" r="r" b="b"/>
              <a:pathLst>
                <a:path w="366" h="206" extrusionOk="0">
                  <a:moveTo>
                    <a:pt x="153" y="1"/>
                  </a:moveTo>
                  <a:cubicBezTo>
                    <a:pt x="123" y="1"/>
                    <a:pt x="92" y="1"/>
                    <a:pt x="62" y="31"/>
                  </a:cubicBezTo>
                  <a:lnTo>
                    <a:pt x="31" y="31"/>
                  </a:lnTo>
                  <a:cubicBezTo>
                    <a:pt x="1" y="92"/>
                    <a:pt x="1" y="153"/>
                    <a:pt x="62" y="183"/>
                  </a:cubicBezTo>
                  <a:cubicBezTo>
                    <a:pt x="92" y="198"/>
                    <a:pt x="130" y="206"/>
                    <a:pt x="168" y="206"/>
                  </a:cubicBezTo>
                  <a:cubicBezTo>
                    <a:pt x="206" y="206"/>
                    <a:pt x="244" y="198"/>
                    <a:pt x="275" y="183"/>
                  </a:cubicBezTo>
                  <a:lnTo>
                    <a:pt x="305" y="183"/>
                  </a:lnTo>
                  <a:lnTo>
                    <a:pt x="183" y="92"/>
                  </a:lnTo>
                  <a:lnTo>
                    <a:pt x="305" y="153"/>
                  </a:lnTo>
                  <a:cubicBezTo>
                    <a:pt x="335" y="153"/>
                    <a:pt x="335" y="122"/>
                    <a:pt x="335" y="122"/>
                  </a:cubicBezTo>
                  <a:cubicBezTo>
                    <a:pt x="366" y="92"/>
                    <a:pt x="335" y="62"/>
                    <a:pt x="305" y="31"/>
                  </a:cubicBezTo>
                  <a:cubicBezTo>
                    <a:pt x="244" y="1"/>
                    <a:pt x="214" y="1"/>
                    <a:pt x="15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9"/>
            <p:cNvSpPr/>
            <p:nvPr/>
          </p:nvSpPr>
          <p:spPr>
            <a:xfrm>
              <a:off x="496075" y="2808300"/>
              <a:ext cx="8375" cy="4575"/>
            </a:xfrm>
            <a:custGeom>
              <a:avLst/>
              <a:gdLst/>
              <a:ahLst/>
              <a:cxnLst/>
              <a:rect l="l" t="t" r="r" b="b"/>
              <a:pathLst>
                <a:path w="335" h="183" extrusionOk="0">
                  <a:moveTo>
                    <a:pt x="152" y="0"/>
                  </a:moveTo>
                  <a:cubicBezTo>
                    <a:pt x="122" y="0"/>
                    <a:pt x="92" y="0"/>
                    <a:pt x="61" y="31"/>
                  </a:cubicBezTo>
                  <a:lnTo>
                    <a:pt x="31" y="31"/>
                  </a:lnTo>
                  <a:cubicBezTo>
                    <a:pt x="0" y="92"/>
                    <a:pt x="0" y="122"/>
                    <a:pt x="61" y="152"/>
                  </a:cubicBezTo>
                  <a:cubicBezTo>
                    <a:pt x="122" y="183"/>
                    <a:pt x="213" y="183"/>
                    <a:pt x="274" y="183"/>
                  </a:cubicBezTo>
                  <a:cubicBezTo>
                    <a:pt x="274" y="183"/>
                    <a:pt x="274" y="183"/>
                    <a:pt x="274" y="152"/>
                  </a:cubicBezTo>
                  <a:cubicBezTo>
                    <a:pt x="304" y="152"/>
                    <a:pt x="335" y="122"/>
                    <a:pt x="335" y="122"/>
                  </a:cubicBezTo>
                  <a:cubicBezTo>
                    <a:pt x="335" y="92"/>
                    <a:pt x="335" y="61"/>
                    <a:pt x="274" y="31"/>
                  </a:cubicBezTo>
                  <a:cubicBezTo>
                    <a:pt x="244" y="0"/>
                    <a:pt x="183" y="0"/>
                    <a:pt x="152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9"/>
            <p:cNvSpPr/>
            <p:nvPr/>
          </p:nvSpPr>
          <p:spPr>
            <a:xfrm>
              <a:off x="466450" y="2842675"/>
              <a:ext cx="9125" cy="4775"/>
            </a:xfrm>
            <a:custGeom>
              <a:avLst/>
              <a:gdLst/>
              <a:ahLst/>
              <a:cxnLst/>
              <a:rect l="l" t="t" r="r" b="b"/>
              <a:pathLst>
                <a:path w="365" h="191" extrusionOk="0">
                  <a:moveTo>
                    <a:pt x="182" y="1"/>
                  </a:moveTo>
                  <a:cubicBezTo>
                    <a:pt x="137" y="1"/>
                    <a:pt x="91" y="8"/>
                    <a:pt x="61" y="24"/>
                  </a:cubicBezTo>
                  <a:cubicBezTo>
                    <a:pt x="0" y="54"/>
                    <a:pt x="0" y="115"/>
                    <a:pt x="61" y="145"/>
                  </a:cubicBezTo>
                  <a:cubicBezTo>
                    <a:pt x="91" y="176"/>
                    <a:pt x="137" y="191"/>
                    <a:pt x="182" y="191"/>
                  </a:cubicBezTo>
                  <a:cubicBezTo>
                    <a:pt x="228" y="191"/>
                    <a:pt x="274" y="176"/>
                    <a:pt x="304" y="145"/>
                  </a:cubicBezTo>
                  <a:cubicBezTo>
                    <a:pt x="365" y="115"/>
                    <a:pt x="365" y="54"/>
                    <a:pt x="304" y="24"/>
                  </a:cubicBezTo>
                  <a:cubicBezTo>
                    <a:pt x="274" y="8"/>
                    <a:pt x="228" y="1"/>
                    <a:pt x="182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9"/>
            <p:cNvSpPr/>
            <p:nvPr/>
          </p:nvSpPr>
          <p:spPr>
            <a:xfrm>
              <a:off x="452000" y="283357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68" y="0"/>
                  </a:moveTo>
                  <a:cubicBezTo>
                    <a:pt x="130" y="0"/>
                    <a:pt x="92" y="8"/>
                    <a:pt x="61" y="23"/>
                  </a:cubicBezTo>
                  <a:cubicBezTo>
                    <a:pt x="1" y="84"/>
                    <a:pt x="1" y="144"/>
                    <a:pt x="61" y="175"/>
                  </a:cubicBezTo>
                  <a:cubicBezTo>
                    <a:pt x="92" y="190"/>
                    <a:pt x="130" y="198"/>
                    <a:pt x="168" y="198"/>
                  </a:cubicBezTo>
                  <a:cubicBezTo>
                    <a:pt x="206" y="198"/>
                    <a:pt x="244" y="190"/>
                    <a:pt x="274" y="175"/>
                  </a:cubicBezTo>
                  <a:cubicBezTo>
                    <a:pt x="365" y="144"/>
                    <a:pt x="365" y="84"/>
                    <a:pt x="274" y="23"/>
                  </a:cubicBezTo>
                  <a:cubicBezTo>
                    <a:pt x="244" y="8"/>
                    <a:pt x="206" y="0"/>
                    <a:pt x="16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49"/>
            <p:cNvSpPr/>
            <p:nvPr/>
          </p:nvSpPr>
          <p:spPr>
            <a:xfrm>
              <a:off x="436800" y="283357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83" y="0"/>
                  </a:moveTo>
                  <a:cubicBezTo>
                    <a:pt x="137" y="0"/>
                    <a:pt x="92" y="8"/>
                    <a:pt x="61" y="23"/>
                  </a:cubicBezTo>
                  <a:cubicBezTo>
                    <a:pt x="1" y="84"/>
                    <a:pt x="1" y="144"/>
                    <a:pt x="61" y="175"/>
                  </a:cubicBezTo>
                  <a:cubicBezTo>
                    <a:pt x="92" y="190"/>
                    <a:pt x="137" y="198"/>
                    <a:pt x="183" y="198"/>
                  </a:cubicBezTo>
                  <a:cubicBezTo>
                    <a:pt x="229" y="198"/>
                    <a:pt x="274" y="190"/>
                    <a:pt x="305" y="175"/>
                  </a:cubicBezTo>
                  <a:cubicBezTo>
                    <a:pt x="365" y="144"/>
                    <a:pt x="365" y="84"/>
                    <a:pt x="305" y="23"/>
                  </a:cubicBezTo>
                  <a:cubicBezTo>
                    <a:pt x="274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9"/>
            <p:cNvSpPr/>
            <p:nvPr/>
          </p:nvSpPr>
          <p:spPr>
            <a:xfrm>
              <a:off x="452000" y="284267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68" y="1"/>
                  </a:moveTo>
                  <a:cubicBezTo>
                    <a:pt x="130" y="1"/>
                    <a:pt x="92" y="8"/>
                    <a:pt x="61" y="24"/>
                  </a:cubicBezTo>
                  <a:cubicBezTo>
                    <a:pt x="1" y="54"/>
                    <a:pt x="1" y="115"/>
                    <a:pt x="61" y="145"/>
                  </a:cubicBezTo>
                  <a:cubicBezTo>
                    <a:pt x="92" y="176"/>
                    <a:pt x="130" y="191"/>
                    <a:pt x="168" y="191"/>
                  </a:cubicBezTo>
                  <a:cubicBezTo>
                    <a:pt x="206" y="191"/>
                    <a:pt x="244" y="176"/>
                    <a:pt x="274" y="145"/>
                  </a:cubicBezTo>
                  <a:cubicBezTo>
                    <a:pt x="365" y="115"/>
                    <a:pt x="365" y="54"/>
                    <a:pt x="274" y="24"/>
                  </a:cubicBezTo>
                  <a:cubicBezTo>
                    <a:pt x="244" y="8"/>
                    <a:pt x="206" y="1"/>
                    <a:pt x="168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9"/>
            <p:cNvSpPr/>
            <p:nvPr/>
          </p:nvSpPr>
          <p:spPr>
            <a:xfrm>
              <a:off x="451250" y="2825200"/>
              <a:ext cx="9125" cy="4975"/>
            </a:xfrm>
            <a:custGeom>
              <a:avLst/>
              <a:gdLst/>
              <a:ahLst/>
              <a:cxnLst/>
              <a:rect l="l" t="t" r="r" b="b"/>
              <a:pathLst>
                <a:path w="365" h="199" extrusionOk="0">
                  <a:moveTo>
                    <a:pt x="198" y="1"/>
                  </a:moveTo>
                  <a:cubicBezTo>
                    <a:pt x="160" y="1"/>
                    <a:pt x="122" y="8"/>
                    <a:pt x="91" y="24"/>
                  </a:cubicBezTo>
                  <a:cubicBezTo>
                    <a:pt x="0" y="84"/>
                    <a:pt x="0" y="145"/>
                    <a:pt x="91" y="176"/>
                  </a:cubicBezTo>
                  <a:cubicBezTo>
                    <a:pt x="122" y="191"/>
                    <a:pt x="160" y="198"/>
                    <a:pt x="198" y="198"/>
                  </a:cubicBezTo>
                  <a:cubicBezTo>
                    <a:pt x="236" y="198"/>
                    <a:pt x="274" y="191"/>
                    <a:pt x="304" y="176"/>
                  </a:cubicBezTo>
                  <a:cubicBezTo>
                    <a:pt x="365" y="145"/>
                    <a:pt x="365" y="84"/>
                    <a:pt x="304" y="24"/>
                  </a:cubicBezTo>
                  <a:cubicBezTo>
                    <a:pt x="274" y="8"/>
                    <a:pt x="236" y="1"/>
                    <a:pt x="198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9"/>
            <p:cNvSpPr/>
            <p:nvPr/>
          </p:nvSpPr>
          <p:spPr>
            <a:xfrm>
              <a:off x="466450" y="2833575"/>
              <a:ext cx="9125" cy="4950"/>
            </a:xfrm>
            <a:custGeom>
              <a:avLst/>
              <a:gdLst/>
              <a:ahLst/>
              <a:cxnLst/>
              <a:rect l="l" t="t" r="r" b="b"/>
              <a:pathLst>
                <a:path w="365" h="198" extrusionOk="0">
                  <a:moveTo>
                    <a:pt x="182" y="0"/>
                  </a:moveTo>
                  <a:cubicBezTo>
                    <a:pt x="137" y="0"/>
                    <a:pt x="91" y="8"/>
                    <a:pt x="61" y="23"/>
                  </a:cubicBezTo>
                  <a:cubicBezTo>
                    <a:pt x="0" y="84"/>
                    <a:pt x="0" y="144"/>
                    <a:pt x="61" y="175"/>
                  </a:cubicBezTo>
                  <a:cubicBezTo>
                    <a:pt x="91" y="190"/>
                    <a:pt x="137" y="198"/>
                    <a:pt x="182" y="198"/>
                  </a:cubicBezTo>
                  <a:cubicBezTo>
                    <a:pt x="228" y="198"/>
                    <a:pt x="274" y="190"/>
                    <a:pt x="304" y="175"/>
                  </a:cubicBezTo>
                  <a:cubicBezTo>
                    <a:pt x="365" y="144"/>
                    <a:pt x="365" y="84"/>
                    <a:pt x="304" y="23"/>
                  </a:cubicBezTo>
                  <a:cubicBezTo>
                    <a:pt x="274" y="8"/>
                    <a:pt x="228" y="0"/>
                    <a:pt x="182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9"/>
            <p:cNvSpPr/>
            <p:nvPr/>
          </p:nvSpPr>
          <p:spPr>
            <a:xfrm>
              <a:off x="481625" y="2834125"/>
              <a:ext cx="8400" cy="4600"/>
            </a:xfrm>
            <a:custGeom>
              <a:avLst/>
              <a:gdLst/>
              <a:ahLst/>
              <a:cxnLst/>
              <a:rect l="l" t="t" r="r" b="b"/>
              <a:pathLst>
                <a:path w="336" h="184" extrusionOk="0">
                  <a:moveTo>
                    <a:pt x="183" y="1"/>
                  </a:moveTo>
                  <a:cubicBezTo>
                    <a:pt x="153" y="1"/>
                    <a:pt x="92" y="1"/>
                    <a:pt x="62" y="31"/>
                  </a:cubicBezTo>
                  <a:lnTo>
                    <a:pt x="31" y="31"/>
                  </a:lnTo>
                  <a:cubicBezTo>
                    <a:pt x="1" y="62"/>
                    <a:pt x="1" y="62"/>
                    <a:pt x="1" y="92"/>
                  </a:cubicBezTo>
                  <a:cubicBezTo>
                    <a:pt x="1" y="92"/>
                    <a:pt x="1" y="92"/>
                    <a:pt x="1" y="122"/>
                  </a:cubicBezTo>
                  <a:lnTo>
                    <a:pt x="31" y="122"/>
                  </a:lnTo>
                  <a:cubicBezTo>
                    <a:pt x="31" y="153"/>
                    <a:pt x="31" y="153"/>
                    <a:pt x="31" y="153"/>
                  </a:cubicBezTo>
                  <a:lnTo>
                    <a:pt x="92" y="122"/>
                  </a:lnTo>
                  <a:lnTo>
                    <a:pt x="62" y="153"/>
                  </a:lnTo>
                  <a:cubicBezTo>
                    <a:pt x="92" y="183"/>
                    <a:pt x="123" y="183"/>
                    <a:pt x="123" y="183"/>
                  </a:cubicBezTo>
                  <a:lnTo>
                    <a:pt x="153" y="183"/>
                  </a:lnTo>
                  <a:cubicBezTo>
                    <a:pt x="183" y="183"/>
                    <a:pt x="244" y="183"/>
                    <a:pt x="275" y="153"/>
                  </a:cubicBezTo>
                  <a:cubicBezTo>
                    <a:pt x="335" y="122"/>
                    <a:pt x="335" y="92"/>
                    <a:pt x="335" y="62"/>
                  </a:cubicBezTo>
                  <a:cubicBezTo>
                    <a:pt x="335" y="62"/>
                    <a:pt x="305" y="31"/>
                    <a:pt x="275" y="31"/>
                  </a:cubicBezTo>
                  <a:cubicBezTo>
                    <a:pt x="275" y="1"/>
                    <a:pt x="244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9"/>
            <p:cNvSpPr/>
            <p:nvPr/>
          </p:nvSpPr>
          <p:spPr>
            <a:xfrm>
              <a:off x="467200" y="2825450"/>
              <a:ext cx="8375" cy="4900"/>
            </a:xfrm>
            <a:custGeom>
              <a:avLst/>
              <a:gdLst/>
              <a:ahLst/>
              <a:cxnLst/>
              <a:rect l="l" t="t" r="r" b="b"/>
              <a:pathLst>
                <a:path w="335" h="196" extrusionOk="0">
                  <a:moveTo>
                    <a:pt x="123" y="0"/>
                  </a:moveTo>
                  <a:cubicBezTo>
                    <a:pt x="85" y="0"/>
                    <a:pt x="51" y="14"/>
                    <a:pt x="31" y="14"/>
                  </a:cubicBezTo>
                  <a:lnTo>
                    <a:pt x="152" y="105"/>
                  </a:lnTo>
                  <a:lnTo>
                    <a:pt x="31" y="44"/>
                  </a:lnTo>
                  <a:lnTo>
                    <a:pt x="0" y="44"/>
                  </a:lnTo>
                  <a:cubicBezTo>
                    <a:pt x="0" y="74"/>
                    <a:pt x="0" y="74"/>
                    <a:pt x="0" y="10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31" y="166"/>
                    <a:pt x="31" y="166"/>
                  </a:cubicBezTo>
                  <a:lnTo>
                    <a:pt x="61" y="166"/>
                  </a:lnTo>
                  <a:cubicBezTo>
                    <a:pt x="92" y="196"/>
                    <a:pt x="92" y="196"/>
                    <a:pt x="122" y="196"/>
                  </a:cubicBezTo>
                  <a:lnTo>
                    <a:pt x="152" y="196"/>
                  </a:lnTo>
                  <a:cubicBezTo>
                    <a:pt x="183" y="196"/>
                    <a:pt x="213" y="196"/>
                    <a:pt x="244" y="166"/>
                  </a:cubicBezTo>
                  <a:lnTo>
                    <a:pt x="274" y="166"/>
                  </a:lnTo>
                  <a:cubicBezTo>
                    <a:pt x="304" y="135"/>
                    <a:pt x="335" y="105"/>
                    <a:pt x="304" y="74"/>
                  </a:cubicBezTo>
                  <a:cubicBezTo>
                    <a:pt x="304" y="44"/>
                    <a:pt x="304" y="44"/>
                    <a:pt x="274" y="14"/>
                  </a:cubicBezTo>
                  <a:lnTo>
                    <a:pt x="183" y="14"/>
                  </a:lnTo>
                  <a:cubicBezTo>
                    <a:pt x="163" y="3"/>
                    <a:pt x="142" y="0"/>
                    <a:pt x="12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9"/>
            <p:cNvSpPr/>
            <p:nvPr/>
          </p:nvSpPr>
          <p:spPr>
            <a:xfrm>
              <a:off x="437550" y="2842500"/>
              <a:ext cx="8400" cy="4575"/>
            </a:xfrm>
            <a:custGeom>
              <a:avLst/>
              <a:gdLst/>
              <a:ahLst/>
              <a:cxnLst/>
              <a:rect l="l" t="t" r="r" b="b"/>
              <a:pathLst>
                <a:path w="336" h="183" extrusionOk="0">
                  <a:moveTo>
                    <a:pt x="183" y="0"/>
                  </a:moveTo>
                  <a:cubicBezTo>
                    <a:pt x="123" y="0"/>
                    <a:pt x="92" y="0"/>
                    <a:pt x="31" y="31"/>
                  </a:cubicBezTo>
                  <a:cubicBezTo>
                    <a:pt x="1" y="61"/>
                    <a:pt x="1" y="91"/>
                    <a:pt x="1" y="91"/>
                  </a:cubicBezTo>
                  <a:cubicBezTo>
                    <a:pt x="1" y="91"/>
                    <a:pt x="1" y="122"/>
                    <a:pt x="1" y="122"/>
                  </a:cubicBezTo>
                  <a:cubicBezTo>
                    <a:pt x="1" y="122"/>
                    <a:pt x="1" y="152"/>
                    <a:pt x="31" y="152"/>
                  </a:cubicBezTo>
                  <a:cubicBezTo>
                    <a:pt x="62" y="152"/>
                    <a:pt x="62" y="183"/>
                    <a:pt x="62" y="183"/>
                  </a:cubicBezTo>
                  <a:lnTo>
                    <a:pt x="244" y="183"/>
                  </a:lnTo>
                  <a:cubicBezTo>
                    <a:pt x="244" y="183"/>
                    <a:pt x="275" y="183"/>
                    <a:pt x="275" y="152"/>
                  </a:cubicBezTo>
                  <a:cubicBezTo>
                    <a:pt x="305" y="152"/>
                    <a:pt x="335" y="122"/>
                    <a:pt x="335" y="91"/>
                  </a:cubicBezTo>
                  <a:cubicBezTo>
                    <a:pt x="305" y="61"/>
                    <a:pt x="305" y="31"/>
                    <a:pt x="275" y="31"/>
                  </a:cubicBezTo>
                  <a:cubicBezTo>
                    <a:pt x="244" y="0"/>
                    <a:pt x="214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9"/>
            <p:cNvSpPr/>
            <p:nvPr/>
          </p:nvSpPr>
          <p:spPr>
            <a:xfrm>
              <a:off x="1497600" y="3145875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95" y="1"/>
                  </a:moveTo>
                  <a:cubicBezTo>
                    <a:pt x="153" y="1"/>
                    <a:pt x="107" y="8"/>
                    <a:pt x="62" y="23"/>
                  </a:cubicBezTo>
                  <a:cubicBezTo>
                    <a:pt x="1" y="54"/>
                    <a:pt x="1" y="115"/>
                    <a:pt x="62" y="175"/>
                  </a:cubicBezTo>
                  <a:cubicBezTo>
                    <a:pt x="107" y="191"/>
                    <a:pt x="153" y="198"/>
                    <a:pt x="195" y="198"/>
                  </a:cubicBezTo>
                  <a:cubicBezTo>
                    <a:pt x="237" y="198"/>
                    <a:pt x="275" y="191"/>
                    <a:pt x="305" y="175"/>
                  </a:cubicBezTo>
                  <a:cubicBezTo>
                    <a:pt x="366" y="115"/>
                    <a:pt x="366" y="54"/>
                    <a:pt x="305" y="23"/>
                  </a:cubicBezTo>
                  <a:cubicBezTo>
                    <a:pt x="275" y="8"/>
                    <a:pt x="237" y="1"/>
                    <a:pt x="195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9"/>
            <p:cNvSpPr/>
            <p:nvPr/>
          </p:nvSpPr>
          <p:spPr>
            <a:xfrm>
              <a:off x="1512800" y="313752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68" y="0"/>
                  </a:moveTo>
                  <a:cubicBezTo>
                    <a:pt x="130" y="0"/>
                    <a:pt x="92" y="8"/>
                    <a:pt x="62" y="23"/>
                  </a:cubicBezTo>
                  <a:cubicBezTo>
                    <a:pt x="1" y="54"/>
                    <a:pt x="1" y="114"/>
                    <a:pt x="62" y="145"/>
                  </a:cubicBezTo>
                  <a:cubicBezTo>
                    <a:pt x="92" y="175"/>
                    <a:pt x="130" y="190"/>
                    <a:pt x="168" y="190"/>
                  </a:cubicBezTo>
                  <a:cubicBezTo>
                    <a:pt x="206" y="190"/>
                    <a:pt x="244" y="175"/>
                    <a:pt x="274" y="145"/>
                  </a:cubicBezTo>
                  <a:cubicBezTo>
                    <a:pt x="366" y="114"/>
                    <a:pt x="366" y="54"/>
                    <a:pt x="274" y="23"/>
                  </a:cubicBezTo>
                  <a:cubicBezTo>
                    <a:pt x="244" y="8"/>
                    <a:pt x="206" y="0"/>
                    <a:pt x="16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9"/>
            <p:cNvSpPr/>
            <p:nvPr/>
          </p:nvSpPr>
          <p:spPr>
            <a:xfrm>
              <a:off x="1468725" y="316277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72" y="1"/>
                  </a:moveTo>
                  <a:cubicBezTo>
                    <a:pt x="130" y="1"/>
                    <a:pt x="92" y="16"/>
                    <a:pt x="62" y="47"/>
                  </a:cubicBezTo>
                  <a:cubicBezTo>
                    <a:pt x="1" y="77"/>
                    <a:pt x="1" y="138"/>
                    <a:pt x="62" y="168"/>
                  </a:cubicBezTo>
                  <a:cubicBezTo>
                    <a:pt x="92" y="183"/>
                    <a:pt x="130" y="191"/>
                    <a:pt x="172" y="191"/>
                  </a:cubicBezTo>
                  <a:cubicBezTo>
                    <a:pt x="214" y="191"/>
                    <a:pt x="259" y="183"/>
                    <a:pt x="305" y="168"/>
                  </a:cubicBezTo>
                  <a:cubicBezTo>
                    <a:pt x="366" y="138"/>
                    <a:pt x="366" y="77"/>
                    <a:pt x="305" y="47"/>
                  </a:cubicBezTo>
                  <a:cubicBezTo>
                    <a:pt x="259" y="16"/>
                    <a:pt x="214" y="1"/>
                    <a:pt x="172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9"/>
            <p:cNvSpPr/>
            <p:nvPr/>
          </p:nvSpPr>
          <p:spPr>
            <a:xfrm>
              <a:off x="1483175" y="3154250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83" y="0"/>
                  </a:moveTo>
                  <a:cubicBezTo>
                    <a:pt x="137" y="0"/>
                    <a:pt x="92" y="8"/>
                    <a:pt x="61" y="23"/>
                  </a:cubicBezTo>
                  <a:cubicBezTo>
                    <a:pt x="0" y="84"/>
                    <a:pt x="0" y="144"/>
                    <a:pt x="61" y="175"/>
                  </a:cubicBezTo>
                  <a:cubicBezTo>
                    <a:pt x="92" y="190"/>
                    <a:pt x="137" y="198"/>
                    <a:pt x="183" y="198"/>
                  </a:cubicBezTo>
                  <a:cubicBezTo>
                    <a:pt x="228" y="198"/>
                    <a:pt x="274" y="190"/>
                    <a:pt x="304" y="175"/>
                  </a:cubicBezTo>
                  <a:cubicBezTo>
                    <a:pt x="365" y="144"/>
                    <a:pt x="365" y="84"/>
                    <a:pt x="304" y="23"/>
                  </a:cubicBezTo>
                  <a:cubicBezTo>
                    <a:pt x="274" y="8"/>
                    <a:pt x="228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9"/>
            <p:cNvSpPr/>
            <p:nvPr/>
          </p:nvSpPr>
          <p:spPr>
            <a:xfrm>
              <a:off x="1439100" y="3180075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0"/>
                  </a:moveTo>
                  <a:cubicBezTo>
                    <a:pt x="137" y="0"/>
                    <a:pt x="92" y="8"/>
                    <a:pt x="61" y="23"/>
                  </a:cubicBezTo>
                  <a:cubicBezTo>
                    <a:pt x="1" y="54"/>
                    <a:pt x="1" y="114"/>
                    <a:pt x="61" y="175"/>
                  </a:cubicBezTo>
                  <a:cubicBezTo>
                    <a:pt x="92" y="190"/>
                    <a:pt x="137" y="198"/>
                    <a:pt x="183" y="198"/>
                  </a:cubicBezTo>
                  <a:cubicBezTo>
                    <a:pt x="228" y="198"/>
                    <a:pt x="274" y="190"/>
                    <a:pt x="304" y="175"/>
                  </a:cubicBezTo>
                  <a:cubicBezTo>
                    <a:pt x="365" y="114"/>
                    <a:pt x="365" y="54"/>
                    <a:pt x="304" y="23"/>
                  </a:cubicBezTo>
                  <a:cubicBezTo>
                    <a:pt x="274" y="8"/>
                    <a:pt x="228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49"/>
            <p:cNvSpPr/>
            <p:nvPr/>
          </p:nvSpPr>
          <p:spPr>
            <a:xfrm>
              <a:off x="1453550" y="3171725"/>
              <a:ext cx="9125" cy="4775"/>
            </a:xfrm>
            <a:custGeom>
              <a:avLst/>
              <a:gdLst/>
              <a:ahLst/>
              <a:cxnLst/>
              <a:rect l="l" t="t" r="r" b="b"/>
              <a:pathLst>
                <a:path w="365" h="191" extrusionOk="0">
                  <a:moveTo>
                    <a:pt x="194" y="0"/>
                  </a:moveTo>
                  <a:cubicBezTo>
                    <a:pt x="152" y="0"/>
                    <a:pt x="106" y="8"/>
                    <a:pt x="61" y="23"/>
                  </a:cubicBezTo>
                  <a:cubicBezTo>
                    <a:pt x="0" y="53"/>
                    <a:pt x="0" y="114"/>
                    <a:pt x="61" y="145"/>
                  </a:cubicBezTo>
                  <a:cubicBezTo>
                    <a:pt x="106" y="175"/>
                    <a:pt x="152" y="190"/>
                    <a:pt x="194" y="190"/>
                  </a:cubicBezTo>
                  <a:cubicBezTo>
                    <a:pt x="236" y="190"/>
                    <a:pt x="274" y="175"/>
                    <a:pt x="304" y="145"/>
                  </a:cubicBezTo>
                  <a:cubicBezTo>
                    <a:pt x="365" y="114"/>
                    <a:pt x="365" y="53"/>
                    <a:pt x="304" y="23"/>
                  </a:cubicBezTo>
                  <a:cubicBezTo>
                    <a:pt x="274" y="8"/>
                    <a:pt x="236" y="0"/>
                    <a:pt x="194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9"/>
            <p:cNvSpPr/>
            <p:nvPr/>
          </p:nvSpPr>
          <p:spPr>
            <a:xfrm>
              <a:off x="1409475" y="3196975"/>
              <a:ext cx="9125" cy="4775"/>
            </a:xfrm>
            <a:custGeom>
              <a:avLst/>
              <a:gdLst/>
              <a:ahLst/>
              <a:cxnLst/>
              <a:rect l="l" t="t" r="r" b="b"/>
              <a:pathLst>
                <a:path w="365" h="191" extrusionOk="0">
                  <a:moveTo>
                    <a:pt x="194" y="1"/>
                  </a:moveTo>
                  <a:cubicBezTo>
                    <a:pt x="152" y="1"/>
                    <a:pt x="106" y="16"/>
                    <a:pt x="61" y="46"/>
                  </a:cubicBezTo>
                  <a:cubicBezTo>
                    <a:pt x="0" y="77"/>
                    <a:pt x="0" y="138"/>
                    <a:pt x="61" y="168"/>
                  </a:cubicBezTo>
                  <a:cubicBezTo>
                    <a:pt x="106" y="183"/>
                    <a:pt x="152" y="191"/>
                    <a:pt x="194" y="191"/>
                  </a:cubicBezTo>
                  <a:cubicBezTo>
                    <a:pt x="236" y="191"/>
                    <a:pt x="274" y="183"/>
                    <a:pt x="304" y="168"/>
                  </a:cubicBezTo>
                  <a:cubicBezTo>
                    <a:pt x="365" y="138"/>
                    <a:pt x="365" y="77"/>
                    <a:pt x="304" y="46"/>
                  </a:cubicBezTo>
                  <a:cubicBezTo>
                    <a:pt x="274" y="16"/>
                    <a:pt x="236" y="1"/>
                    <a:pt x="194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9"/>
            <p:cNvSpPr/>
            <p:nvPr/>
          </p:nvSpPr>
          <p:spPr>
            <a:xfrm>
              <a:off x="1424675" y="3188425"/>
              <a:ext cx="9125" cy="4975"/>
            </a:xfrm>
            <a:custGeom>
              <a:avLst/>
              <a:gdLst/>
              <a:ahLst/>
              <a:cxnLst/>
              <a:rect l="l" t="t" r="r" b="b"/>
              <a:pathLst>
                <a:path w="365" h="199" extrusionOk="0">
                  <a:moveTo>
                    <a:pt x="171" y="1"/>
                  </a:moveTo>
                  <a:cubicBezTo>
                    <a:pt x="129" y="1"/>
                    <a:pt x="91" y="8"/>
                    <a:pt x="61" y="24"/>
                  </a:cubicBezTo>
                  <a:cubicBezTo>
                    <a:pt x="0" y="54"/>
                    <a:pt x="0" y="145"/>
                    <a:pt x="61" y="176"/>
                  </a:cubicBezTo>
                  <a:cubicBezTo>
                    <a:pt x="91" y="191"/>
                    <a:pt x="129" y="198"/>
                    <a:pt x="171" y="198"/>
                  </a:cubicBezTo>
                  <a:cubicBezTo>
                    <a:pt x="213" y="198"/>
                    <a:pt x="258" y="191"/>
                    <a:pt x="304" y="176"/>
                  </a:cubicBezTo>
                  <a:cubicBezTo>
                    <a:pt x="365" y="145"/>
                    <a:pt x="365" y="84"/>
                    <a:pt x="304" y="24"/>
                  </a:cubicBezTo>
                  <a:cubicBezTo>
                    <a:pt x="258" y="8"/>
                    <a:pt x="213" y="1"/>
                    <a:pt x="171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9"/>
            <p:cNvSpPr/>
            <p:nvPr/>
          </p:nvSpPr>
          <p:spPr>
            <a:xfrm>
              <a:off x="1380600" y="3214275"/>
              <a:ext cx="9125" cy="4950"/>
            </a:xfrm>
            <a:custGeom>
              <a:avLst/>
              <a:gdLst/>
              <a:ahLst/>
              <a:cxnLst/>
              <a:rect l="l" t="t" r="r" b="b"/>
              <a:pathLst>
                <a:path w="365" h="198" extrusionOk="0">
                  <a:moveTo>
                    <a:pt x="171" y="0"/>
                  </a:moveTo>
                  <a:cubicBezTo>
                    <a:pt x="129" y="0"/>
                    <a:pt x="91" y="8"/>
                    <a:pt x="61" y="23"/>
                  </a:cubicBezTo>
                  <a:cubicBezTo>
                    <a:pt x="0" y="53"/>
                    <a:pt x="0" y="114"/>
                    <a:pt x="61" y="175"/>
                  </a:cubicBezTo>
                  <a:cubicBezTo>
                    <a:pt x="91" y="190"/>
                    <a:pt x="129" y="198"/>
                    <a:pt x="171" y="198"/>
                  </a:cubicBezTo>
                  <a:cubicBezTo>
                    <a:pt x="213" y="198"/>
                    <a:pt x="258" y="190"/>
                    <a:pt x="304" y="175"/>
                  </a:cubicBezTo>
                  <a:cubicBezTo>
                    <a:pt x="365" y="114"/>
                    <a:pt x="365" y="53"/>
                    <a:pt x="304" y="23"/>
                  </a:cubicBezTo>
                  <a:cubicBezTo>
                    <a:pt x="258" y="8"/>
                    <a:pt x="213" y="0"/>
                    <a:pt x="171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9"/>
            <p:cNvSpPr/>
            <p:nvPr/>
          </p:nvSpPr>
          <p:spPr>
            <a:xfrm>
              <a:off x="1395025" y="3205350"/>
              <a:ext cx="9150" cy="5325"/>
            </a:xfrm>
            <a:custGeom>
              <a:avLst/>
              <a:gdLst/>
              <a:ahLst/>
              <a:cxnLst/>
              <a:rect l="l" t="t" r="r" b="b"/>
              <a:pathLst>
                <a:path w="366" h="213" extrusionOk="0">
                  <a:moveTo>
                    <a:pt x="183" y="0"/>
                  </a:moveTo>
                  <a:cubicBezTo>
                    <a:pt x="137" y="0"/>
                    <a:pt x="92" y="15"/>
                    <a:pt x="61" y="46"/>
                  </a:cubicBezTo>
                  <a:cubicBezTo>
                    <a:pt x="1" y="76"/>
                    <a:pt x="1" y="137"/>
                    <a:pt x="61" y="167"/>
                  </a:cubicBezTo>
                  <a:cubicBezTo>
                    <a:pt x="92" y="198"/>
                    <a:pt x="137" y="213"/>
                    <a:pt x="183" y="213"/>
                  </a:cubicBezTo>
                  <a:cubicBezTo>
                    <a:pt x="229" y="213"/>
                    <a:pt x="274" y="198"/>
                    <a:pt x="305" y="167"/>
                  </a:cubicBezTo>
                  <a:cubicBezTo>
                    <a:pt x="365" y="137"/>
                    <a:pt x="365" y="76"/>
                    <a:pt x="305" y="46"/>
                  </a:cubicBezTo>
                  <a:cubicBezTo>
                    <a:pt x="274" y="15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9"/>
            <p:cNvSpPr/>
            <p:nvPr/>
          </p:nvSpPr>
          <p:spPr>
            <a:xfrm>
              <a:off x="1350950" y="323117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1"/>
                  </a:moveTo>
                  <a:cubicBezTo>
                    <a:pt x="137" y="1"/>
                    <a:pt x="92" y="16"/>
                    <a:pt x="61" y="46"/>
                  </a:cubicBezTo>
                  <a:cubicBezTo>
                    <a:pt x="1" y="77"/>
                    <a:pt x="1" y="137"/>
                    <a:pt x="61" y="168"/>
                  </a:cubicBezTo>
                  <a:cubicBezTo>
                    <a:pt x="92" y="183"/>
                    <a:pt x="137" y="191"/>
                    <a:pt x="183" y="191"/>
                  </a:cubicBezTo>
                  <a:cubicBezTo>
                    <a:pt x="229" y="191"/>
                    <a:pt x="274" y="183"/>
                    <a:pt x="305" y="168"/>
                  </a:cubicBezTo>
                  <a:cubicBezTo>
                    <a:pt x="365" y="137"/>
                    <a:pt x="365" y="77"/>
                    <a:pt x="305" y="46"/>
                  </a:cubicBezTo>
                  <a:cubicBezTo>
                    <a:pt x="274" y="16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49"/>
            <p:cNvSpPr/>
            <p:nvPr/>
          </p:nvSpPr>
          <p:spPr>
            <a:xfrm>
              <a:off x="1365400" y="3222625"/>
              <a:ext cx="9125" cy="4975"/>
            </a:xfrm>
            <a:custGeom>
              <a:avLst/>
              <a:gdLst/>
              <a:ahLst/>
              <a:cxnLst/>
              <a:rect l="l" t="t" r="r" b="b"/>
              <a:pathLst>
                <a:path w="365" h="199" extrusionOk="0">
                  <a:moveTo>
                    <a:pt x="194" y="1"/>
                  </a:moveTo>
                  <a:cubicBezTo>
                    <a:pt x="152" y="1"/>
                    <a:pt x="107" y="8"/>
                    <a:pt x="61" y="23"/>
                  </a:cubicBezTo>
                  <a:cubicBezTo>
                    <a:pt x="0" y="84"/>
                    <a:pt x="0" y="145"/>
                    <a:pt x="61" y="175"/>
                  </a:cubicBezTo>
                  <a:cubicBezTo>
                    <a:pt x="107" y="191"/>
                    <a:pt x="152" y="198"/>
                    <a:pt x="194" y="198"/>
                  </a:cubicBezTo>
                  <a:cubicBezTo>
                    <a:pt x="236" y="198"/>
                    <a:pt x="274" y="191"/>
                    <a:pt x="304" y="175"/>
                  </a:cubicBezTo>
                  <a:cubicBezTo>
                    <a:pt x="365" y="115"/>
                    <a:pt x="365" y="84"/>
                    <a:pt x="304" y="23"/>
                  </a:cubicBezTo>
                  <a:cubicBezTo>
                    <a:pt x="274" y="8"/>
                    <a:pt x="236" y="1"/>
                    <a:pt x="194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9"/>
            <p:cNvSpPr/>
            <p:nvPr/>
          </p:nvSpPr>
          <p:spPr>
            <a:xfrm>
              <a:off x="1321325" y="3248475"/>
              <a:ext cx="9125" cy="4950"/>
            </a:xfrm>
            <a:custGeom>
              <a:avLst/>
              <a:gdLst/>
              <a:ahLst/>
              <a:cxnLst/>
              <a:rect l="l" t="t" r="r" b="b"/>
              <a:pathLst>
                <a:path w="365" h="198" extrusionOk="0">
                  <a:moveTo>
                    <a:pt x="194" y="0"/>
                  </a:moveTo>
                  <a:cubicBezTo>
                    <a:pt x="152" y="0"/>
                    <a:pt x="107" y="8"/>
                    <a:pt x="61" y="23"/>
                  </a:cubicBezTo>
                  <a:cubicBezTo>
                    <a:pt x="0" y="53"/>
                    <a:pt x="0" y="114"/>
                    <a:pt x="61" y="175"/>
                  </a:cubicBezTo>
                  <a:cubicBezTo>
                    <a:pt x="107" y="190"/>
                    <a:pt x="152" y="198"/>
                    <a:pt x="194" y="198"/>
                  </a:cubicBezTo>
                  <a:cubicBezTo>
                    <a:pt x="236" y="198"/>
                    <a:pt x="274" y="190"/>
                    <a:pt x="304" y="175"/>
                  </a:cubicBezTo>
                  <a:cubicBezTo>
                    <a:pt x="365" y="114"/>
                    <a:pt x="365" y="53"/>
                    <a:pt x="304" y="23"/>
                  </a:cubicBezTo>
                  <a:cubicBezTo>
                    <a:pt x="274" y="8"/>
                    <a:pt x="236" y="0"/>
                    <a:pt x="194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9"/>
            <p:cNvSpPr/>
            <p:nvPr/>
          </p:nvSpPr>
          <p:spPr>
            <a:xfrm>
              <a:off x="1336525" y="3239525"/>
              <a:ext cx="9125" cy="5350"/>
            </a:xfrm>
            <a:custGeom>
              <a:avLst/>
              <a:gdLst/>
              <a:ahLst/>
              <a:cxnLst/>
              <a:rect l="l" t="t" r="r" b="b"/>
              <a:pathLst>
                <a:path w="365" h="214" extrusionOk="0">
                  <a:moveTo>
                    <a:pt x="171" y="1"/>
                  </a:moveTo>
                  <a:cubicBezTo>
                    <a:pt x="129" y="1"/>
                    <a:pt x="91" y="16"/>
                    <a:pt x="61" y="47"/>
                  </a:cubicBezTo>
                  <a:cubicBezTo>
                    <a:pt x="0" y="77"/>
                    <a:pt x="0" y="138"/>
                    <a:pt x="61" y="168"/>
                  </a:cubicBezTo>
                  <a:cubicBezTo>
                    <a:pt x="91" y="199"/>
                    <a:pt x="129" y="214"/>
                    <a:pt x="171" y="214"/>
                  </a:cubicBezTo>
                  <a:cubicBezTo>
                    <a:pt x="213" y="214"/>
                    <a:pt x="258" y="199"/>
                    <a:pt x="304" y="168"/>
                  </a:cubicBezTo>
                  <a:cubicBezTo>
                    <a:pt x="365" y="138"/>
                    <a:pt x="365" y="77"/>
                    <a:pt x="304" y="47"/>
                  </a:cubicBezTo>
                  <a:cubicBezTo>
                    <a:pt x="258" y="16"/>
                    <a:pt x="213" y="1"/>
                    <a:pt x="171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9"/>
            <p:cNvSpPr/>
            <p:nvPr/>
          </p:nvSpPr>
          <p:spPr>
            <a:xfrm>
              <a:off x="1292450" y="3265175"/>
              <a:ext cx="9125" cy="4975"/>
            </a:xfrm>
            <a:custGeom>
              <a:avLst/>
              <a:gdLst/>
              <a:ahLst/>
              <a:cxnLst/>
              <a:rect l="l" t="t" r="r" b="b"/>
              <a:pathLst>
                <a:path w="365" h="199" extrusionOk="0">
                  <a:moveTo>
                    <a:pt x="171" y="1"/>
                  </a:moveTo>
                  <a:cubicBezTo>
                    <a:pt x="129" y="1"/>
                    <a:pt x="91" y="8"/>
                    <a:pt x="61" y="24"/>
                  </a:cubicBezTo>
                  <a:cubicBezTo>
                    <a:pt x="0" y="84"/>
                    <a:pt x="0" y="145"/>
                    <a:pt x="61" y="176"/>
                  </a:cubicBezTo>
                  <a:cubicBezTo>
                    <a:pt x="91" y="191"/>
                    <a:pt x="129" y="198"/>
                    <a:pt x="171" y="198"/>
                  </a:cubicBezTo>
                  <a:cubicBezTo>
                    <a:pt x="213" y="198"/>
                    <a:pt x="259" y="191"/>
                    <a:pt x="304" y="176"/>
                  </a:cubicBezTo>
                  <a:cubicBezTo>
                    <a:pt x="365" y="145"/>
                    <a:pt x="365" y="84"/>
                    <a:pt x="304" y="24"/>
                  </a:cubicBezTo>
                  <a:cubicBezTo>
                    <a:pt x="259" y="8"/>
                    <a:pt x="213" y="1"/>
                    <a:pt x="171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9"/>
            <p:cNvSpPr/>
            <p:nvPr/>
          </p:nvSpPr>
          <p:spPr>
            <a:xfrm>
              <a:off x="1306875" y="325682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83" y="0"/>
                  </a:moveTo>
                  <a:cubicBezTo>
                    <a:pt x="137" y="0"/>
                    <a:pt x="92" y="8"/>
                    <a:pt x="61" y="23"/>
                  </a:cubicBezTo>
                  <a:cubicBezTo>
                    <a:pt x="1" y="54"/>
                    <a:pt x="1" y="114"/>
                    <a:pt x="61" y="175"/>
                  </a:cubicBezTo>
                  <a:cubicBezTo>
                    <a:pt x="92" y="190"/>
                    <a:pt x="137" y="198"/>
                    <a:pt x="183" y="198"/>
                  </a:cubicBezTo>
                  <a:cubicBezTo>
                    <a:pt x="229" y="198"/>
                    <a:pt x="274" y="190"/>
                    <a:pt x="305" y="175"/>
                  </a:cubicBezTo>
                  <a:cubicBezTo>
                    <a:pt x="365" y="114"/>
                    <a:pt x="365" y="54"/>
                    <a:pt x="305" y="23"/>
                  </a:cubicBezTo>
                  <a:cubicBezTo>
                    <a:pt x="274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9"/>
            <p:cNvSpPr/>
            <p:nvPr/>
          </p:nvSpPr>
          <p:spPr>
            <a:xfrm>
              <a:off x="1262800" y="328265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1"/>
                  </a:moveTo>
                  <a:cubicBezTo>
                    <a:pt x="138" y="1"/>
                    <a:pt x="92" y="8"/>
                    <a:pt x="62" y="24"/>
                  </a:cubicBezTo>
                  <a:cubicBezTo>
                    <a:pt x="1" y="54"/>
                    <a:pt x="1" y="115"/>
                    <a:pt x="62" y="145"/>
                  </a:cubicBezTo>
                  <a:cubicBezTo>
                    <a:pt x="92" y="176"/>
                    <a:pt x="138" y="191"/>
                    <a:pt x="183" y="191"/>
                  </a:cubicBezTo>
                  <a:cubicBezTo>
                    <a:pt x="229" y="191"/>
                    <a:pt x="274" y="176"/>
                    <a:pt x="305" y="145"/>
                  </a:cubicBezTo>
                  <a:cubicBezTo>
                    <a:pt x="365" y="115"/>
                    <a:pt x="365" y="54"/>
                    <a:pt x="305" y="24"/>
                  </a:cubicBezTo>
                  <a:cubicBezTo>
                    <a:pt x="274" y="8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9"/>
            <p:cNvSpPr/>
            <p:nvPr/>
          </p:nvSpPr>
          <p:spPr>
            <a:xfrm>
              <a:off x="1277250" y="3273725"/>
              <a:ext cx="9125" cy="4775"/>
            </a:xfrm>
            <a:custGeom>
              <a:avLst/>
              <a:gdLst/>
              <a:ahLst/>
              <a:cxnLst/>
              <a:rect l="l" t="t" r="r" b="b"/>
              <a:pathLst>
                <a:path w="365" h="191" extrusionOk="0">
                  <a:moveTo>
                    <a:pt x="194" y="1"/>
                  </a:moveTo>
                  <a:cubicBezTo>
                    <a:pt x="152" y="1"/>
                    <a:pt x="107" y="16"/>
                    <a:pt x="61" y="46"/>
                  </a:cubicBezTo>
                  <a:cubicBezTo>
                    <a:pt x="0" y="77"/>
                    <a:pt x="0" y="138"/>
                    <a:pt x="61" y="168"/>
                  </a:cubicBezTo>
                  <a:cubicBezTo>
                    <a:pt x="107" y="183"/>
                    <a:pt x="152" y="191"/>
                    <a:pt x="194" y="191"/>
                  </a:cubicBezTo>
                  <a:cubicBezTo>
                    <a:pt x="236" y="191"/>
                    <a:pt x="274" y="183"/>
                    <a:pt x="304" y="168"/>
                  </a:cubicBezTo>
                  <a:cubicBezTo>
                    <a:pt x="365" y="138"/>
                    <a:pt x="365" y="77"/>
                    <a:pt x="304" y="46"/>
                  </a:cubicBezTo>
                  <a:cubicBezTo>
                    <a:pt x="274" y="16"/>
                    <a:pt x="236" y="1"/>
                    <a:pt x="194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9"/>
            <p:cNvSpPr/>
            <p:nvPr/>
          </p:nvSpPr>
          <p:spPr>
            <a:xfrm>
              <a:off x="1233175" y="3299375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94" y="1"/>
                  </a:moveTo>
                  <a:cubicBezTo>
                    <a:pt x="152" y="1"/>
                    <a:pt x="107" y="8"/>
                    <a:pt x="61" y="23"/>
                  </a:cubicBezTo>
                  <a:cubicBezTo>
                    <a:pt x="0" y="84"/>
                    <a:pt x="0" y="145"/>
                    <a:pt x="61" y="175"/>
                  </a:cubicBezTo>
                  <a:cubicBezTo>
                    <a:pt x="107" y="191"/>
                    <a:pt x="152" y="198"/>
                    <a:pt x="194" y="198"/>
                  </a:cubicBezTo>
                  <a:cubicBezTo>
                    <a:pt x="236" y="198"/>
                    <a:pt x="274" y="191"/>
                    <a:pt x="304" y="175"/>
                  </a:cubicBezTo>
                  <a:cubicBezTo>
                    <a:pt x="365" y="145"/>
                    <a:pt x="365" y="84"/>
                    <a:pt x="304" y="23"/>
                  </a:cubicBezTo>
                  <a:cubicBezTo>
                    <a:pt x="274" y="8"/>
                    <a:pt x="236" y="1"/>
                    <a:pt x="194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9"/>
            <p:cNvSpPr/>
            <p:nvPr/>
          </p:nvSpPr>
          <p:spPr>
            <a:xfrm>
              <a:off x="1248375" y="3291025"/>
              <a:ext cx="9125" cy="4950"/>
            </a:xfrm>
            <a:custGeom>
              <a:avLst/>
              <a:gdLst/>
              <a:ahLst/>
              <a:cxnLst/>
              <a:rect l="l" t="t" r="r" b="b"/>
              <a:pathLst>
                <a:path w="365" h="198" extrusionOk="0">
                  <a:moveTo>
                    <a:pt x="171" y="0"/>
                  </a:moveTo>
                  <a:cubicBezTo>
                    <a:pt x="129" y="0"/>
                    <a:pt x="91" y="8"/>
                    <a:pt x="61" y="23"/>
                  </a:cubicBezTo>
                  <a:cubicBezTo>
                    <a:pt x="0" y="53"/>
                    <a:pt x="0" y="114"/>
                    <a:pt x="61" y="175"/>
                  </a:cubicBezTo>
                  <a:cubicBezTo>
                    <a:pt x="91" y="190"/>
                    <a:pt x="129" y="198"/>
                    <a:pt x="171" y="198"/>
                  </a:cubicBezTo>
                  <a:cubicBezTo>
                    <a:pt x="213" y="198"/>
                    <a:pt x="259" y="190"/>
                    <a:pt x="304" y="175"/>
                  </a:cubicBezTo>
                  <a:cubicBezTo>
                    <a:pt x="365" y="114"/>
                    <a:pt x="365" y="53"/>
                    <a:pt x="304" y="23"/>
                  </a:cubicBezTo>
                  <a:cubicBezTo>
                    <a:pt x="259" y="8"/>
                    <a:pt x="213" y="0"/>
                    <a:pt x="171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9"/>
            <p:cNvSpPr/>
            <p:nvPr/>
          </p:nvSpPr>
          <p:spPr>
            <a:xfrm>
              <a:off x="1218725" y="3299175"/>
              <a:ext cx="9150" cy="5350"/>
            </a:xfrm>
            <a:custGeom>
              <a:avLst/>
              <a:gdLst/>
              <a:ahLst/>
              <a:cxnLst/>
              <a:rect l="l" t="t" r="r" b="b"/>
              <a:pathLst>
                <a:path w="366" h="214" extrusionOk="0">
                  <a:moveTo>
                    <a:pt x="214" y="1"/>
                  </a:moveTo>
                  <a:cubicBezTo>
                    <a:pt x="153" y="1"/>
                    <a:pt x="92" y="1"/>
                    <a:pt x="62" y="31"/>
                  </a:cubicBezTo>
                  <a:cubicBezTo>
                    <a:pt x="62" y="31"/>
                    <a:pt x="62" y="62"/>
                    <a:pt x="31" y="62"/>
                  </a:cubicBezTo>
                  <a:cubicBezTo>
                    <a:pt x="31" y="62"/>
                    <a:pt x="1" y="92"/>
                    <a:pt x="1" y="123"/>
                  </a:cubicBezTo>
                  <a:lnTo>
                    <a:pt x="31" y="123"/>
                  </a:lnTo>
                  <a:cubicBezTo>
                    <a:pt x="31" y="123"/>
                    <a:pt x="31" y="153"/>
                    <a:pt x="31" y="153"/>
                  </a:cubicBezTo>
                  <a:cubicBezTo>
                    <a:pt x="62" y="153"/>
                    <a:pt x="62" y="183"/>
                    <a:pt x="62" y="183"/>
                  </a:cubicBezTo>
                  <a:lnTo>
                    <a:pt x="92" y="183"/>
                  </a:lnTo>
                  <a:cubicBezTo>
                    <a:pt x="92" y="183"/>
                    <a:pt x="122" y="214"/>
                    <a:pt x="153" y="214"/>
                  </a:cubicBezTo>
                  <a:lnTo>
                    <a:pt x="183" y="214"/>
                  </a:lnTo>
                  <a:cubicBezTo>
                    <a:pt x="214" y="214"/>
                    <a:pt x="244" y="214"/>
                    <a:pt x="274" y="183"/>
                  </a:cubicBezTo>
                  <a:lnTo>
                    <a:pt x="305" y="183"/>
                  </a:lnTo>
                  <a:cubicBezTo>
                    <a:pt x="335" y="153"/>
                    <a:pt x="366" y="123"/>
                    <a:pt x="335" y="92"/>
                  </a:cubicBezTo>
                  <a:cubicBezTo>
                    <a:pt x="335" y="62"/>
                    <a:pt x="335" y="62"/>
                    <a:pt x="305" y="31"/>
                  </a:cubicBezTo>
                  <a:cubicBezTo>
                    <a:pt x="274" y="31"/>
                    <a:pt x="244" y="1"/>
                    <a:pt x="214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9"/>
            <p:cNvSpPr/>
            <p:nvPr/>
          </p:nvSpPr>
          <p:spPr>
            <a:xfrm>
              <a:off x="1497600" y="313752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0"/>
                  </a:moveTo>
                  <a:cubicBezTo>
                    <a:pt x="138" y="0"/>
                    <a:pt x="92" y="8"/>
                    <a:pt x="62" y="23"/>
                  </a:cubicBezTo>
                  <a:cubicBezTo>
                    <a:pt x="1" y="54"/>
                    <a:pt x="1" y="114"/>
                    <a:pt x="62" y="145"/>
                  </a:cubicBezTo>
                  <a:cubicBezTo>
                    <a:pt x="92" y="175"/>
                    <a:pt x="138" y="190"/>
                    <a:pt x="183" y="190"/>
                  </a:cubicBezTo>
                  <a:cubicBezTo>
                    <a:pt x="229" y="190"/>
                    <a:pt x="275" y="175"/>
                    <a:pt x="305" y="145"/>
                  </a:cubicBezTo>
                  <a:cubicBezTo>
                    <a:pt x="366" y="114"/>
                    <a:pt x="366" y="54"/>
                    <a:pt x="305" y="23"/>
                  </a:cubicBezTo>
                  <a:cubicBezTo>
                    <a:pt x="275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9"/>
            <p:cNvSpPr/>
            <p:nvPr/>
          </p:nvSpPr>
          <p:spPr>
            <a:xfrm>
              <a:off x="1483175" y="312860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0"/>
                  </a:moveTo>
                  <a:cubicBezTo>
                    <a:pt x="137" y="0"/>
                    <a:pt x="92" y="15"/>
                    <a:pt x="61" y="46"/>
                  </a:cubicBezTo>
                  <a:cubicBezTo>
                    <a:pt x="0" y="76"/>
                    <a:pt x="0" y="137"/>
                    <a:pt x="61" y="167"/>
                  </a:cubicBezTo>
                  <a:cubicBezTo>
                    <a:pt x="92" y="183"/>
                    <a:pt x="137" y="190"/>
                    <a:pt x="183" y="190"/>
                  </a:cubicBezTo>
                  <a:cubicBezTo>
                    <a:pt x="228" y="190"/>
                    <a:pt x="274" y="183"/>
                    <a:pt x="304" y="167"/>
                  </a:cubicBezTo>
                  <a:cubicBezTo>
                    <a:pt x="365" y="137"/>
                    <a:pt x="365" y="76"/>
                    <a:pt x="304" y="46"/>
                  </a:cubicBezTo>
                  <a:cubicBezTo>
                    <a:pt x="274" y="15"/>
                    <a:pt x="228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9"/>
            <p:cNvSpPr/>
            <p:nvPr/>
          </p:nvSpPr>
          <p:spPr>
            <a:xfrm>
              <a:off x="1467975" y="312860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98" y="0"/>
                  </a:moveTo>
                  <a:cubicBezTo>
                    <a:pt x="160" y="0"/>
                    <a:pt x="122" y="15"/>
                    <a:pt x="92" y="46"/>
                  </a:cubicBezTo>
                  <a:cubicBezTo>
                    <a:pt x="1" y="76"/>
                    <a:pt x="1" y="137"/>
                    <a:pt x="92" y="167"/>
                  </a:cubicBezTo>
                  <a:cubicBezTo>
                    <a:pt x="122" y="183"/>
                    <a:pt x="160" y="190"/>
                    <a:pt x="198" y="190"/>
                  </a:cubicBezTo>
                  <a:cubicBezTo>
                    <a:pt x="236" y="190"/>
                    <a:pt x="274" y="183"/>
                    <a:pt x="305" y="167"/>
                  </a:cubicBezTo>
                  <a:cubicBezTo>
                    <a:pt x="365" y="137"/>
                    <a:pt x="365" y="76"/>
                    <a:pt x="305" y="46"/>
                  </a:cubicBezTo>
                  <a:cubicBezTo>
                    <a:pt x="274" y="15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9"/>
            <p:cNvSpPr/>
            <p:nvPr/>
          </p:nvSpPr>
          <p:spPr>
            <a:xfrm>
              <a:off x="1483175" y="313752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0"/>
                  </a:moveTo>
                  <a:cubicBezTo>
                    <a:pt x="137" y="0"/>
                    <a:pt x="92" y="8"/>
                    <a:pt x="61" y="23"/>
                  </a:cubicBezTo>
                  <a:cubicBezTo>
                    <a:pt x="0" y="54"/>
                    <a:pt x="0" y="114"/>
                    <a:pt x="61" y="145"/>
                  </a:cubicBezTo>
                  <a:cubicBezTo>
                    <a:pt x="92" y="175"/>
                    <a:pt x="137" y="190"/>
                    <a:pt x="183" y="190"/>
                  </a:cubicBezTo>
                  <a:cubicBezTo>
                    <a:pt x="228" y="190"/>
                    <a:pt x="274" y="175"/>
                    <a:pt x="304" y="145"/>
                  </a:cubicBezTo>
                  <a:cubicBezTo>
                    <a:pt x="365" y="114"/>
                    <a:pt x="365" y="54"/>
                    <a:pt x="304" y="23"/>
                  </a:cubicBezTo>
                  <a:cubicBezTo>
                    <a:pt x="274" y="8"/>
                    <a:pt x="228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9"/>
            <p:cNvSpPr/>
            <p:nvPr/>
          </p:nvSpPr>
          <p:spPr>
            <a:xfrm>
              <a:off x="1483175" y="312022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71" y="1"/>
                  </a:moveTo>
                  <a:cubicBezTo>
                    <a:pt x="130" y="1"/>
                    <a:pt x="92" y="16"/>
                    <a:pt x="61" y="46"/>
                  </a:cubicBezTo>
                  <a:cubicBezTo>
                    <a:pt x="0" y="77"/>
                    <a:pt x="0" y="138"/>
                    <a:pt x="61" y="168"/>
                  </a:cubicBezTo>
                  <a:cubicBezTo>
                    <a:pt x="92" y="183"/>
                    <a:pt x="130" y="191"/>
                    <a:pt x="171" y="191"/>
                  </a:cubicBezTo>
                  <a:cubicBezTo>
                    <a:pt x="213" y="191"/>
                    <a:pt x="259" y="183"/>
                    <a:pt x="304" y="168"/>
                  </a:cubicBezTo>
                  <a:cubicBezTo>
                    <a:pt x="365" y="138"/>
                    <a:pt x="365" y="77"/>
                    <a:pt x="304" y="46"/>
                  </a:cubicBezTo>
                  <a:cubicBezTo>
                    <a:pt x="259" y="16"/>
                    <a:pt x="213" y="1"/>
                    <a:pt x="171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9"/>
            <p:cNvSpPr/>
            <p:nvPr/>
          </p:nvSpPr>
          <p:spPr>
            <a:xfrm>
              <a:off x="1497600" y="312860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0"/>
                  </a:moveTo>
                  <a:cubicBezTo>
                    <a:pt x="138" y="0"/>
                    <a:pt x="92" y="15"/>
                    <a:pt x="62" y="46"/>
                  </a:cubicBezTo>
                  <a:cubicBezTo>
                    <a:pt x="1" y="76"/>
                    <a:pt x="1" y="137"/>
                    <a:pt x="62" y="167"/>
                  </a:cubicBezTo>
                  <a:cubicBezTo>
                    <a:pt x="92" y="183"/>
                    <a:pt x="138" y="190"/>
                    <a:pt x="183" y="190"/>
                  </a:cubicBezTo>
                  <a:cubicBezTo>
                    <a:pt x="229" y="190"/>
                    <a:pt x="275" y="183"/>
                    <a:pt x="305" y="167"/>
                  </a:cubicBezTo>
                  <a:cubicBezTo>
                    <a:pt x="366" y="137"/>
                    <a:pt x="366" y="76"/>
                    <a:pt x="305" y="46"/>
                  </a:cubicBezTo>
                  <a:cubicBezTo>
                    <a:pt x="275" y="15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49"/>
            <p:cNvSpPr/>
            <p:nvPr/>
          </p:nvSpPr>
          <p:spPr>
            <a:xfrm>
              <a:off x="1468725" y="3154250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68" y="0"/>
                  </a:moveTo>
                  <a:cubicBezTo>
                    <a:pt x="130" y="0"/>
                    <a:pt x="92" y="8"/>
                    <a:pt x="62" y="23"/>
                  </a:cubicBezTo>
                  <a:cubicBezTo>
                    <a:pt x="1" y="84"/>
                    <a:pt x="1" y="144"/>
                    <a:pt x="62" y="175"/>
                  </a:cubicBezTo>
                  <a:cubicBezTo>
                    <a:pt x="92" y="190"/>
                    <a:pt x="130" y="198"/>
                    <a:pt x="168" y="198"/>
                  </a:cubicBezTo>
                  <a:cubicBezTo>
                    <a:pt x="206" y="198"/>
                    <a:pt x="244" y="190"/>
                    <a:pt x="275" y="175"/>
                  </a:cubicBezTo>
                  <a:cubicBezTo>
                    <a:pt x="366" y="144"/>
                    <a:pt x="366" y="84"/>
                    <a:pt x="275" y="23"/>
                  </a:cubicBezTo>
                  <a:cubicBezTo>
                    <a:pt x="244" y="8"/>
                    <a:pt x="206" y="0"/>
                    <a:pt x="16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49"/>
            <p:cNvSpPr/>
            <p:nvPr/>
          </p:nvSpPr>
          <p:spPr>
            <a:xfrm>
              <a:off x="1453550" y="3145875"/>
              <a:ext cx="9125" cy="4975"/>
            </a:xfrm>
            <a:custGeom>
              <a:avLst/>
              <a:gdLst/>
              <a:ahLst/>
              <a:cxnLst/>
              <a:rect l="l" t="t" r="r" b="b"/>
              <a:pathLst>
                <a:path w="365" h="199" extrusionOk="0">
                  <a:moveTo>
                    <a:pt x="182" y="1"/>
                  </a:moveTo>
                  <a:cubicBezTo>
                    <a:pt x="137" y="1"/>
                    <a:pt x="91" y="8"/>
                    <a:pt x="61" y="23"/>
                  </a:cubicBezTo>
                  <a:cubicBezTo>
                    <a:pt x="0" y="54"/>
                    <a:pt x="0" y="115"/>
                    <a:pt x="61" y="175"/>
                  </a:cubicBezTo>
                  <a:cubicBezTo>
                    <a:pt x="91" y="191"/>
                    <a:pt x="137" y="198"/>
                    <a:pt x="182" y="198"/>
                  </a:cubicBezTo>
                  <a:cubicBezTo>
                    <a:pt x="228" y="198"/>
                    <a:pt x="274" y="191"/>
                    <a:pt x="304" y="175"/>
                  </a:cubicBezTo>
                  <a:cubicBezTo>
                    <a:pt x="365" y="115"/>
                    <a:pt x="365" y="54"/>
                    <a:pt x="304" y="23"/>
                  </a:cubicBezTo>
                  <a:cubicBezTo>
                    <a:pt x="274" y="8"/>
                    <a:pt x="228" y="1"/>
                    <a:pt x="182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9"/>
            <p:cNvSpPr/>
            <p:nvPr/>
          </p:nvSpPr>
          <p:spPr>
            <a:xfrm>
              <a:off x="1439100" y="3145875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71" y="1"/>
                  </a:moveTo>
                  <a:cubicBezTo>
                    <a:pt x="130" y="1"/>
                    <a:pt x="92" y="8"/>
                    <a:pt x="61" y="23"/>
                  </a:cubicBezTo>
                  <a:cubicBezTo>
                    <a:pt x="1" y="54"/>
                    <a:pt x="1" y="115"/>
                    <a:pt x="61" y="175"/>
                  </a:cubicBezTo>
                  <a:cubicBezTo>
                    <a:pt x="92" y="191"/>
                    <a:pt x="130" y="198"/>
                    <a:pt x="171" y="198"/>
                  </a:cubicBezTo>
                  <a:cubicBezTo>
                    <a:pt x="213" y="198"/>
                    <a:pt x="259" y="191"/>
                    <a:pt x="304" y="175"/>
                  </a:cubicBezTo>
                  <a:cubicBezTo>
                    <a:pt x="365" y="115"/>
                    <a:pt x="365" y="54"/>
                    <a:pt x="304" y="23"/>
                  </a:cubicBezTo>
                  <a:cubicBezTo>
                    <a:pt x="259" y="8"/>
                    <a:pt x="213" y="1"/>
                    <a:pt x="171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49"/>
            <p:cNvSpPr/>
            <p:nvPr/>
          </p:nvSpPr>
          <p:spPr>
            <a:xfrm>
              <a:off x="1453550" y="3154250"/>
              <a:ext cx="9125" cy="4950"/>
            </a:xfrm>
            <a:custGeom>
              <a:avLst/>
              <a:gdLst/>
              <a:ahLst/>
              <a:cxnLst/>
              <a:rect l="l" t="t" r="r" b="b"/>
              <a:pathLst>
                <a:path w="365" h="198" extrusionOk="0">
                  <a:moveTo>
                    <a:pt x="182" y="0"/>
                  </a:moveTo>
                  <a:cubicBezTo>
                    <a:pt x="137" y="0"/>
                    <a:pt x="91" y="8"/>
                    <a:pt x="61" y="23"/>
                  </a:cubicBezTo>
                  <a:cubicBezTo>
                    <a:pt x="0" y="84"/>
                    <a:pt x="0" y="144"/>
                    <a:pt x="61" y="175"/>
                  </a:cubicBezTo>
                  <a:cubicBezTo>
                    <a:pt x="91" y="190"/>
                    <a:pt x="137" y="198"/>
                    <a:pt x="182" y="198"/>
                  </a:cubicBezTo>
                  <a:cubicBezTo>
                    <a:pt x="228" y="198"/>
                    <a:pt x="274" y="190"/>
                    <a:pt x="304" y="175"/>
                  </a:cubicBezTo>
                  <a:cubicBezTo>
                    <a:pt x="365" y="144"/>
                    <a:pt x="365" y="84"/>
                    <a:pt x="304" y="23"/>
                  </a:cubicBezTo>
                  <a:cubicBezTo>
                    <a:pt x="274" y="8"/>
                    <a:pt x="228" y="0"/>
                    <a:pt x="182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49"/>
            <p:cNvSpPr/>
            <p:nvPr/>
          </p:nvSpPr>
          <p:spPr>
            <a:xfrm>
              <a:off x="1453550" y="3137525"/>
              <a:ext cx="9125" cy="4775"/>
            </a:xfrm>
            <a:custGeom>
              <a:avLst/>
              <a:gdLst/>
              <a:ahLst/>
              <a:cxnLst/>
              <a:rect l="l" t="t" r="r" b="b"/>
              <a:pathLst>
                <a:path w="365" h="191" extrusionOk="0">
                  <a:moveTo>
                    <a:pt x="182" y="0"/>
                  </a:moveTo>
                  <a:cubicBezTo>
                    <a:pt x="137" y="0"/>
                    <a:pt x="91" y="8"/>
                    <a:pt x="61" y="23"/>
                  </a:cubicBezTo>
                  <a:cubicBezTo>
                    <a:pt x="0" y="54"/>
                    <a:pt x="0" y="114"/>
                    <a:pt x="61" y="145"/>
                  </a:cubicBezTo>
                  <a:cubicBezTo>
                    <a:pt x="91" y="175"/>
                    <a:pt x="137" y="190"/>
                    <a:pt x="182" y="190"/>
                  </a:cubicBezTo>
                  <a:cubicBezTo>
                    <a:pt x="228" y="190"/>
                    <a:pt x="274" y="175"/>
                    <a:pt x="304" y="145"/>
                  </a:cubicBezTo>
                  <a:cubicBezTo>
                    <a:pt x="365" y="114"/>
                    <a:pt x="365" y="54"/>
                    <a:pt x="304" y="23"/>
                  </a:cubicBezTo>
                  <a:cubicBezTo>
                    <a:pt x="274" y="8"/>
                    <a:pt x="228" y="0"/>
                    <a:pt x="182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49"/>
            <p:cNvSpPr/>
            <p:nvPr/>
          </p:nvSpPr>
          <p:spPr>
            <a:xfrm>
              <a:off x="1467975" y="3145875"/>
              <a:ext cx="9900" cy="4975"/>
            </a:xfrm>
            <a:custGeom>
              <a:avLst/>
              <a:gdLst/>
              <a:ahLst/>
              <a:cxnLst/>
              <a:rect l="l" t="t" r="r" b="b"/>
              <a:pathLst>
                <a:path w="396" h="199" extrusionOk="0">
                  <a:moveTo>
                    <a:pt x="198" y="1"/>
                  </a:moveTo>
                  <a:cubicBezTo>
                    <a:pt x="160" y="1"/>
                    <a:pt x="122" y="8"/>
                    <a:pt x="92" y="23"/>
                  </a:cubicBezTo>
                  <a:cubicBezTo>
                    <a:pt x="1" y="54"/>
                    <a:pt x="1" y="115"/>
                    <a:pt x="92" y="175"/>
                  </a:cubicBezTo>
                  <a:cubicBezTo>
                    <a:pt x="122" y="191"/>
                    <a:pt x="160" y="198"/>
                    <a:pt x="198" y="198"/>
                  </a:cubicBezTo>
                  <a:cubicBezTo>
                    <a:pt x="236" y="198"/>
                    <a:pt x="274" y="191"/>
                    <a:pt x="305" y="175"/>
                  </a:cubicBezTo>
                  <a:cubicBezTo>
                    <a:pt x="396" y="115"/>
                    <a:pt x="396" y="54"/>
                    <a:pt x="305" y="23"/>
                  </a:cubicBezTo>
                  <a:cubicBezTo>
                    <a:pt x="274" y="8"/>
                    <a:pt x="236" y="1"/>
                    <a:pt x="198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9"/>
            <p:cNvSpPr/>
            <p:nvPr/>
          </p:nvSpPr>
          <p:spPr>
            <a:xfrm>
              <a:off x="1483175" y="3145700"/>
              <a:ext cx="9150" cy="5325"/>
            </a:xfrm>
            <a:custGeom>
              <a:avLst/>
              <a:gdLst/>
              <a:ahLst/>
              <a:cxnLst/>
              <a:rect l="l" t="t" r="r" b="b"/>
              <a:pathLst>
                <a:path w="366" h="213" extrusionOk="0">
                  <a:moveTo>
                    <a:pt x="213" y="0"/>
                  </a:moveTo>
                  <a:cubicBezTo>
                    <a:pt x="152" y="0"/>
                    <a:pt x="92" y="0"/>
                    <a:pt x="61" y="30"/>
                  </a:cubicBezTo>
                  <a:cubicBezTo>
                    <a:pt x="61" y="30"/>
                    <a:pt x="31" y="30"/>
                    <a:pt x="31" y="61"/>
                  </a:cubicBezTo>
                  <a:cubicBezTo>
                    <a:pt x="31" y="61"/>
                    <a:pt x="0" y="91"/>
                    <a:pt x="0" y="91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31" y="122"/>
                    <a:pt x="31" y="152"/>
                    <a:pt x="31" y="152"/>
                  </a:cubicBezTo>
                  <a:cubicBezTo>
                    <a:pt x="61" y="152"/>
                    <a:pt x="61" y="152"/>
                    <a:pt x="61" y="182"/>
                  </a:cubicBezTo>
                  <a:lnTo>
                    <a:pt x="92" y="182"/>
                  </a:lnTo>
                  <a:cubicBezTo>
                    <a:pt x="92" y="182"/>
                    <a:pt x="122" y="182"/>
                    <a:pt x="152" y="213"/>
                  </a:cubicBezTo>
                  <a:lnTo>
                    <a:pt x="183" y="213"/>
                  </a:lnTo>
                  <a:cubicBezTo>
                    <a:pt x="213" y="213"/>
                    <a:pt x="244" y="213"/>
                    <a:pt x="274" y="182"/>
                  </a:cubicBezTo>
                  <a:lnTo>
                    <a:pt x="304" y="182"/>
                  </a:lnTo>
                  <a:cubicBezTo>
                    <a:pt x="335" y="152"/>
                    <a:pt x="365" y="122"/>
                    <a:pt x="335" y="91"/>
                  </a:cubicBezTo>
                  <a:cubicBezTo>
                    <a:pt x="335" y="61"/>
                    <a:pt x="304" y="61"/>
                    <a:pt x="304" y="30"/>
                  </a:cubicBezTo>
                  <a:cubicBezTo>
                    <a:pt x="274" y="30"/>
                    <a:pt x="244" y="0"/>
                    <a:pt x="21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9"/>
            <p:cNvSpPr/>
            <p:nvPr/>
          </p:nvSpPr>
          <p:spPr>
            <a:xfrm>
              <a:off x="1468725" y="3137325"/>
              <a:ext cx="8400" cy="4600"/>
            </a:xfrm>
            <a:custGeom>
              <a:avLst/>
              <a:gdLst/>
              <a:ahLst/>
              <a:cxnLst/>
              <a:rect l="l" t="t" r="r" b="b"/>
              <a:pathLst>
                <a:path w="336" h="184" extrusionOk="0">
                  <a:moveTo>
                    <a:pt x="214" y="1"/>
                  </a:moveTo>
                  <a:cubicBezTo>
                    <a:pt x="153" y="1"/>
                    <a:pt x="92" y="1"/>
                    <a:pt x="62" y="31"/>
                  </a:cubicBezTo>
                  <a:cubicBezTo>
                    <a:pt x="31" y="31"/>
                    <a:pt x="31" y="31"/>
                    <a:pt x="31" y="62"/>
                  </a:cubicBezTo>
                  <a:cubicBezTo>
                    <a:pt x="1" y="62"/>
                    <a:pt x="1" y="92"/>
                    <a:pt x="1" y="92"/>
                  </a:cubicBezTo>
                  <a:cubicBezTo>
                    <a:pt x="1" y="92"/>
                    <a:pt x="1" y="122"/>
                    <a:pt x="1" y="122"/>
                  </a:cubicBezTo>
                  <a:cubicBezTo>
                    <a:pt x="1" y="122"/>
                    <a:pt x="1" y="153"/>
                    <a:pt x="31" y="153"/>
                  </a:cubicBezTo>
                  <a:lnTo>
                    <a:pt x="62" y="153"/>
                  </a:lnTo>
                  <a:cubicBezTo>
                    <a:pt x="62" y="183"/>
                    <a:pt x="62" y="183"/>
                    <a:pt x="62" y="183"/>
                  </a:cubicBezTo>
                  <a:lnTo>
                    <a:pt x="275" y="183"/>
                  </a:lnTo>
                  <a:cubicBezTo>
                    <a:pt x="335" y="153"/>
                    <a:pt x="335" y="122"/>
                    <a:pt x="335" y="92"/>
                  </a:cubicBezTo>
                  <a:cubicBezTo>
                    <a:pt x="335" y="62"/>
                    <a:pt x="305" y="62"/>
                    <a:pt x="275" y="31"/>
                  </a:cubicBezTo>
                  <a:cubicBezTo>
                    <a:pt x="275" y="31"/>
                    <a:pt x="244" y="1"/>
                    <a:pt x="214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9"/>
            <p:cNvSpPr/>
            <p:nvPr/>
          </p:nvSpPr>
          <p:spPr>
            <a:xfrm>
              <a:off x="1439100" y="317172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0"/>
                  </a:moveTo>
                  <a:cubicBezTo>
                    <a:pt x="137" y="0"/>
                    <a:pt x="92" y="8"/>
                    <a:pt x="61" y="23"/>
                  </a:cubicBezTo>
                  <a:cubicBezTo>
                    <a:pt x="1" y="53"/>
                    <a:pt x="1" y="114"/>
                    <a:pt x="61" y="145"/>
                  </a:cubicBezTo>
                  <a:cubicBezTo>
                    <a:pt x="92" y="175"/>
                    <a:pt x="137" y="190"/>
                    <a:pt x="183" y="190"/>
                  </a:cubicBezTo>
                  <a:cubicBezTo>
                    <a:pt x="228" y="190"/>
                    <a:pt x="274" y="175"/>
                    <a:pt x="304" y="145"/>
                  </a:cubicBezTo>
                  <a:cubicBezTo>
                    <a:pt x="365" y="114"/>
                    <a:pt x="365" y="53"/>
                    <a:pt x="304" y="23"/>
                  </a:cubicBezTo>
                  <a:cubicBezTo>
                    <a:pt x="274" y="8"/>
                    <a:pt x="228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9"/>
            <p:cNvSpPr/>
            <p:nvPr/>
          </p:nvSpPr>
          <p:spPr>
            <a:xfrm>
              <a:off x="1423900" y="316277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98" y="1"/>
                  </a:moveTo>
                  <a:cubicBezTo>
                    <a:pt x="160" y="1"/>
                    <a:pt x="122" y="16"/>
                    <a:pt x="92" y="47"/>
                  </a:cubicBezTo>
                  <a:cubicBezTo>
                    <a:pt x="1" y="77"/>
                    <a:pt x="1" y="138"/>
                    <a:pt x="92" y="168"/>
                  </a:cubicBezTo>
                  <a:cubicBezTo>
                    <a:pt x="122" y="183"/>
                    <a:pt x="160" y="191"/>
                    <a:pt x="198" y="191"/>
                  </a:cubicBezTo>
                  <a:cubicBezTo>
                    <a:pt x="236" y="191"/>
                    <a:pt x="274" y="183"/>
                    <a:pt x="305" y="168"/>
                  </a:cubicBezTo>
                  <a:cubicBezTo>
                    <a:pt x="365" y="138"/>
                    <a:pt x="365" y="77"/>
                    <a:pt x="305" y="47"/>
                  </a:cubicBezTo>
                  <a:cubicBezTo>
                    <a:pt x="274" y="16"/>
                    <a:pt x="236" y="1"/>
                    <a:pt x="198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9"/>
            <p:cNvSpPr/>
            <p:nvPr/>
          </p:nvSpPr>
          <p:spPr>
            <a:xfrm>
              <a:off x="1409475" y="3162775"/>
              <a:ext cx="9125" cy="4775"/>
            </a:xfrm>
            <a:custGeom>
              <a:avLst/>
              <a:gdLst/>
              <a:ahLst/>
              <a:cxnLst/>
              <a:rect l="l" t="t" r="r" b="b"/>
              <a:pathLst>
                <a:path w="365" h="191" extrusionOk="0">
                  <a:moveTo>
                    <a:pt x="182" y="1"/>
                  </a:moveTo>
                  <a:cubicBezTo>
                    <a:pt x="137" y="1"/>
                    <a:pt x="91" y="16"/>
                    <a:pt x="61" y="47"/>
                  </a:cubicBezTo>
                  <a:cubicBezTo>
                    <a:pt x="0" y="77"/>
                    <a:pt x="0" y="138"/>
                    <a:pt x="61" y="168"/>
                  </a:cubicBezTo>
                  <a:cubicBezTo>
                    <a:pt x="91" y="183"/>
                    <a:pt x="137" y="191"/>
                    <a:pt x="182" y="191"/>
                  </a:cubicBezTo>
                  <a:cubicBezTo>
                    <a:pt x="228" y="191"/>
                    <a:pt x="274" y="183"/>
                    <a:pt x="304" y="168"/>
                  </a:cubicBezTo>
                  <a:cubicBezTo>
                    <a:pt x="365" y="138"/>
                    <a:pt x="365" y="77"/>
                    <a:pt x="304" y="47"/>
                  </a:cubicBezTo>
                  <a:cubicBezTo>
                    <a:pt x="274" y="16"/>
                    <a:pt x="228" y="1"/>
                    <a:pt x="182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9"/>
            <p:cNvSpPr/>
            <p:nvPr/>
          </p:nvSpPr>
          <p:spPr>
            <a:xfrm>
              <a:off x="1423900" y="3171725"/>
              <a:ext cx="9900" cy="4775"/>
            </a:xfrm>
            <a:custGeom>
              <a:avLst/>
              <a:gdLst/>
              <a:ahLst/>
              <a:cxnLst/>
              <a:rect l="l" t="t" r="r" b="b"/>
              <a:pathLst>
                <a:path w="396" h="191" extrusionOk="0">
                  <a:moveTo>
                    <a:pt x="198" y="0"/>
                  </a:moveTo>
                  <a:cubicBezTo>
                    <a:pt x="160" y="0"/>
                    <a:pt x="122" y="8"/>
                    <a:pt x="92" y="23"/>
                  </a:cubicBezTo>
                  <a:cubicBezTo>
                    <a:pt x="1" y="53"/>
                    <a:pt x="1" y="114"/>
                    <a:pt x="92" y="145"/>
                  </a:cubicBezTo>
                  <a:cubicBezTo>
                    <a:pt x="122" y="175"/>
                    <a:pt x="160" y="190"/>
                    <a:pt x="198" y="190"/>
                  </a:cubicBezTo>
                  <a:cubicBezTo>
                    <a:pt x="236" y="190"/>
                    <a:pt x="274" y="175"/>
                    <a:pt x="305" y="145"/>
                  </a:cubicBezTo>
                  <a:cubicBezTo>
                    <a:pt x="396" y="114"/>
                    <a:pt x="396" y="53"/>
                    <a:pt x="305" y="23"/>
                  </a:cubicBezTo>
                  <a:cubicBezTo>
                    <a:pt x="274" y="8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9"/>
            <p:cNvSpPr/>
            <p:nvPr/>
          </p:nvSpPr>
          <p:spPr>
            <a:xfrm>
              <a:off x="1423900" y="3154250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98" y="0"/>
                  </a:moveTo>
                  <a:cubicBezTo>
                    <a:pt x="160" y="0"/>
                    <a:pt x="122" y="8"/>
                    <a:pt x="92" y="23"/>
                  </a:cubicBezTo>
                  <a:cubicBezTo>
                    <a:pt x="1" y="84"/>
                    <a:pt x="1" y="144"/>
                    <a:pt x="92" y="175"/>
                  </a:cubicBezTo>
                  <a:cubicBezTo>
                    <a:pt x="122" y="190"/>
                    <a:pt x="160" y="198"/>
                    <a:pt x="198" y="198"/>
                  </a:cubicBezTo>
                  <a:cubicBezTo>
                    <a:pt x="236" y="198"/>
                    <a:pt x="274" y="190"/>
                    <a:pt x="305" y="175"/>
                  </a:cubicBezTo>
                  <a:cubicBezTo>
                    <a:pt x="365" y="144"/>
                    <a:pt x="365" y="84"/>
                    <a:pt x="305" y="23"/>
                  </a:cubicBezTo>
                  <a:cubicBezTo>
                    <a:pt x="274" y="8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9"/>
            <p:cNvSpPr/>
            <p:nvPr/>
          </p:nvSpPr>
          <p:spPr>
            <a:xfrm>
              <a:off x="1439100" y="316277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1"/>
                  </a:moveTo>
                  <a:cubicBezTo>
                    <a:pt x="137" y="1"/>
                    <a:pt x="92" y="16"/>
                    <a:pt x="61" y="47"/>
                  </a:cubicBezTo>
                  <a:cubicBezTo>
                    <a:pt x="1" y="77"/>
                    <a:pt x="1" y="138"/>
                    <a:pt x="61" y="168"/>
                  </a:cubicBezTo>
                  <a:cubicBezTo>
                    <a:pt x="92" y="183"/>
                    <a:pt x="137" y="191"/>
                    <a:pt x="183" y="191"/>
                  </a:cubicBezTo>
                  <a:cubicBezTo>
                    <a:pt x="228" y="191"/>
                    <a:pt x="274" y="183"/>
                    <a:pt x="304" y="168"/>
                  </a:cubicBezTo>
                  <a:cubicBezTo>
                    <a:pt x="365" y="138"/>
                    <a:pt x="365" y="77"/>
                    <a:pt x="304" y="47"/>
                  </a:cubicBezTo>
                  <a:cubicBezTo>
                    <a:pt x="274" y="16"/>
                    <a:pt x="228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9"/>
            <p:cNvSpPr/>
            <p:nvPr/>
          </p:nvSpPr>
          <p:spPr>
            <a:xfrm>
              <a:off x="1453550" y="3163175"/>
              <a:ext cx="9125" cy="4375"/>
            </a:xfrm>
            <a:custGeom>
              <a:avLst/>
              <a:gdLst/>
              <a:ahLst/>
              <a:cxnLst/>
              <a:rect l="l" t="t" r="r" b="b"/>
              <a:pathLst>
                <a:path w="365" h="175" extrusionOk="0">
                  <a:moveTo>
                    <a:pt x="122" y="0"/>
                  </a:moveTo>
                  <a:cubicBezTo>
                    <a:pt x="91" y="0"/>
                    <a:pt x="91" y="0"/>
                    <a:pt x="61" y="31"/>
                  </a:cubicBezTo>
                  <a:cubicBezTo>
                    <a:pt x="0" y="61"/>
                    <a:pt x="0" y="122"/>
                    <a:pt x="61" y="152"/>
                  </a:cubicBezTo>
                  <a:cubicBezTo>
                    <a:pt x="91" y="167"/>
                    <a:pt x="137" y="175"/>
                    <a:pt x="182" y="175"/>
                  </a:cubicBezTo>
                  <a:cubicBezTo>
                    <a:pt x="228" y="175"/>
                    <a:pt x="274" y="167"/>
                    <a:pt x="304" y="152"/>
                  </a:cubicBezTo>
                  <a:cubicBezTo>
                    <a:pt x="334" y="152"/>
                    <a:pt x="334" y="152"/>
                    <a:pt x="334" y="122"/>
                  </a:cubicBezTo>
                  <a:cubicBezTo>
                    <a:pt x="365" y="91"/>
                    <a:pt x="365" y="61"/>
                    <a:pt x="304" y="31"/>
                  </a:cubicBezTo>
                  <a:cubicBezTo>
                    <a:pt x="243" y="0"/>
                    <a:pt x="182" y="0"/>
                    <a:pt x="122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9"/>
            <p:cNvSpPr/>
            <p:nvPr/>
          </p:nvSpPr>
          <p:spPr>
            <a:xfrm>
              <a:off x="1439100" y="3154475"/>
              <a:ext cx="8375" cy="4725"/>
            </a:xfrm>
            <a:custGeom>
              <a:avLst/>
              <a:gdLst/>
              <a:ahLst/>
              <a:cxnLst/>
              <a:rect l="l" t="t" r="r" b="b"/>
              <a:pathLst>
                <a:path w="335" h="189" extrusionOk="0">
                  <a:moveTo>
                    <a:pt x="159" y="0"/>
                  </a:moveTo>
                  <a:cubicBezTo>
                    <a:pt x="136" y="0"/>
                    <a:pt x="112" y="4"/>
                    <a:pt x="92" y="14"/>
                  </a:cubicBezTo>
                  <a:lnTo>
                    <a:pt x="61" y="14"/>
                  </a:lnTo>
                  <a:cubicBezTo>
                    <a:pt x="1" y="75"/>
                    <a:pt x="1" y="135"/>
                    <a:pt x="61" y="166"/>
                  </a:cubicBezTo>
                  <a:cubicBezTo>
                    <a:pt x="92" y="181"/>
                    <a:pt x="130" y="189"/>
                    <a:pt x="171" y="189"/>
                  </a:cubicBezTo>
                  <a:cubicBezTo>
                    <a:pt x="213" y="189"/>
                    <a:pt x="259" y="181"/>
                    <a:pt x="304" y="166"/>
                  </a:cubicBezTo>
                  <a:cubicBezTo>
                    <a:pt x="304" y="166"/>
                    <a:pt x="304" y="135"/>
                    <a:pt x="335" y="135"/>
                  </a:cubicBezTo>
                  <a:cubicBezTo>
                    <a:pt x="335" y="105"/>
                    <a:pt x="335" y="44"/>
                    <a:pt x="274" y="14"/>
                  </a:cubicBezTo>
                  <a:cubicBezTo>
                    <a:pt x="254" y="14"/>
                    <a:pt x="207" y="0"/>
                    <a:pt x="159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49"/>
            <p:cNvSpPr/>
            <p:nvPr/>
          </p:nvSpPr>
          <p:spPr>
            <a:xfrm>
              <a:off x="1409475" y="3188425"/>
              <a:ext cx="9125" cy="4975"/>
            </a:xfrm>
            <a:custGeom>
              <a:avLst/>
              <a:gdLst/>
              <a:ahLst/>
              <a:cxnLst/>
              <a:rect l="l" t="t" r="r" b="b"/>
              <a:pathLst>
                <a:path w="365" h="199" extrusionOk="0">
                  <a:moveTo>
                    <a:pt x="182" y="1"/>
                  </a:moveTo>
                  <a:cubicBezTo>
                    <a:pt x="137" y="1"/>
                    <a:pt x="91" y="8"/>
                    <a:pt x="61" y="24"/>
                  </a:cubicBezTo>
                  <a:cubicBezTo>
                    <a:pt x="0" y="54"/>
                    <a:pt x="0" y="145"/>
                    <a:pt x="61" y="176"/>
                  </a:cubicBezTo>
                  <a:cubicBezTo>
                    <a:pt x="91" y="191"/>
                    <a:pt x="137" y="198"/>
                    <a:pt x="182" y="198"/>
                  </a:cubicBezTo>
                  <a:cubicBezTo>
                    <a:pt x="228" y="198"/>
                    <a:pt x="274" y="191"/>
                    <a:pt x="304" y="176"/>
                  </a:cubicBezTo>
                  <a:cubicBezTo>
                    <a:pt x="365" y="145"/>
                    <a:pt x="365" y="84"/>
                    <a:pt x="304" y="24"/>
                  </a:cubicBezTo>
                  <a:cubicBezTo>
                    <a:pt x="274" y="8"/>
                    <a:pt x="228" y="1"/>
                    <a:pt x="182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9"/>
            <p:cNvSpPr/>
            <p:nvPr/>
          </p:nvSpPr>
          <p:spPr>
            <a:xfrm>
              <a:off x="1395025" y="3180075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0"/>
                  </a:moveTo>
                  <a:cubicBezTo>
                    <a:pt x="137" y="0"/>
                    <a:pt x="92" y="8"/>
                    <a:pt x="61" y="23"/>
                  </a:cubicBezTo>
                  <a:cubicBezTo>
                    <a:pt x="1" y="54"/>
                    <a:pt x="1" y="114"/>
                    <a:pt x="61" y="175"/>
                  </a:cubicBezTo>
                  <a:cubicBezTo>
                    <a:pt x="92" y="190"/>
                    <a:pt x="137" y="198"/>
                    <a:pt x="183" y="198"/>
                  </a:cubicBezTo>
                  <a:cubicBezTo>
                    <a:pt x="229" y="198"/>
                    <a:pt x="274" y="190"/>
                    <a:pt x="305" y="175"/>
                  </a:cubicBezTo>
                  <a:cubicBezTo>
                    <a:pt x="365" y="114"/>
                    <a:pt x="365" y="54"/>
                    <a:pt x="305" y="23"/>
                  </a:cubicBezTo>
                  <a:cubicBezTo>
                    <a:pt x="274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49"/>
            <p:cNvSpPr/>
            <p:nvPr/>
          </p:nvSpPr>
          <p:spPr>
            <a:xfrm>
              <a:off x="1379825" y="3180075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98" y="0"/>
                  </a:moveTo>
                  <a:cubicBezTo>
                    <a:pt x="160" y="0"/>
                    <a:pt x="122" y="8"/>
                    <a:pt x="92" y="23"/>
                  </a:cubicBezTo>
                  <a:cubicBezTo>
                    <a:pt x="1" y="54"/>
                    <a:pt x="1" y="114"/>
                    <a:pt x="92" y="175"/>
                  </a:cubicBezTo>
                  <a:cubicBezTo>
                    <a:pt x="122" y="190"/>
                    <a:pt x="160" y="198"/>
                    <a:pt x="198" y="198"/>
                  </a:cubicBezTo>
                  <a:cubicBezTo>
                    <a:pt x="236" y="198"/>
                    <a:pt x="274" y="190"/>
                    <a:pt x="305" y="175"/>
                  </a:cubicBezTo>
                  <a:cubicBezTo>
                    <a:pt x="365" y="114"/>
                    <a:pt x="365" y="54"/>
                    <a:pt x="305" y="23"/>
                  </a:cubicBezTo>
                  <a:cubicBezTo>
                    <a:pt x="274" y="8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49"/>
            <p:cNvSpPr/>
            <p:nvPr/>
          </p:nvSpPr>
          <p:spPr>
            <a:xfrm>
              <a:off x="1395025" y="3188425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1"/>
                  </a:moveTo>
                  <a:cubicBezTo>
                    <a:pt x="137" y="1"/>
                    <a:pt x="92" y="8"/>
                    <a:pt x="61" y="24"/>
                  </a:cubicBezTo>
                  <a:cubicBezTo>
                    <a:pt x="1" y="54"/>
                    <a:pt x="1" y="145"/>
                    <a:pt x="61" y="176"/>
                  </a:cubicBezTo>
                  <a:cubicBezTo>
                    <a:pt x="92" y="191"/>
                    <a:pt x="137" y="198"/>
                    <a:pt x="183" y="198"/>
                  </a:cubicBezTo>
                  <a:cubicBezTo>
                    <a:pt x="229" y="198"/>
                    <a:pt x="274" y="191"/>
                    <a:pt x="305" y="176"/>
                  </a:cubicBezTo>
                  <a:cubicBezTo>
                    <a:pt x="365" y="145"/>
                    <a:pt x="365" y="84"/>
                    <a:pt x="305" y="24"/>
                  </a:cubicBezTo>
                  <a:cubicBezTo>
                    <a:pt x="274" y="8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49"/>
            <p:cNvSpPr/>
            <p:nvPr/>
          </p:nvSpPr>
          <p:spPr>
            <a:xfrm>
              <a:off x="1395025" y="317172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72" y="0"/>
                  </a:moveTo>
                  <a:cubicBezTo>
                    <a:pt x="130" y="0"/>
                    <a:pt x="92" y="8"/>
                    <a:pt x="61" y="23"/>
                  </a:cubicBezTo>
                  <a:cubicBezTo>
                    <a:pt x="1" y="53"/>
                    <a:pt x="1" y="114"/>
                    <a:pt x="61" y="145"/>
                  </a:cubicBezTo>
                  <a:cubicBezTo>
                    <a:pt x="92" y="175"/>
                    <a:pt x="130" y="190"/>
                    <a:pt x="172" y="190"/>
                  </a:cubicBezTo>
                  <a:cubicBezTo>
                    <a:pt x="213" y="190"/>
                    <a:pt x="259" y="175"/>
                    <a:pt x="305" y="145"/>
                  </a:cubicBezTo>
                  <a:cubicBezTo>
                    <a:pt x="365" y="114"/>
                    <a:pt x="365" y="53"/>
                    <a:pt x="305" y="23"/>
                  </a:cubicBezTo>
                  <a:cubicBezTo>
                    <a:pt x="259" y="8"/>
                    <a:pt x="213" y="0"/>
                    <a:pt x="172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49"/>
            <p:cNvSpPr/>
            <p:nvPr/>
          </p:nvSpPr>
          <p:spPr>
            <a:xfrm>
              <a:off x="1409475" y="3180075"/>
              <a:ext cx="9125" cy="4975"/>
            </a:xfrm>
            <a:custGeom>
              <a:avLst/>
              <a:gdLst/>
              <a:ahLst/>
              <a:cxnLst/>
              <a:rect l="l" t="t" r="r" b="b"/>
              <a:pathLst>
                <a:path w="365" h="199" extrusionOk="0">
                  <a:moveTo>
                    <a:pt x="182" y="0"/>
                  </a:moveTo>
                  <a:cubicBezTo>
                    <a:pt x="137" y="0"/>
                    <a:pt x="91" y="8"/>
                    <a:pt x="61" y="23"/>
                  </a:cubicBezTo>
                  <a:cubicBezTo>
                    <a:pt x="0" y="54"/>
                    <a:pt x="0" y="114"/>
                    <a:pt x="61" y="175"/>
                  </a:cubicBezTo>
                  <a:cubicBezTo>
                    <a:pt x="91" y="190"/>
                    <a:pt x="137" y="198"/>
                    <a:pt x="182" y="198"/>
                  </a:cubicBezTo>
                  <a:cubicBezTo>
                    <a:pt x="228" y="198"/>
                    <a:pt x="274" y="190"/>
                    <a:pt x="304" y="175"/>
                  </a:cubicBezTo>
                  <a:cubicBezTo>
                    <a:pt x="365" y="114"/>
                    <a:pt x="365" y="54"/>
                    <a:pt x="304" y="23"/>
                  </a:cubicBezTo>
                  <a:cubicBezTo>
                    <a:pt x="274" y="8"/>
                    <a:pt x="228" y="0"/>
                    <a:pt x="182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49"/>
            <p:cNvSpPr/>
            <p:nvPr/>
          </p:nvSpPr>
          <p:spPr>
            <a:xfrm>
              <a:off x="1424675" y="3179875"/>
              <a:ext cx="8375" cy="5350"/>
            </a:xfrm>
            <a:custGeom>
              <a:avLst/>
              <a:gdLst/>
              <a:ahLst/>
              <a:cxnLst/>
              <a:rect l="l" t="t" r="r" b="b"/>
              <a:pathLst>
                <a:path w="335" h="214" extrusionOk="0">
                  <a:moveTo>
                    <a:pt x="152" y="1"/>
                  </a:moveTo>
                  <a:cubicBezTo>
                    <a:pt x="122" y="1"/>
                    <a:pt x="91" y="31"/>
                    <a:pt x="61" y="31"/>
                  </a:cubicBezTo>
                  <a:cubicBezTo>
                    <a:pt x="30" y="31"/>
                    <a:pt x="30" y="62"/>
                    <a:pt x="30" y="62"/>
                  </a:cubicBezTo>
                  <a:cubicBezTo>
                    <a:pt x="0" y="62"/>
                    <a:pt x="0" y="92"/>
                    <a:pt x="0" y="9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30" y="153"/>
                    <a:pt x="30" y="153"/>
                  </a:cubicBezTo>
                  <a:cubicBezTo>
                    <a:pt x="30" y="153"/>
                    <a:pt x="30" y="183"/>
                    <a:pt x="61" y="183"/>
                  </a:cubicBezTo>
                  <a:cubicBezTo>
                    <a:pt x="91" y="183"/>
                    <a:pt x="122" y="214"/>
                    <a:pt x="122" y="214"/>
                  </a:cubicBezTo>
                  <a:lnTo>
                    <a:pt x="182" y="214"/>
                  </a:lnTo>
                  <a:cubicBezTo>
                    <a:pt x="213" y="214"/>
                    <a:pt x="243" y="214"/>
                    <a:pt x="274" y="183"/>
                  </a:cubicBezTo>
                  <a:cubicBezTo>
                    <a:pt x="304" y="153"/>
                    <a:pt x="334" y="153"/>
                    <a:pt x="334" y="122"/>
                  </a:cubicBezTo>
                  <a:cubicBezTo>
                    <a:pt x="334" y="92"/>
                    <a:pt x="334" y="62"/>
                    <a:pt x="274" y="31"/>
                  </a:cubicBezTo>
                  <a:cubicBezTo>
                    <a:pt x="243" y="1"/>
                    <a:pt x="182" y="1"/>
                    <a:pt x="152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49"/>
            <p:cNvSpPr/>
            <p:nvPr/>
          </p:nvSpPr>
          <p:spPr>
            <a:xfrm>
              <a:off x="1410225" y="3171525"/>
              <a:ext cx="8375" cy="5350"/>
            </a:xfrm>
            <a:custGeom>
              <a:avLst/>
              <a:gdLst/>
              <a:ahLst/>
              <a:cxnLst/>
              <a:rect l="l" t="t" r="r" b="b"/>
              <a:pathLst>
                <a:path w="335" h="214" extrusionOk="0">
                  <a:moveTo>
                    <a:pt x="122" y="1"/>
                  </a:moveTo>
                  <a:cubicBezTo>
                    <a:pt x="92" y="1"/>
                    <a:pt x="61" y="1"/>
                    <a:pt x="31" y="31"/>
                  </a:cubicBezTo>
                  <a:cubicBezTo>
                    <a:pt x="31" y="31"/>
                    <a:pt x="31" y="31"/>
                    <a:pt x="31" y="61"/>
                  </a:cubicBezTo>
                  <a:cubicBezTo>
                    <a:pt x="0" y="61"/>
                    <a:pt x="0" y="92"/>
                    <a:pt x="0" y="92"/>
                  </a:cubicBezTo>
                  <a:cubicBezTo>
                    <a:pt x="0" y="92"/>
                    <a:pt x="0" y="122"/>
                    <a:pt x="0" y="122"/>
                  </a:cubicBezTo>
                  <a:cubicBezTo>
                    <a:pt x="0" y="122"/>
                    <a:pt x="0" y="153"/>
                    <a:pt x="31" y="153"/>
                  </a:cubicBezTo>
                  <a:cubicBezTo>
                    <a:pt x="31" y="183"/>
                    <a:pt x="61" y="183"/>
                    <a:pt x="61" y="183"/>
                  </a:cubicBezTo>
                  <a:lnTo>
                    <a:pt x="122" y="183"/>
                  </a:lnTo>
                  <a:cubicBezTo>
                    <a:pt x="152" y="183"/>
                    <a:pt x="152" y="213"/>
                    <a:pt x="152" y="213"/>
                  </a:cubicBezTo>
                  <a:cubicBezTo>
                    <a:pt x="183" y="213"/>
                    <a:pt x="213" y="183"/>
                    <a:pt x="244" y="183"/>
                  </a:cubicBezTo>
                  <a:lnTo>
                    <a:pt x="274" y="183"/>
                  </a:lnTo>
                  <a:cubicBezTo>
                    <a:pt x="304" y="153"/>
                    <a:pt x="304" y="153"/>
                    <a:pt x="335" y="122"/>
                  </a:cubicBezTo>
                  <a:cubicBezTo>
                    <a:pt x="335" y="92"/>
                    <a:pt x="304" y="61"/>
                    <a:pt x="274" y="31"/>
                  </a:cubicBezTo>
                  <a:cubicBezTo>
                    <a:pt x="244" y="1"/>
                    <a:pt x="183" y="1"/>
                    <a:pt x="122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49"/>
            <p:cNvSpPr/>
            <p:nvPr/>
          </p:nvSpPr>
          <p:spPr>
            <a:xfrm>
              <a:off x="1380600" y="3205350"/>
              <a:ext cx="9125" cy="5325"/>
            </a:xfrm>
            <a:custGeom>
              <a:avLst/>
              <a:gdLst/>
              <a:ahLst/>
              <a:cxnLst/>
              <a:rect l="l" t="t" r="r" b="b"/>
              <a:pathLst>
                <a:path w="365" h="213" extrusionOk="0">
                  <a:moveTo>
                    <a:pt x="167" y="0"/>
                  </a:moveTo>
                  <a:cubicBezTo>
                    <a:pt x="129" y="0"/>
                    <a:pt x="91" y="15"/>
                    <a:pt x="61" y="46"/>
                  </a:cubicBezTo>
                  <a:cubicBezTo>
                    <a:pt x="0" y="76"/>
                    <a:pt x="0" y="137"/>
                    <a:pt x="61" y="167"/>
                  </a:cubicBezTo>
                  <a:cubicBezTo>
                    <a:pt x="91" y="198"/>
                    <a:pt x="129" y="213"/>
                    <a:pt x="167" y="213"/>
                  </a:cubicBezTo>
                  <a:cubicBezTo>
                    <a:pt x="205" y="213"/>
                    <a:pt x="243" y="198"/>
                    <a:pt x="274" y="167"/>
                  </a:cubicBezTo>
                  <a:cubicBezTo>
                    <a:pt x="365" y="137"/>
                    <a:pt x="365" y="76"/>
                    <a:pt x="274" y="46"/>
                  </a:cubicBezTo>
                  <a:cubicBezTo>
                    <a:pt x="243" y="15"/>
                    <a:pt x="205" y="0"/>
                    <a:pt x="167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49"/>
            <p:cNvSpPr/>
            <p:nvPr/>
          </p:nvSpPr>
          <p:spPr>
            <a:xfrm>
              <a:off x="1365400" y="3196975"/>
              <a:ext cx="9125" cy="4775"/>
            </a:xfrm>
            <a:custGeom>
              <a:avLst/>
              <a:gdLst/>
              <a:ahLst/>
              <a:cxnLst/>
              <a:rect l="l" t="t" r="r" b="b"/>
              <a:pathLst>
                <a:path w="365" h="191" extrusionOk="0">
                  <a:moveTo>
                    <a:pt x="183" y="1"/>
                  </a:moveTo>
                  <a:cubicBezTo>
                    <a:pt x="137" y="1"/>
                    <a:pt x="91" y="16"/>
                    <a:pt x="61" y="46"/>
                  </a:cubicBezTo>
                  <a:cubicBezTo>
                    <a:pt x="0" y="77"/>
                    <a:pt x="0" y="138"/>
                    <a:pt x="61" y="168"/>
                  </a:cubicBezTo>
                  <a:cubicBezTo>
                    <a:pt x="91" y="183"/>
                    <a:pt x="137" y="191"/>
                    <a:pt x="183" y="191"/>
                  </a:cubicBezTo>
                  <a:cubicBezTo>
                    <a:pt x="228" y="191"/>
                    <a:pt x="274" y="183"/>
                    <a:pt x="304" y="168"/>
                  </a:cubicBezTo>
                  <a:cubicBezTo>
                    <a:pt x="365" y="138"/>
                    <a:pt x="365" y="77"/>
                    <a:pt x="304" y="46"/>
                  </a:cubicBezTo>
                  <a:cubicBezTo>
                    <a:pt x="274" y="16"/>
                    <a:pt x="228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49"/>
            <p:cNvSpPr/>
            <p:nvPr/>
          </p:nvSpPr>
          <p:spPr>
            <a:xfrm>
              <a:off x="1350950" y="319697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72" y="1"/>
                  </a:moveTo>
                  <a:cubicBezTo>
                    <a:pt x="130" y="1"/>
                    <a:pt x="92" y="16"/>
                    <a:pt x="61" y="46"/>
                  </a:cubicBezTo>
                  <a:cubicBezTo>
                    <a:pt x="1" y="77"/>
                    <a:pt x="1" y="138"/>
                    <a:pt x="61" y="168"/>
                  </a:cubicBezTo>
                  <a:cubicBezTo>
                    <a:pt x="92" y="183"/>
                    <a:pt x="130" y="191"/>
                    <a:pt x="172" y="191"/>
                  </a:cubicBezTo>
                  <a:cubicBezTo>
                    <a:pt x="213" y="191"/>
                    <a:pt x="259" y="183"/>
                    <a:pt x="305" y="168"/>
                  </a:cubicBezTo>
                  <a:cubicBezTo>
                    <a:pt x="365" y="138"/>
                    <a:pt x="365" y="77"/>
                    <a:pt x="305" y="46"/>
                  </a:cubicBezTo>
                  <a:cubicBezTo>
                    <a:pt x="259" y="16"/>
                    <a:pt x="213" y="1"/>
                    <a:pt x="172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49"/>
            <p:cNvSpPr/>
            <p:nvPr/>
          </p:nvSpPr>
          <p:spPr>
            <a:xfrm>
              <a:off x="1365400" y="3205350"/>
              <a:ext cx="9125" cy="5325"/>
            </a:xfrm>
            <a:custGeom>
              <a:avLst/>
              <a:gdLst/>
              <a:ahLst/>
              <a:cxnLst/>
              <a:rect l="l" t="t" r="r" b="b"/>
              <a:pathLst>
                <a:path w="365" h="213" extrusionOk="0">
                  <a:moveTo>
                    <a:pt x="183" y="0"/>
                  </a:moveTo>
                  <a:cubicBezTo>
                    <a:pt x="137" y="0"/>
                    <a:pt x="91" y="15"/>
                    <a:pt x="61" y="46"/>
                  </a:cubicBezTo>
                  <a:cubicBezTo>
                    <a:pt x="0" y="76"/>
                    <a:pt x="0" y="137"/>
                    <a:pt x="61" y="167"/>
                  </a:cubicBezTo>
                  <a:cubicBezTo>
                    <a:pt x="91" y="198"/>
                    <a:pt x="137" y="213"/>
                    <a:pt x="183" y="213"/>
                  </a:cubicBezTo>
                  <a:cubicBezTo>
                    <a:pt x="228" y="213"/>
                    <a:pt x="274" y="198"/>
                    <a:pt x="304" y="167"/>
                  </a:cubicBezTo>
                  <a:cubicBezTo>
                    <a:pt x="365" y="137"/>
                    <a:pt x="365" y="76"/>
                    <a:pt x="304" y="46"/>
                  </a:cubicBezTo>
                  <a:cubicBezTo>
                    <a:pt x="274" y="15"/>
                    <a:pt x="228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49"/>
            <p:cNvSpPr/>
            <p:nvPr/>
          </p:nvSpPr>
          <p:spPr>
            <a:xfrm>
              <a:off x="1365400" y="3188425"/>
              <a:ext cx="9125" cy="4975"/>
            </a:xfrm>
            <a:custGeom>
              <a:avLst/>
              <a:gdLst/>
              <a:ahLst/>
              <a:cxnLst/>
              <a:rect l="l" t="t" r="r" b="b"/>
              <a:pathLst>
                <a:path w="365" h="199" extrusionOk="0">
                  <a:moveTo>
                    <a:pt x="183" y="1"/>
                  </a:moveTo>
                  <a:cubicBezTo>
                    <a:pt x="137" y="1"/>
                    <a:pt x="91" y="8"/>
                    <a:pt x="61" y="24"/>
                  </a:cubicBezTo>
                  <a:cubicBezTo>
                    <a:pt x="0" y="54"/>
                    <a:pt x="0" y="145"/>
                    <a:pt x="61" y="176"/>
                  </a:cubicBezTo>
                  <a:cubicBezTo>
                    <a:pt x="91" y="191"/>
                    <a:pt x="137" y="198"/>
                    <a:pt x="183" y="198"/>
                  </a:cubicBezTo>
                  <a:cubicBezTo>
                    <a:pt x="228" y="198"/>
                    <a:pt x="274" y="191"/>
                    <a:pt x="304" y="176"/>
                  </a:cubicBezTo>
                  <a:cubicBezTo>
                    <a:pt x="365" y="145"/>
                    <a:pt x="365" y="84"/>
                    <a:pt x="304" y="24"/>
                  </a:cubicBezTo>
                  <a:cubicBezTo>
                    <a:pt x="274" y="8"/>
                    <a:pt x="228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49"/>
            <p:cNvSpPr/>
            <p:nvPr/>
          </p:nvSpPr>
          <p:spPr>
            <a:xfrm>
              <a:off x="1379825" y="3196975"/>
              <a:ext cx="9900" cy="4775"/>
            </a:xfrm>
            <a:custGeom>
              <a:avLst/>
              <a:gdLst/>
              <a:ahLst/>
              <a:cxnLst/>
              <a:rect l="l" t="t" r="r" b="b"/>
              <a:pathLst>
                <a:path w="396" h="191" extrusionOk="0">
                  <a:moveTo>
                    <a:pt x="198" y="1"/>
                  </a:moveTo>
                  <a:cubicBezTo>
                    <a:pt x="160" y="1"/>
                    <a:pt x="122" y="16"/>
                    <a:pt x="92" y="46"/>
                  </a:cubicBezTo>
                  <a:cubicBezTo>
                    <a:pt x="1" y="77"/>
                    <a:pt x="1" y="138"/>
                    <a:pt x="92" y="168"/>
                  </a:cubicBezTo>
                  <a:cubicBezTo>
                    <a:pt x="122" y="183"/>
                    <a:pt x="160" y="191"/>
                    <a:pt x="198" y="191"/>
                  </a:cubicBezTo>
                  <a:cubicBezTo>
                    <a:pt x="236" y="191"/>
                    <a:pt x="274" y="183"/>
                    <a:pt x="305" y="168"/>
                  </a:cubicBezTo>
                  <a:cubicBezTo>
                    <a:pt x="396" y="138"/>
                    <a:pt x="396" y="77"/>
                    <a:pt x="305" y="46"/>
                  </a:cubicBezTo>
                  <a:cubicBezTo>
                    <a:pt x="274" y="16"/>
                    <a:pt x="236" y="1"/>
                    <a:pt x="198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9"/>
            <p:cNvSpPr/>
            <p:nvPr/>
          </p:nvSpPr>
          <p:spPr>
            <a:xfrm>
              <a:off x="1395775" y="3197350"/>
              <a:ext cx="8400" cy="4600"/>
            </a:xfrm>
            <a:custGeom>
              <a:avLst/>
              <a:gdLst/>
              <a:ahLst/>
              <a:cxnLst/>
              <a:rect l="l" t="t" r="r" b="b"/>
              <a:pathLst>
                <a:path w="336" h="184" extrusionOk="0">
                  <a:moveTo>
                    <a:pt x="183" y="1"/>
                  </a:moveTo>
                  <a:cubicBezTo>
                    <a:pt x="123" y="1"/>
                    <a:pt x="62" y="1"/>
                    <a:pt x="31" y="31"/>
                  </a:cubicBezTo>
                  <a:lnTo>
                    <a:pt x="1" y="31"/>
                  </a:lnTo>
                  <a:cubicBezTo>
                    <a:pt x="1" y="62"/>
                    <a:pt x="1" y="62"/>
                    <a:pt x="1" y="92"/>
                  </a:cubicBezTo>
                  <a:cubicBezTo>
                    <a:pt x="1" y="92"/>
                    <a:pt x="1" y="92"/>
                    <a:pt x="1" y="123"/>
                  </a:cubicBezTo>
                  <a:cubicBezTo>
                    <a:pt x="1" y="123"/>
                    <a:pt x="1" y="123"/>
                    <a:pt x="1" y="153"/>
                  </a:cubicBezTo>
                  <a:lnTo>
                    <a:pt x="62" y="153"/>
                  </a:lnTo>
                  <a:cubicBezTo>
                    <a:pt x="92" y="153"/>
                    <a:pt x="92" y="183"/>
                    <a:pt x="123" y="183"/>
                  </a:cubicBezTo>
                  <a:lnTo>
                    <a:pt x="153" y="183"/>
                  </a:lnTo>
                  <a:cubicBezTo>
                    <a:pt x="183" y="183"/>
                    <a:pt x="214" y="183"/>
                    <a:pt x="244" y="153"/>
                  </a:cubicBezTo>
                  <a:lnTo>
                    <a:pt x="275" y="153"/>
                  </a:lnTo>
                  <a:cubicBezTo>
                    <a:pt x="305" y="123"/>
                    <a:pt x="335" y="92"/>
                    <a:pt x="305" y="62"/>
                  </a:cubicBezTo>
                  <a:cubicBezTo>
                    <a:pt x="305" y="62"/>
                    <a:pt x="305" y="31"/>
                    <a:pt x="275" y="31"/>
                  </a:cubicBezTo>
                  <a:cubicBezTo>
                    <a:pt x="244" y="1"/>
                    <a:pt x="214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9"/>
            <p:cNvSpPr/>
            <p:nvPr/>
          </p:nvSpPr>
          <p:spPr>
            <a:xfrm>
              <a:off x="1380600" y="3188250"/>
              <a:ext cx="8375" cy="5325"/>
            </a:xfrm>
            <a:custGeom>
              <a:avLst/>
              <a:gdLst/>
              <a:ahLst/>
              <a:cxnLst/>
              <a:rect l="l" t="t" r="r" b="b"/>
              <a:pathLst>
                <a:path w="335" h="213" extrusionOk="0">
                  <a:moveTo>
                    <a:pt x="182" y="0"/>
                  </a:moveTo>
                  <a:cubicBezTo>
                    <a:pt x="152" y="0"/>
                    <a:pt x="91" y="31"/>
                    <a:pt x="30" y="31"/>
                  </a:cubicBezTo>
                  <a:cubicBezTo>
                    <a:pt x="30" y="31"/>
                    <a:pt x="30" y="61"/>
                    <a:pt x="30" y="61"/>
                  </a:cubicBezTo>
                  <a:cubicBezTo>
                    <a:pt x="0" y="61"/>
                    <a:pt x="0" y="91"/>
                    <a:pt x="0" y="122"/>
                  </a:cubicBezTo>
                  <a:cubicBezTo>
                    <a:pt x="0" y="152"/>
                    <a:pt x="0" y="152"/>
                    <a:pt x="30" y="152"/>
                  </a:cubicBezTo>
                  <a:cubicBezTo>
                    <a:pt x="30" y="152"/>
                    <a:pt x="30" y="183"/>
                    <a:pt x="61" y="183"/>
                  </a:cubicBezTo>
                  <a:cubicBezTo>
                    <a:pt x="91" y="183"/>
                    <a:pt x="122" y="213"/>
                    <a:pt x="122" y="213"/>
                  </a:cubicBezTo>
                  <a:lnTo>
                    <a:pt x="152" y="213"/>
                  </a:lnTo>
                  <a:cubicBezTo>
                    <a:pt x="182" y="213"/>
                    <a:pt x="243" y="213"/>
                    <a:pt x="243" y="183"/>
                  </a:cubicBezTo>
                  <a:lnTo>
                    <a:pt x="274" y="183"/>
                  </a:lnTo>
                  <a:cubicBezTo>
                    <a:pt x="334" y="152"/>
                    <a:pt x="334" y="122"/>
                    <a:pt x="334" y="91"/>
                  </a:cubicBezTo>
                  <a:cubicBezTo>
                    <a:pt x="334" y="61"/>
                    <a:pt x="304" y="61"/>
                    <a:pt x="274" y="31"/>
                  </a:cubicBezTo>
                  <a:cubicBezTo>
                    <a:pt x="243" y="31"/>
                    <a:pt x="243" y="31"/>
                    <a:pt x="182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9"/>
            <p:cNvSpPr/>
            <p:nvPr/>
          </p:nvSpPr>
          <p:spPr>
            <a:xfrm>
              <a:off x="1350950" y="3222625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1"/>
                  </a:moveTo>
                  <a:cubicBezTo>
                    <a:pt x="137" y="1"/>
                    <a:pt x="92" y="8"/>
                    <a:pt x="61" y="23"/>
                  </a:cubicBezTo>
                  <a:cubicBezTo>
                    <a:pt x="1" y="84"/>
                    <a:pt x="1" y="145"/>
                    <a:pt x="61" y="175"/>
                  </a:cubicBezTo>
                  <a:cubicBezTo>
                    <a:pt x="92" y="191"/>
                    <a:pt x="137" y="198"/>
                    <a:pt x="183" y="198"/>
                  </a:cubicBezTo>
                  <a:cubicBezTo>
                    <a:pt x="229" y="198"/>
                    <a:pt x="274" y="191"/>
                    <a:pt x="305" y="175"/>
                  </a:cubicBezTo>
                  <a:cubicBezTo>
                    <a:pt x="365" y="115"/>
                    <a:pt x="365" y="84"/>
                    <a:pt x="305" y="23"/>
                  </a:cubicBezTo>
                  <a:cubicBezTo>
                    <a:pt x="274" y="8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9"/>
            <p:cNvSpPr/>
            <p:nvPr/>
          </p:nvSpPr>
          <p:spPr>
            <a:xfrm>
              <a:off x="1335750" y="321427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98" y="0"/>
                  </a:moveTo>
                  <a:cubicBezTo>
                    <a:pt x="160" y="0"/>
                    <a:pt x="122" y="8"/>
                    <a:pt x="92" y="23"/>
                  </a:cubicBezTo>
                  <a:cubicBezTo>
                    <a:pt x="1" y="53"/>
                    <a:pt x="1" y="114"/>
                    <a:pt x="92" y="175"/>
                  </a:cubicBezTo>
                  <a:cubicBezTo>
                    <a:pt x="122" y="190"/>
                    <a:pt x="160" y="198"/>
                    <a:pt x="198" y="198"/>
                  </a:cubicBezTo>
                  <a:cubicBezTo>
                    <a:pt x="236" y="198"/>
                    <a:pt x="274" y="190"/>
                    <a:pt x="305" y="175"/>
                  </a:cubicBezTo>
                  <a:cubicBezTo>
                    <a:pt x="365" y="114"/>
                    <a:pt x="365" y="53"/>
                    <a:pt x="305" y="23"/>
                  </a:cubicBezTo>
                  <a:cubicBezTo>
                    <a:pt x="274" y="8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9"/>
            <p:cNvSpPr/>
            <p:nvPr/>
          </p:nvSpPr>
          <p:spPr>
            <a:xfrm>
              <a:off x="1321325" y="3214275"/>
              <a:ext cx="9125" cy="4950"/>
            </a:xfrm>
            <a:custGeom>
              <a:avLst/>
              <a:gdLst/>
              <a:ahLst/>
              <a:cxnLst/>
              <a:rect l="l" t="t" r="r" b="b"/>
              <a:pathLst>
                <a:path w="365" h="198" extrusionOk="0">
                  <a:moveTo>
                    <a:pt x="183" y="0"/>
                  </a:moveTo>
                  <a:cubicBezTo>
                    <a:pt x="137" y="0"/>
                    <a:pt x="91" y="8"/>
                    <a:pt x="61" y="23"/>
                  </a:cubicBezTo>
                  <a:cubicBezTo>
                    <a:pt x="0" y="53"/>
                    <a:pt x="0" y="114"/>
                    <a:pt x="61" y="175"/>
                  </a:cubicBezTo>
                  <a:cubicBezTo>
                    <a:pt x="91" y="190"/>
                    <a:pt x="137" y="198"/>
                    <a:pt x="183" y="198"/>
                  </a:cubicBezTo>
                  <a:cubicBezTo>
                    <a:pt x="228" y="198"/>
                    <a:pt x="274" y="190"/>
                    <a:pt x="304" y="175"/>
                  </a:cubicBezTo>
                  <a:cubicBezTo>
                    <a:pt x="365" y="114"/>
                    <a:pt x="365" y="53"/>
                    <a:pt x="304" y="23"/>
                  </a:cubicBezTo>
                  <a:cubicBezTo>
                    <a:pt x="274" y="8"/>
                    <a:pt x="228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9"/>
            <p:cNvSpPr/>
            <p:nvPr/>
          </p:nvSpPr>
          <p:spPr>
            <a:xfrm>
              <a:off x="1335750" y="3222625"/>
              <a:ext cx="9900" cy="4975"/>
            </a:xfrm>
            <a:custGeom>
              <a:avLst/>
              <a:gdLst/>
              <a:ahLst/>
              <a:cxnLst/>
              <a:rect l="l" t="t" r="r" b="b"/>
              <a:pathLst>
                <a:path w="396" h="199" extrusionOk="0">
                  <a:moveTo>
                    <a:pt x="198" y="1"/>
                  </a:moveTo>
                  <a:cubicBezTo>
                    <a:pt x="160" y="1"/>
                    <a:pt x="122" y="8"/>
                    <a:pt x="92" y="23"/>
                  </a:cubicBezTo>
                  <a:cubicBezTo>
                    <a:pt x="1" y="84"/>
                    <a:pt x="1" y="145"/>
                    <a:pt x="92" y="175"/>
                  </a:cubicBezTo>
                  <a:cubicBezTo>
                    <a:pt x="122" y="191"/>
                    <a:pt x="160" y="198"/>
                    <a:pt x="198" y="198"/>
                  </a:cubicBezTo>
                  <a:cubicBezTo>
                    <a:pt x="236" y="198"/>
                    <a:pt x="274" y="191"/>
                    <a:pt x="305" y="175"/>
                  </a:cubicBezTo>
                  <a:cubicBezTo>
                    <a:pt x="396" y="115"/>
                    <a:pt x="396" y="84"/>
                    <a:pt x="305" y="23"/>
                  </a:cubicBezTo>
                  <a:cubicBezTo>
                    <a:pt x="274" y="8"/>
                    <a:pt x="236" y="1"/>
                    <a:pt x="198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9"/>
            <p:cNvSpPr/>
            <p:nvPr/>
          </p:nvSpPr>
          <p:spPr>
            <a:xfrm>
              <a:off x="1335750" y="3205350"/>
              <a:ext cx="9150" cy="5325"/>
            </a:xfrm>
            <a:custGeom>
              <a:avLst/>
              <a:gdLst/>
              <a:ahLst/>
              <a:cxnLst/>
              <a:rect l="l" t="t" r="r" b="b"/>
              <a:pathLst>
                <a:path w="366" h="213" extrusionOk="0">
                  <a:moveTo>
                    <a:pt x="198" y="0"/>
                  </a:moveTo>
                  <a:cubicBezTo>
                    <a:pt x="160" y="0"/>
                    <a:pt x="122" y="15"/>
                    <a:pt x="92" y="46"/>
                  </a:cubicBezTo>
                  <a:cubicBezTo>
                    <a:pt x="1" y="76"/>
                    <a:pt x="1" y="137"/>
                    <a:pt x="92" y="167"/>
                  </a:cubicBezTo>
                  <a:cubicBezTo>
                    <a:pt x="122" y="198"/>
                    <a:pt x="160" y="213"/>
                    <a:pt x="198" y="213"/>
                  </a:cubicBezTo>
                  <a:cubicBezTo>
                    <a:pt x="236" y="213"/>
                    <a:pt x="274" y="198"/>
                    <a:pt x="305" y="167"/>
                  </a:cubicBezTo>
                  <a:cubicBezTo>
                    <a:pt x="365" y="137"/>
                    <a:pt x="365" y="76"/>
                    <a:pt x="305" y="46"/>
                  </a:cubicBezTo>
                  <a:cubicBezTo>
                    <a:pt x="274" y="15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49"/>
            <p:cNvSpPr/>
            <p:nvPr/>
          </p:nvSpPr>
          <p:spPr>
            <a:xfrm>
              <a:off x="1350950" y="321427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83" y="0"/>
                  </a:moveTo>
                  <a:cubicBezTo>
                    <a:pt x="137" y="0"/>
                    <a:pt x="92" y="8"/>
                    <a:pt x="61" y="23"/>
                  </a:cubicBezTo>
                  <a:cubicBezTo>
                    <a:pt x="1" y="53"/>
                    <a:pt x="1" y="114"/>
                    <a:pt x="61" y="175"/>
                  </a:cubicBezTo>
                  <a:cubicBezTo>
                    <a:pt x="92" y="190"/>
                    <a:pt x="137" y="198"/>
                    <a:pt x="183" y="198"/>
                  </a:cubicBezTo>
                  <a:cubicBezTo>
                    <a:pt x="229" y="198"/>
                    <a:pt x="274" y="190"/>
                    <a:pt x="305" y="175"/>
                  </a:cubicBezTo>
                  <a:cubicBezTo>
                    <a:pt x="365" y="114"/>
                    <a:pt x="365" y="53"/>
                    <a:pt x="305" y="23"/>
                  </a:cubicBezTo>
                  <a:cubicBezTo>
                    <a:pt x="274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9"/>
            <p:cNvSpPr/>
            <p:nvPr/>
          </p:nvSpPr>
          <p:spPr>
            <a:xfrm>
              <a:off x="1365400" y="3214075"/>
              <a:ext cx="9125" cy="5150"/>
            </a:xfrm>
            <a:custGeom>
              <a:avLst/>
              <a:gdLst/>
              <a:ahLst/>
              <a:cxnLst/>
              <a:rect l="l" t="t" r="r" b="b"/>
              <a:pathLst>
                <a:path w="365" h="206" extrusionOk="0">
                  <a:moveTo>
                    <a:pt x="152" y="1"/>
                  </a:moveTo>
                  <a:cubicBezTo>
                    <a:pt x="122" y="1"/>
                    <a:pt x="91" y="1"/>
                    <a:pt x="61" y="31"/>
                  </a:cubicBezTo>
                  <a:cubicBezTo>
                    <a:pt x="61" y="31"/>
                    <a:pt x="61" y="31"/>
                    <a:pt x="61" y="61"/>
                  </a:cubicBezTo>
                  <a:cubicBezTo>
                    <a:pt x="0" y="92"/>
                    <a:pt x="0" y="122"/>
                    <a:pt x="61" y="183"/>
                  </a:cubicBezTo>
                  <a:cubicBezTo>
                    <a:pt x="91" y="198"/>
                    <a:pt x="129" y="206"/>
                    <a:pt x="167" y="206"/>
                  </a:cubicBezTo>
                  <a:cubicBezTo>
                    <a:pt x="205" y="206"/>
                    <a:pt x="243" y="198"/>
                    <a:pt x="274" y="183"/>
                  </a:cubicBezTo>
                  <a:lnTo>
                    <a:pt x="304" y="183"/>
                  </a:lnTo>
                  <a:cubicBezTo>
                    <a:pt x="334" y="153"/>
                    <a:pt x="334" y="153"/>
                    <a:pt x="365" y="122"/>
                  </a:cubicBezTo>
                  <a:cubicBezTo>
                    <a:pt x="365" y="92"/>
                    <a:pt x="334" y="61"/>
                    <a:pt x="304" y="31"/>
                  </a:cubicBezTo>
                  <a:cubicBezTo>
                    <a:pt x="274" y="1"/>
                    <a:pt x="213" y="1"/>
                    <a:pt x="152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49"/>
            <p:cNvSpPr/>
            <p:nvPr/>
          </p:nvSpPr>
          <p:spPr>
            <a:xfrm>
              <a:off x="1350950" y="3205725"/>
              <a:ext cx="9150" cy="4900"/>
            </a:xfrm>
            <a:custGeom>
              <a:avLst/>
              <a:gdLst/>
              <a:ahLst/>
              <a:cxnLst/>
              <a:rect l="l" t="t" r="r" b="b"/>
              <a:pathLst>
                <a:path w="366" h="196" extrusionOk="0">
                  <a:moveTo>
                    <a:pt x="153" y="0"/>
                  </a:moveTo>
                  <a:cubicBezTo>
                    <a:pt x="122" y="0"/>
                    <a:pt x="92" y="0"/>
                    <a:pt x="61" y="31"/>
                  </a:cubicBezTo>
                  <a:lnTo>
                    <a:pt x="31" y="31"/>
                  </a:lnTo>
                  <a:cubicBezTo>
                    <a:pt x="1" y="92"/>
                    <a:pt x="1" y="122"/>
                    <a:pt x="61" y="152"/>
                  </a:cubicBezTo>
                  <a:cubicBezTo>
                    <a:pt x="104" y="174"/>
                    <a:pt x="163" y="195"/>
                    <a:pt x="214" y="195"/>
                  </a:cubicBezTo>
                  <a:cubicBezTo>
                    <a:pt x="236" y="195"/>
                    <a:pt x="256" y="192"/>
                    <a:pt x="274" y="183"/>
                  </a:cubicBezTo>
                  <a:cubicBezTo>
                    <a:pt x="274" y="183"/>
                    <a:pt x="274" y="183"/>
                    <a:pt x="305" y="152"/>
                  </a:cubicBezTo>
                  <a:cubicBezTo>
                    <a:pt x="305" y="152"/>
                    <a:pt x="335" y="122"/>
                    <a:pt x="335" y="122"/>
                  </a:cubicBezTo>
                  <a:cubicBezTo>
                    <a:pt x="365" y="92"/>
                    <a:pt x="335" y="31"/>
                    <a:pt x="305" y="31"/>
                  </a:cubicBezTo>
                  <a:cubicBezTo>
                    <a:pt x="244" y="0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49"/>
            <p:cNvSpPr/>
            <p:nvPr/>
          </p:nvSpPr>
          <p:spPr>
            <a:xfrm>
              <a:off x="1321325" y="3239525"/>
              <a:ext cx="9125" cy="5350"/>
            </a:xfrm>
            <a:custGeom>
              <a:avLst/>
              <a:gdLst/>
              <a:ahLst/>
              <a:cxnLst/>
              <a:rect l="l" t="t" r="r" b="b"/>
              <a:pathLst>
                <a:path w="365" h="214" extrusionOk="0">
                  <a:moveTo>
                    <a:pt x="194" y="1"/>
                  </a:moveTo>
                  <a:cubicBezTo>
                    <a:pt x="152" y="1"/>
                    <a:pt x="107" y="16"/>
                    <a:pt x="61" y="47"/>
                  </a:cubicBezTo>
                  <a:cubicBezTo>
                    <a:pt x="0" y="77"/>
                    <a:pt x="0" y="138"/>
                    <a:pt x="61" y="168"/>
                  </a:cubicBezTo>
                  <a:cubicBezTo>
                    <a:pt x="107" y="199"/>
                    <a:pt x="152" y="214"/>
                    <a:pt x="194" y="214"/>
                  </a:cubicBezTo>
                  <a:cubicBezTo>
                    <a:pt x="236" y="214"/>
                    <a:pt x="274" y="199"/>
                    <a:pt x="304" y="168"/>
                  </a:cubicBezTo>
                  <a:cubicBezTo>
                    <a:pt x="365" y="138"/>
                    <a:pt x="365" y="77"/>
                    <a:pt x="304" y="47"/>
                  </a:cubicBezTo>
                  <a:cubicBezTo>
                    <a:pt x="274" y="16"/>
                    <a:pt x="236" y="1"/>
                    <a:pt x="194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49"/>
            <p:cNvSpPr/>
            <p:nvPr/>
          </p:nvSpPr>
          <p:spPr>
            <a:xfrm>
              <a:off x="1306875" y="323117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1"/>
                  </a:moveTo>
                  <a:cubicBezTo>
                    <a:pt x="137" y="1"/>
                    <a:pt x="92" y="16"/>
                    <a:pt x="61" y="46"/>
                  </a:cubicBezTo>
                  <a:cubicBezTo>
                    <a:pt x="1" y="77"/>
                    <a:pt x="1" y="137"/>
                    <a:pt x="61" y="168"/>
                  </a:cubicBezTo>
                  <a:cubicBezTo>
                    <a:pt x="92" y="183"/>
                    <a:pt x="137" y="191"/>
                    <a:pt x="183" y="191"/>
                  </a:cubicBezTo>
                  <a:cubicBezTo>
                    <a:pt x="229" y="191"/>
                    <a:pt x="274" y="183"/>
                    <a:pt x="305" y="168"/>
                  </a:cubicBezTo>
                  <a:cubicBezTo>
                    <a:pt x="365" y="137"/>
                    <a:pt x="365" y="77"/>
                    <a:pt x="305" y="46"/>
                  </a:cubicBezTo>
                  <a:cubicBezTo>
                    <a:pt x="274" y="16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49"/>
            <p:cNvSpPr/>
            <p:nvPr/>
          </p:nvSpPr>
          <p:spPr>
            <a:xfrm>
              <a:off x="1291675" y="323117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98" y="1"/>
                  </a:moveTo>
                  <a:cubicBezTo>
                    <a:pt x="160" y="1"/>
                    <a:pt x="122" y="16"/>
                    <a:pt x="92" y="46"/>
                  </a:cubicBezTo>
                  <a:cubicBezTo>
                    <a:pt x="1" y="77"/>
                    <a:pt x="1" y="137"/>
                    <a:pt x="92" y="168"/>
                  </a:cubicBezTo>
                  <a:cubicBezTo>
                    <a:pt x="122" y="183"/>
                    <a:pt x="160" y="191"/>
                    <a:pt x="198" y="191"/>
                  </a:cubicBezTo>
                  <a:cubicBezTo>
                    <a:pt x="236" y="191"/>
                    <a:pt x="274" y="183"/>
                    <a:pt x="305" y="168"/>
                  </a:cubicBezTo>
                  <a:cubicBezTo>
                    <a:pt x="366" y="137"/>
                    <a:pt x="366" y="77"/>
                    <a:pt x="305" y="46"/>
                  </a:cubicBezTo>
                  <a:cubicBezTo>
                    <a:pt x="274" y="16"/>
                    <a:pt x="236" y="1"/>
                    <a:pt x="198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49"/>
            <p:cNvSpPr/>
            <p:nvPr/>
          </p:nvSpPr>
          <p:spPr>
            <a:xfrm>
              <a:off x="1306875" y="3239525"/>
              <a:ext cx="9150" cy="5350"/>
            </a:xfrm>
            <a:custGeom>
              <a:avLst/>
              <a:gdLst/>
              <a:ahLst/>
              <a:cxnLst/>
              <a:rect l="l" t="t" r="r" b="b"/>
              <a:pathLst>
                <a:path w="366" h="214" extrusionOk="0">
                  <a:moveTo>
                    <a:pt x="183" y="1"/>
                  </a:moveTo>
                  <a:cubicBezTo>
                    <a:pt x="137" y="1"/>
                    <a:pt x="92" y="16"/>
                    <a:pt x="61" y="47"/>
                  </a:cubicBezTo>
                  <a:cubicBezTo>
                    <a:pt x="1" y="77"/>
                    <a:pt x="1" y="138"/>
                    <a:pt x="61" y="168"/>
                  </a:cubicBezTo>
                  <a:cubicBezTo>
                    <a:pt x="92" y="199"/>
                    <a:pt x="137" y="214"/>
                    <a:pt x="183" y="214"/>
                  </a:cubicBezTo>
                  <a:cubicBezTo>
                    <a:pt x="229" y="214"/>
                    <a:pt x="274" y="199"/>
                    <a:pt x="305" y="168"/>
                  </a:cubicBezTo>
                  <a:cubicBezTo>
                    <a:pt x="365" y="138"/>
                    <a:pt x="365" y="77"/>
                    <a:pt x="305" y="47"/>
                  </a:cubicBezTo>
                  <a:cubicBezTo>
                    <a:pt x="274" y="16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49"/>
            <p:cNvSpPr/>
            <p:nvPr/>
          </p:nvSpPr>
          <p:spPr>
            <a:xfrm>
              <a:off x="1306875" y="3222625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72" y="1"/>
                  </a:moveTo>
                  <a:cubicBezTo>
                    <a:pt x="130" y="1"/>
                    <a:pt x="92" y="8"/>
                    <a:pt x="61" y="23"/>
                  </a:cubicBezTo>
                  <a:cubicBezTo>
                    <a:pt x="1" y="84"/>
                    <a:pt x="1" y="145"/>
                    <a:pt x="61" y="175"/>
                  </a:cubicBezTo>
                  <a:cubicBezTo>
                    <a:pt x="92" y="191"/>
                    <a:pt x="130" y="198"/>
                    <a:pt x="172" y="198"/>
                  </a:cubicBezTo>
                  <a:cubicBezTo>
                    <a:pt x="213" y="198"/>
                    <a:pt x="259" y="191"/>
                    <a:pt x="305" y="175"/>
                  </a:cubicBezTo>
                  <a:cubicBezTo>
                    <a:pt x="365" y="115"/>
                    <a:pt x="365" y="84"/>
                    <a:pt x="305" y="23"/>
                  </a:cubicBezTo>
                  <a:cubicBezTo>
                    <a:pt x="259" y="8"/>
                    <a:pt x="213" y="1"/>
                    <a:pt x="172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49"/>
            <p:cNvSpPr/>
            <p:nvPr/>
          </p:nvSpPr>
          <p:spPr>
            <a:xfrm>
              <a:off x="1321325" y="3231175"/>
              <a:ext cx="9125" cy="4775"/>
            </a:xfrm>
            <a:custGeom>
              <a:avLst/>
              <a:gdLst/>
              <a:ahLst/>
              <a:cxnLst/>
              <a:rect l="l" t="t" r="r" b="b"/>
              <a:pathLst>
                <a:path w="365" h="191" extrusionOk="0">
                  <a:moveTo>
                    <a:pt x="183" y="1"/>
                  </a:moveTo>
                  <a:cubicBezTo>
                    <a:pt x="137" y="1"/>
                    <a:pt x="91" y="16"/>
                    <a:pt x="61" y="46"/>
                  </a:cubicBezTo>
                  <a:cubicBezTo>
                    <a:pt x="0" y="77"/>
                    <a:pt x="0" y="137"/>
                    <a:pt x="61" y="168"/>
                  </a:cubicBezTo>
                  <a:cubicBezTo>
                    <a:pt x="91" y="183"/>
                    <a:pt x="137" y="191"/>
                    <a:pt x="183" y="191"/>
                  </a:cubicBezTo>
                  <a:cubicBezTo>
                    <a:pt x="228" y="191"/>
                    <a:pt x="274" y="183"/>
                    <a:pt x="304" y="168"/>
                  </a:cubicBezTo>
                  <a:cubicBezTo>
                    <a:pt x="365" y="137"/>
                    <a:pt x="365" y="77"/>
                    <a:pt x="304" y="46"/>
                  </a:cubicBezTo>
                  <a:cubicBezTo>
                    <a:pt x="274" y="16"/>
                    <a:pt x="228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49"/>
            <p:cNvSpPr/>
            <p:nvPr/>
          </p:nvSpPr>
          <p:spPr>
            <a:xfrm>
              <a:off x="1336525" y="3231250"/>
              <a:ext cx="8375" cy="4900"/>
            </a:xfrm>
            <a:custGeom>
              <a:avLst/>
              <a:gdLst/>
              <a:ahLst/>
              <a:cxnLst/>
              <a:rect l="l" t="t" r="r" b="b"/>
              <a:pathLst>
                <a:path w="335" h="196" extrusionOk="0">
                  <a:moveTo>
                    <a:pt x="160" y="0"/>
                  </a:moveTo>
                  <a:cubicBezTo>
                    <a:pt x="119" y="0"/>
                    <a:pt x="82" y="22"/>
                    <a:pt x="61" y="43"/>
                  </a:cubicBezTo>
                  <a:lnTo>
                    <a:pt x="30" y="43"/>
                  </a:lnTo>
                  <a:cubicBezTo>
                    <a:pt x="0" y="74"/>
                    <a:pt x="0" y="74"/>
                    <a:pt x="0" y="104"/>
                  </a:cubicBezTo>
                  <a:cubicBezTo>
                    <a:pt x="0" y="134"/>
                    <a:pt x="30" y="134"/>
                    <a:pt x="30" y="165"/>
                  </a:cubicBezTo>
                  <a:lnTo>
                    <a:pt x="91" y="165"/>
                  </a:lnTo>
                  <a:cubicBezTo>
                    <a:pt x="91" y="195"/>
                    <a:pt x="122" y="195"/>
                    <a:pt x="152" y="195"/>
                  </a:cubicBezTo>
                  <a:lnTo>
                    <a:pt x="182" y="195"/>
                  </a:lnTo>
                  <a:cubicBezTo>
                    <a:pt x="213" y="195"/>
                    <a:pt x="243" y="195"/>
                    <a:pt x="274" y="165"/>
                  </a:cubicBezTo>
                  <a:lnTo>
                    <a:pt x="304" y="165"/>
                  </a:lnTo>
                  <a:cubicBezTo>
                    <a:pt x="334" y="134"/>
                    <a:pt x="334" y="104"/>
                    <a:pt x="334" y="74"/>
                  </a:cubicBezTo>
                  <a:cubicBezTo>
                    <a:pt x="334" y="74"/>
                    <a:pt x="304" y="43"/>
                    <a:pt x="304" y="43"/>
                  </a:cubicBezTo>
                  <a:cubicBezTo>
                    <a:pt x="274" y="13"/>
                    <a:pt x="243" y="13"/>
                    <a:pt x="213" y="13"/>
                  </a:cubicBezTo>
                  <a:cubicBezTo>
                    <a:pt x="195" y="4"/>
                    <a:pt x="177" y="0"/>
                    <a:pt x="160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9"/>
            <p:cNvSpPr/>
            <p:nvPr/>
          </p:nvSpPr>
          <p:spPr>
            <a:xfrm>
              <a:off x="1322075" y="3222875"/>
              <a:ext cx="8375" cy="4900"/>
            </a:xfrm>
            <a:custGeom>
              <a:avLst/>
              <a:gdLst/>
              <a:ahLst/>
              <a:cxnLst/>
              <a:rect l="l" t="t" r="r" b="b"/>
              <a:pathLst>
                <a:path w="335" h="196" extrusionOk="0">
                  <a:moveTo>
                    <a:pt x="130" y="1"/>
                  </a:moveTo>
                  <a:cubicBezTo>
                    <a:pt x="89" y="1"/>
                    <a:pt x="52" y="22"/>
                    <a:pt x="31" y="44"/>
                  </a:cubicBezTo>
                  <a:lnTo>
                    <a:pt x="1" y="44"/>
                  </a:lnTo>
                  <a:cubicBezTo>
                    <a:pt x="1" y="74"/>
                    <a:pt x="1" y="74"/>
                    <a:pt x="1" y="105"/>
                  </a:cubicBezTo>
                  <a:cubicBezTo>
                    <a:pt x="1" y="135"/>
                    <a:pt x="1" y="135"/>
                    <a:pt x="31" y="135"/>
                  </a:cubicBezTo>
                  <a:cubicBezTo>
                    <a:pt x="31" y="135"/>
                    <a:pt x="31" y="165"/>
                    <a:pt x="31" y="165"/>
                  </a:cubicBezTo>
                  <a:lnTo>
                    <a:pt x="61" y="165"/>
                  </a:lnTo>
                  <a:cubicBezTo>
                    <a:pt x="92" y="165"/>
                    <a:pt x="92" y="196"/>
                    <a:pt x="122" y="196"/>
                  </a:cubicBezTo>
                  <a:lnTo>
                    <a:pt x="153" y="196"/>
                  </a:lnTo>
                  <a:cubicBezTo>
                    <a:pt x="183" y="196"/>
                    <a:pt x="213" y="196"/>
                    <a:pt x="244" y="165"/>
                  </a:cubicBezTo>
                  <a:lnTo>
                    <a:pt x="274" y="165"/>
                  </a:lnTo>
                  <a:cubicBezTo>
                    <a:pt x="305" y="135"/>
                    <a:pt x="335" y="105"/>
                    <a:pt x="305" y="74"/>
                  </a:cubicBezTo>
                  <a:cubicBezTo>
                    <a:pt x="305" y="74"/>
                    <a:pt x="305" y="44"/>
                    <a:pt x="274" y="44"/>
                  </a:cubicBezTo>
                  <a:cubicBezTo>
                    <a:pt x="244" y="13"/>
                    <a:pt x="213" y="13"/>
                    <a:pt x="183" y="13"/>
                  </a:cubicBezTo>
                  <a:cubicBezTo>
                    <a:pt x="165" y="5"/>
                    <a:pt x="147" y="1"/>
                    <a:pt x="130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9"/>
            <p:cNvSpPr/>
            <p:nvPr/>
          </p:nvSpPr>
          <p:spPr>
            <a:xfrm>
              <a:off x="1291675" y="3256825"/>
              <a:ext cx="9900" cy="4950"/>
            </a:xfrm>
            <a:custGeom>
              <a:avLst/>
              <a:gdLst/>
              <a:ahLst/>
              <a:cxnLst/>
              <a:rect l="l" t="t" r="r" b="b"/>
              <a:pathLst>
                <a:path w="396" h="198" extrusionOk="0">
                  <a:moveTo>
                    <a:pt x="198" y="0"/>
                  </a:moveTo>
                  <a:cubicBezTo>
                    <a:pt x="160" y="0"/>
                    <a:pt x="122" y="8"/>
                    <a:pt x="92" y="23"/>
                  </a:cubicBezTo>
                  <a:cubicBezTo>
                    <a:pt x="1" y="54"/>
                    <a:pt x="31" y="114"/>
                    <a:pt x="92" y="175"/>
                  </a:cubicBezTo>
                  <a:cubicBezTo>
                    <a:pt x="122" y="190"/>
                    <a:pt x="160" y="198"/>
                    <a:pt x="198" y="198"/>
                  </a:cubicBezTo>
                  <a:cubicBezTo>
                    <a:pt x="236" y="198"/>
                    <a:pt x="274" y="190"/>
                    <a:pt x="305" y="175"/>
                  </a:cubicBezTo>
                  <a:cubicBezTo>
                    <a:pt x="396" y="114"/>
                    <a:pt x="396" y="54"/>
                    <a:pt x="305" y="23"/>
                  </a:cubicBezTo>
                  <a:cubicBezTo>
                    <a:pt x="274" y="8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9"/>
            <p:cNvSpPr/>
            <p:nvPr/>
          </p:nvSpPr>
          <p:spPr>
            <a:xfrm>
              <a:off x="1277250" y="3248475"/>
              <a:ext cx="9125" cy="4950"/>
            </a:xfrm>
            <a:custGeom>
              <a:avLst/>
              <a:gdLst/>
              <a:ahLst/>
              <a:cxnLst/>
              <a:rect l="l" t="t" r="r" b="b"/>
              <a:pathLst>
                <a:path w="365" h="198" extrusionOk="0">
                  <a:moveTo>
                    <a:pt x="183" y="0"/>
                  </a:moveTo>
                  <a:cubicBezTo>
                    <a:pt x="137" y="0"/>
                    <a:pt x="91" y="8"/>
                    <a:pt x="61" y="23"/>
                  </a:cubicBezTo>
                  <a:cubicBezTo>
                    <a:pt x="0" y="53"/>
                    <a:pt x="0" y="114"/>
                    <a:pt x="61" y="175"/>
                  </a:cubicBezTo>
                  <a:cubicBezTo>
                    <a:pt x="91" y="190"/>
                    <a:pt x="137" y="198"/>
                    <a:pt x="183" y="198"/>
                  </a:cubicBezTo>
                  <a:cubicBezTo>
                    <a:pt x="228" y="198"/>
                    <a:pt x="274" y="190"/>
                    <a:pt x="304" y="175"/>
                  </a:cubicBezTo>
                  <a:cubicBezTo>
                    <a:pt x="365" y="114"/>
                    <a:pt x="365" y="53"/>
                    <a:pt x="304" y="23"/>
                  </a:cubicBezTo>
                  <a:cubicBezTo>
                    <a:pt x="274" y="8"/>
                    <a:pt x="228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9"/>
            <p:cNvSpPr/>
            <p:nvPr/>
          </p:nvSpPr>
          <p:spPr>
            <a:xfrm>
              <a:off x="1262800" y="324847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83" y="0"/>
                  </a:moveTo>
                  <a:cubicBezTo>
                    <a:pt x="138" y="0"/>
                    <a:pt x="92" y="8"/>
                    <a:pt x="62" y="23"/>
                  </a:cubicBezTo>
                  <a:cubicBezTo>
                    <a:pt x="1" y="53"/>
                    <a:pt x="1" y="114"/>
                    <a:pt x="62" y="175"/>
                  </a:cubicBezTo>
                  <a:cubicBezTo>
                    <a:pt x="92" y="190"/>
                    <a:pt x="138" y="198"/>
                    <a:pt x="183" y="198"/>
                  </a:cubicBezTo>
                  <a:cubicBezTo>
                    <a:pt x="229" y="198"/>
                    <a:pt x="274" y="190"/>
                    <a:pt x="305" y="175"/>
                  </a:cubicBezTo>
                  <a:cubicBezTo>
                    <a:pt x="365" y="114"/>
                    <a:pt x="365" y="53"/>
                    <a:pt x="305" y="23"/>
                  </a:cubicBezTo>
                  <a:cubicBezTo>
                    <a:pt x="274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9"/>
            <p:cNvSpPr/>
            <p:nvPr/>
          </p:nvSpPr>
          <p:spPr>
            <a:xfrm>
              <a:off x="1277250" y="3256825"/>
              <a:ext cx="9125" cy="4950"/>
            </a:xfrm>
            <a:custGeom>
              <a:avLst/>
              <a:gdLst/>
              <a:ahLst/>
              <a:cxnLst/>
              <a:rect l="l" t="t" r="r" b="b"/>
              <a:pathLst>
                <a:path w="365" h="198" extrusionOk="0">
                  <a:moveTo>
                    <a:pt x="183" y="0"/>
                  </a:moveTo>
                  <a:cubicBezTo>
                    <a:pt x="137" y="0"/>
                    <a:pt x="91" y="8"/>
                    <a:pt x="61" y="23"/>
                  </a:cubicBezTo>
                  <a:cubicBezTo>
                    <a:pt x="0" y="54"/>
                    <a:pt x="0" y="114"/>
                    <a:pt x="61" y="175"/>
                  </a:cubicBezTo>
                  <a:cubicBezTo>
                    <a:pt x="91" y="190"/>
                    <a:pt x="137" y="198"/>
                    <a:pt x="183" y="198"/>
                  </a:cubicBezTo>
                  <a:cubicBezTo>
                    <a:pt x="228" y="198"/>
                    <a:pt x="274" y="190"/>
                    <a:pt x="304" y="175"/>
                  </a:cubicBezTo>
                  <a:cubicBezTo>
                    <a:pt x="365" y="114"/>
                    <a:pt x="365" y="54"/>
                    <a:pt x="304" y="23"/>
                  </a:cubicBezTo>
                  <a:cubicBezTo>
                    <a:pt x="274" y="8"/>
                    <a:pt x="228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9"/>
            <p:cNvSpPr/>
            <p:nvPr/>
          </p:nvSpPr>
          <p:spPr>
            <a:xfrm>
              <a:off x="1277250" y="3239525"/>
              <a:ext cx="9125" cy="5350"/>
            </a:xfrm>
            <a:custGeom>
              <a:avLst/>
              <a:gdLst/>
              <a:ahLst/>
              <a:cxnLst/>
              <a:rect l="l" t="t" r="r" b="b"/>
              <a:pathLst>
                <a:path w="365" h="214" extrusionOk="0">
                  <a:moveTo>
                    <a:pt x="183" y="1"/>
                  </a:moveTo>
                  <a:cubicBezTo>
                    <a:pt x="137" y="1"/>
                    <a:pt x="91" y="16"/>
                    <a:pt x="61" y="47"/>
                  </a:cubicBezTo>
                  <a:cubicBezTo>
                    <a:pt x="0" y="77"/>
                    <a:pt x="0" y="138"/>
                    <a:pt x="61" y="168"/>
                  </a:cubicBezTo>
                  <a:cubicBezTo>
                    <a:pt x="91" y="199"/>
                    <a:pt x="137" y="214"/>
                    <a:pt x="183" y="214"/>
                  </a:cubicBezTo>
                  <a:cubicBezTo>
                    <a:pt x="228" y="214"/>
                    <a:pt x="274" y="199"/>
                    <a:pt x="304" y="168"/>
                  </a:cubicBezTo>
                  <a:cubicBezTo>
                    <a:pt x="365" y="138"/>
                    <a:pt x="365" y="77"/>
                    <a:pt x="304" y="47"/>
                  </a:cubicBezTo>
                  <a:cubicBezTo>
                    <a:pt x="274" y="16"/>
                    <a:pt x="228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9"/>
            <p:cNvSpPr/>
            <p:nvPr/>
          </p:nvSpPr>
          <p:spPr>
            <a:xfrm>
              <a:off x="1291675" y="3248475"/>
              <a:ext cx="9900" cy="4950"/>
            </a:xfrm>
            <a:custGeom>
              <a:avLst/>
              <a:gdLst/>
              <a:ahLst/>
              <a:cxnLst/>
              <a:rect l="l" t="t" r="r" b="b"/>
              <a:pathLst>
                <a:path w="396" h="198" extrusionOk="0">
                  <a:moveTo>
                    <a:pt x="198" y="0"/>
                  </a:moveTo>
                  <a:cubicBezTo>
                    <a:pt x="160" y="0"/>
                    <a:pt x="122" y="8"/>
                    <a:pt x="92" y="23"/>
                  </a:cubicBezTo>
                  <a:cubicBezTo>
                    <a:pt x="1" y="53"/>
                    <a:pt x="31" y="114"/>
                    <a:pt x="92" y="175"/>
                  </a:cubicBezTo>
                  <a:cubicBezTo>
                    <a:pt x="122" y="190"/>
                    <a:pt x="160" y="198"/>
                    <a:pt x="198" y="198"/>
                  </a:cubicBezTo>
                  <a:cubicBezTo>
                    <a:pt x="236" y="198"/>
                    <a:pt x="274" y="190"/>
                    <a:pt x="305" y="175"/>
                  </a:cubicBezTo>
                  <a:cubicBezTo>
                    <a:pt x="396" y="114"/>
                    <a:pt x="396" y="53"/>
                    <a:pt x="305" y="23"/>
                  </a:cubicBezTo>
                  <a:cubicBezTo>
                    <a:pt x="274" y="8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9"/>
            <p:cNvSpPr/>
            <p:nvPr/>
          </p:nvSpPr>
          <p:spPr>
            <a:xfrm>
              <a:off x="1306875" y="3248275"/>
              <a:ext cx="9150" cy="5350"/>
            </a:xfrm>
            <a:custGeom>
              <a:avLst/>
              <a:gdLst/>
              <a:ahLst/>
              <a:cxnLst/>
              <a:rect l="l" t="t" r="r" b="b"/>
              <a:pathLst>
                <a:path w="366" h="214" extrusionOk="0">
                  <a:moveTo>
                    <a:pt x="213" y="0"/>
                  </a:moveTo>
                  <a:cubicBezTo>
                    <a:pt x="153" y="0"/>
                    <a:pt x="92" y="0"/>
                    <a:pt x="61" y="31"/>
                  </a:cubicBezTo>
                  <a:cubicBezTo>
                    <a:pt x="61" y="31"/>
                    <a:pt x="31" y="31"/>
                    <a:pt x="31" y="61"/>
                  </a:cubicBezTo>
                  <a:cubicBezTo>
                    <a:pt x="31" y="61"/>
                    <a:pt x="1" y="92"/>
                    <a:pt x="1" y="92"/>
                  </a:cubicBezTo>
                  <a:cubicBezTo>
                    <a:pt x="1" y="122"/>
                    <a:pt x="1" y="122"/>
                    <a:pt x="1" y="122"/>
                  </a:cubicBezTo>
                  <a:cubicBezTo>
                    <a:pt x="31" y="122"/>
                    <a:pt x="31" y="152"/>
                    <a:pt x="31" y="152"/>
                  </a:cubicBezTo>
                  <a:lnTo>
                    <a:pt x="61" y="152"/>
                  </a:lnTo>
                  <a:cubicBezTo>
                    <a:pt x="61" y="183"/>
                    <a:pt x="92" y="183"/>
                    <a:pt x="92" y="183"/>
                  </a:cubicBezTo>
                  <a:lnTo>
                    <a:pt x="153" y="183"/>
                  </a:lnTo>
                  <a:cubicBezTo>
                    <a:pt x="153" y="183"/>
                    <a:pt x="183" y="213"/>
                    <a:pt x="183" y="213"/>
                  </a:cubicBezTo>
                  <a:cubicBezTo>
                    <a:pt x="213" y="213"/>
                    <a:pt x="244" y="183"/>
                    <a:pt x="274" y="183"/>
                  </a:cubicBezTo>
                  <a:lnTo>
                    <a:pt x="305" y="183"/>
                  </a:lnTo>
                  <a:cubicBezTo>
                    <a:pt x="335" y="152"/>
                    <a:pt x="365" y="122"/>
                    <a:pt x="335" y="92"/>
                  </a:cubicBezTo>
                  <a:cubicBezTo>
                    <a:pt x="335" y="61"/>
                    <a:pt x="305" y="61"/>
                    <a:pt x="305" y="31"/>
                  </a:cubicBezTo>
                  <a:cubicBezTo>
                    <a:pt x="274" y="31"/>
                    <a:pt x="244" y="0"/>
                    <a:pt x="21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9"/>
            <p:cNvSpPr/>
            <p:nvPr/>
          </p:nvSpPr>
          <p:spPr>
            <a:xfrm>
              <a:off x="1292450" y="3239925"/>
              <a:ext cx="8375" cy="4575"/>
            </a:xfrm>
            <a:custGeom>
              <a:avLst/>
              <a:gdLst/>
              <a:ahLst/>
              <a:cxnLst/>
              <a:rect l="l" t="t" r="r" b="b"/>
              <a:pathLst>
                <a:path w="335" h="183" extrusionOk="0">
                  <a:moveTo>
                    <a:pt x="213" y="0"/>
                  </a:moveTo>
                  <a:cubicBezTo>
                    <a:pt x="152" y="0"/>
                    <a:pt x="91" y="0"/>
                    <a:pt x="61" y="31"/>
                  </a:cubicBezTo>
                  <a:lnTo>
                    <a:pt x="31" y="31"/>
                  </a:lnTo>
                  <a:cubicBezTo>
                    <a:pt x="0" y="61"/>
                    <a:pt x="0" y="61"/>
                    <a:pt x="0" y="91"/>
                  </a:cubicBezTo>
                  <a:cubicBezTo>
                    <a:pt x="0" y="91"/>
                    <a:pt x="0" y="91"/>
                    <a:pt x="0" y="122"/>
                  </a:cubicBezTo>
                  <a:cubicBezTo>
                    <a:pt x="0" y="122"/>
                    <a:pt x="0" y="122"/>
                    <a:pt x="31" y="152"/>
                  </a:cubicBezTo>
                  <a:lnTo>
                    <a:pt x="61" y="152"/>
                  </a:lnTo>
                  <a:cubicBezTo>
                    <a:pt x="61" y="152"/>
                    <a:pt x="61" y="183"/>
                    <a:pt x="91" y="183"/>
                  </a:cubicBezTo>
                  <a:lnTo>
                    <a:pt x="274" y="183"/>
                  </a:lnTo>
                  <a:cubicBezTo>
                    <a:pt x="274" y="183"/>
                    <a:pt x="274" y="183"/>
                    <a:pt x="304" y="152"/>
                  </a:cubicBezTo>
                  <a:cubicBezTo>
                    <a:pt x="335" y="152"/>
                    <a:pt x="335" y="122"/>
                    <a:pt x="335" y="61"/>
                  </a:cubicBezTo>
                  <a:cubicBezTo>
                    <a:pt x="335" y="61"/>
                    <a:pt x="304" y="31"/>
                    <a:pt x="304" y="31"/>
                  </a:cubicBezTo>
                  <a:cubicBezTo>
                    <a:pt x="274" y="0"/>
                    <a:pt x="243" y="0"/>
                    <a:pt x="21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9"/>
            <p:cNvSpPr/>
            <p:nvPr/>
          </p:nvSpPr>
          <p:spPr>
            <a:xfrm>
              <a:off x="1262800" y="327372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1"/>
                  </a:moveTo>
                  <a:cubicBezTo>
                    <a:pt x="138" y="1"/>
                    <a:pt x="92" y="16"/>
                    <a:pt x="62" y="46"/>
                  </a:cubicBezTo>
                  <a:cubicBezTo>
                    <a:pt x="1" y="77"/>
                    <a:pt x="1" y="138"/>
                    <a:pt x="62" y="168"/>
                  </a:cubicBezTo>
                  <a:cubicBezTo>
                    <a:pt x="92" y="183"/>
                    <a:pt x="138" y="191"/>
                    <a:pt x="183" y="191"/>
                  </a:cubicBezTo>
                  <a:cubicBezTo>
                    <a:pt x="229" y="191"/>
                    <a:pt x="274" y="183"/>
                    <a:pt x="305" y="168"/>
                  </a:cubicBezTo>
                  <a:cubicBezTo>
                    <a:pt x="365" y="138"/>
                    <a:pt x="365" y="77"/>
                    <a:pt x="305" y="46"/>
                  </a:cubicBezTo>
                  <a:cubicBezTo>
                    <a:pt x="274" y="16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9"/>
            <p:cNvSpPr/>
            <p:nvPr/>
          </p:nvSpPr>
          <p:spPr>
            <a:xfrm>
              <a:off x="1247600" y="3265175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98" y="1"/>
                  </a:moveTo>
                  <a:cubicBezTo>
                    <a:pt x="160" y="1"/>
                    <a:pt x="122" y="8"/>
                    <a:pt x="92" y="24"/>
                  </a:cubicBezTo>
                  <a:cubicBezTo>
                    <a:pt x="1" y="84"/>
                    <a:pt x="1" y="145"/>
                    <a:pt x="92" y="176"/>
                  </a:cubicBezTo>
                  <a:cubicBezTo>
                    <a:pt x="122" y="191"/>
                    <a:pt x="160" y="198"/>
                    <a:pt x="198" y="198"/>
                  </a:cubicBezTo>
                  <a:cubicBezTo>
                    <a:pt x="236" y="198"/>
                    <a:pt x="274" y="191"/>
                    <a:pt x="305" y="176"/>
                  </a:cubicBezTo>
                  <a:cubicBezTo>
                    <a:pt x="366" y="145"/>
                    <a:pt x="366" y="84"/>
                    <a:pt x="305" y="24"/>
                  </a:cubicBezTo>
                  <a:cubicBezTo>
                    <a:pt x="274" y="8"/>
                    <a:pt x="236" y="1"/>
                    <a:pt x="198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9"/>
            <p:cNvSpPr/>
            <p:nvPr/>
          </p:nvSpPr>
          <p:spPr>
            <a:xfrm>
              <a:off x="1233175" y="3265175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1"/>
                  </a:moveTo>
                  <a:cubicBezTo>
                    <a:pt x="137" y="1"/>
                    <a:pt x="91" y="8"/>
                    <a:pt x="61" y="24"/>
                  </a:cubicBezTo>
                  <a:cubicBezTo>
                    <a:pt x="0" y="84"/>
                    <a:pt x="0" y="145"/>
                    <a:pt x="61" y="176"/>
                  </a:cubicBezTo>
                  <a:cubicBezTo>
                    <a:pt x="91" y="191"/>
                    <a:pt x="137" y="198"/>
                    <a:pt x="183" y="198"/>
                  </a:cubicBezTo>
                  <a:cubicBezTo>
                    <a:pt x="228" y="198"/>
                    <a:pt x="274" y="191"/>
                    <a:pt x="304" y="176"/>
                  </a:cubicBezTo>
                  <a:cubicBezTo>
                    <a:pt x="365" y="145"/>
                    <a:pt x="365" y="84"/>
                    <a:pt x="304" y="24"/>
                  </a:cubicBezTo>
                  <a:cubicBezTo>
                    <a:pt x="274" y="8"/>
                    <a:pt x="228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9"/>
            <p:cNvSpPr/>
            <p:nvPr/>
          </p:nvSpPr>
          <p:spPr>
            <a:xfrm>
              <a:off x="1248375" y="3273725"/>
              <a:ext cx="9125" cy="4775"/>
            </a:xfrm>
            <a:custGeom>
              <a:avLst/>
              <a:gdLst/>
              <a:ahLst/>
              <a:cxnLst/>
              <a:rect l="l" t="t" r="r" b="b"/>
              <a:pathLst>
                <a:path w="365" h="191" extrusionOk="0">
                  <a:moveTo>
                    <a:pt x="167" y="1"/>
                  </a:moveTo>
                  <a:cubicBezTo>
                    <a:pt x="129" y="1"/>
                    <a:pt x="91" y="16"/>
                    <a:pt x="61" y="46"/>
                  </a:cubicBezTo>
                  <a:cubicBezTo>
                    <a:pt x="0" y="77"/>
                    <a:pt x="0" y="138"/>
                    <a:pt x="61" y="168"/>
                  </a:cubicBezTo>
                  <a:cubicBezTo>
                    <a:pt x="91" y="183"/>
                    <a:pt x="129" y="191"/>
                    <a:pt x="167" y="191"/>
                  </a:cubicBezTo>
                  <a:cubicBezTo>
                    <a:pt x="205" y="191"/>
                    <a:pt x="243" y="183"/>
                    <a:pt x="274" y="168"/>
                  </a:cubicBezTo>
                  <a:cubicBezTo>
                    <a:pt x="365" y="138"/>
                    <a:pt x="365" y="77"/>
                    <a:pt x="274" y="46"/>
                  </a:cubicBezTo>
                  <a:cubicBezTo>
                    <a:pt x="243" y="16"/>
                    <a:pt x="205" y="1"/>
                    <a:pt x="167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9"/>
            <p:cNvSpPr/>
            <p:nvPr/>
          </p:nvSpPr>
          <p:spPr>
            <a:xfrm>
              <a:off x="1247600" y="325682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98" y="0"/>
                  </a:moveTo>
                  <a:cubicBezTo>
                    <a:pt x="160" y="0"/>
                    <a:pt x="122" y="8"/>
                    <a:pt x="92" y="23"/>
                  </a:cubicBezTo>
                  <a:cubicBezTo>
                    <a:pt x="1" y="54"/>
                    <a:pt x="1" y="114"/>
                    <a:pt x="92" y="175"/>
                  </a:cubicBezTo>
                  <a:cubicBezTo>
                    <a:pt x="122" y="190"/>
                    <a:pt x="160" y="198"/>
                    <a:pt x="198" y="198"/>
                  </a:cubicBezTo>
                  <a:cubicBezTo>
                    <a:pt x="236" y="198"/>
                    <a:pt x="274" y="190"/>
                    <a:pt x="305" y="175"/>
                  </a:cubicBezTo>
                  <a:cubicBezTo>
                    <a:pt x="366" y="114"/>
                    <a:pt x="366" y="54"/>
                    <a:pt x="305" y="23"/>
                  </a:cubicBezTo>
                  <a:cubicBezTo>
                    <a:pt x="274" y="8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9"/>
            <p:cNvSpPr/>
            <p:nvPr/>
          </p:nvSpPr>
          <p:spPr>
            <a:xfrm>
              <a:off x="1262800" y="3265175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1"/>
                  </a:moveTo>
                  <a:cubicBezTo>
                    <a:pt x="138" y="1"/>
                    <a:pt x="92" y="8"/>
                    <a:pt x="62" y="24"/>
                  </a:cubicBezTo>
                  <a:cubicBezTo>
                    <a:pt x="1" y="84"/>
                    <a:pt x="1" y="145"/>
                    <a:pt x="62" y="176"/>
                  </a:cubicBezTo>
                  <a:cubicBezTo>
                    <a:pt x="92" y="191"/>
                    <a:pt x="138" y="198"/>
                    <a:pt x="183" y="198"/>
                  </a:cubicBezTo>
                  <a:cubicBezTo>
                    <a:pt x="229" y="198"/>
                    <a:pt x="274" y="191"/>
                    <a:pt x="305" y="176"/>
                  </a:cubicBezTo>
                  <a:cubicBezTo>
                    <a:pt x="365" y="145"/>
                    <a:pt x="365" y="84"/>
                    <a:pt x="305" y="24"/>
                  </a:cubicBezTo>
                  <a:cubicBezTo>
                    <a:pt x="274" y="8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9"/>
            <p:cNvSpPr/>
            <p:nvPr/>
          </p:nvSpPr>
          <p:spPr>
            <a:xfrm>
              <a:off x="1277250" y="3265000"/>
              <a:ext cx="9125" cy="5150"/>
            </a:xfrm>
            <a:custGeom>
              <a:avLst/>
              <a:gdLst/>
              <a:ahLst/>
              <a:cxnLst/>
              <a:rect l="l" t="t" r="r" b="b"/>
              <a:pathLst>
                <a:path w="365" h="206" extrusionOk="0">
                  <a:moveTo>
                    <a:pt x="152" y="0"/>
                  </a:moveTo>
                  <a:cubicBezTo>
                    <a:pt x="122" y="31"/>
                    <a:pt x="91" y="31"/>
                    <a:pt x="61" y="31"/>
                  </a:cubicBezTo>
                  <a:cubicBezTo>
                    <a:pt x="61" y="31"/>
                    <a:pt x="61" y="61"/>
                    <a:pt x="61" y="61"/>
                  </a:cubicBezTo>
                  <a:cubicBezTo>
                    <a:pt x="0" y="91"/>
                    <a:pt x="31" y="152"/>
                    <a:pt x="61" y="183"/>
                  </a:cubicBezTo>
                  <a:cubicBezTo>
                    <a:pt x="91" y="198"/>
                    <a:pt x="129" y="205"/>
                    <a:pt x="167" y="205"/>
                  </a:cubicBezTo>
                  <a:cubicBezTo>
                    <a:pt x="205" y="205"/>
                    <a:pt x="243" y="198"/>
                    <a:pt x="274" y="183"/>
                  </a:cubicBezTo>
                  <a:lnTo>
                    <a:pt x="304" y="183"/>
                  </a:lnTo>
                  <a:cubicBezTo>
                    <a:pt x="335" y="152"/>
                    <a:pt x="335" y="152"/>
                    <a:pt x="365" y="122"/>
                  </a:cubicBezTo>
                  <a:cubicBezTo>
                    <a:pt x="365" y="91"/>
                    <a:pt x="365" y="61"/>
                    <a:pt x="304" y="31"/>
                  </a:cubicBezTo>
                  <a:cubicBezTo>
                    <a:pt x="274" y="31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9"/>
            <p:cNvSpPr/>
            <p:nvPr/>
          </p:nvSpPr>
          <p:spPr>
            <a:xfrm>
              <a:off x="1262800" y="3256625"/>
              <a:ext cx="9150" cy="5150"/>
            </a:xfrm>
            <a:custGeom>
              <a:avLst/>
              <a:gdLst/>
              <a:ahLst/>
              <a:cxnLst/>
              <a:rect l="l" t="t" r="r" b="b"/>
              <a:pathLst>
                <a:path w="366" h="206" extrusionOk="0">
                  <a:moveTo>
                    <a:pt x="153" y="1"/>
                  </a:moveTo>
                  <a:cubicBezTo>
                    <a:pt x="122" y="1"/>
                    <a:pt x="92" y="31"/>
                    <a:pt x="62" y="31"/>
                  </a:cubicBezTo>
                  <a:cubicBezTo>
                    <a:pt x="62" y="31"/>
                    <a:pt x="62" y="62"/>
                    <a:pt x="31" y="62"/>
                  </a:cubicBezTo>
                  <a:cubicBezTo>
                    <a:pt x="1" y="92"/>
                    <a:pt x="1" y="153"/>
                    <a:pt x="62" y="183"/>
                  </a:cubicBezTo>
                  <a:cubicBezTo>
                    <a:pt x="92" y="198"/>
                    <a:pt x="130" y="206"/>
                    <a:pt x="168" y="206"/>
                  </a:cubicBezTo>
                  <a:cubicBezTo>
                    <a:pt x="206" y="206"/>
                    <a:pt x="244" y="198"/>
                    <a:pt x="274" y="183"/>
                  </a:cubicBezTo>
                  <a:lnTo>
                    <a:pt x="305" y="183"/>
                  </a:lnTo>
                  <a:cubicBezTo>
                    <a:pt x="305" y="153"/>
                    <a:pt x="335" y="153"/>
                    <a:pt x="335" y="122"/>
                  </a:cubicBezTo>
                  <a:cubicBezTo>
                    <a:pt x="365" y="92"/>
                    <a:pt x="335" y="62"/>
                    <a:pt x="305" y="31"/>
                  </a:cubicBezTo>
                  <a:cubicBezTo>
                    <a:pt x="244" y="1"/>
                    <a:pt x="183" y="1"/>
                    <a:pt x="15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9"/>
            <p:cNvSpPr/>
            <p:nvPr/>
          </p:nvSpPr>
          <p:spPr>
            <a:xfrm>
              <a:off x="1233175" y="329102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94" y="0"/>
                  </a:moveTo>
                  <a:cubicBezTo>
                    <a:pt x="152" y="0"/>
                    <a:pt x="107" y="8"/>
                    <a:pt x="61" y="23"/>
                  </a:cubicBezTo>
                  <a:cubicBezTo>
                    <a:pt x="0" y="53"/>
                    <a:pt x="0" y="114"/>
                    <a:pt x="61" y="175"/>
                  </a:cubicBezTo>
                  <a:cubicBezTo>
                    <a:pt x="107" y="190"/>
                    <a:pt x="152" y="198"/>
                    <a:pt x="194" y="198"/>
                  </a:cubicBezTo>
                  <a:cubicBezTo>
                    <a:pt x="236" y="198"/>
                    <a:pt x="274" y="190"/>
                    <a:pt x="304" y="175"/>
                  </a:cubicBezTo>
                  <a:cubicBezTo>
                    <a:pt x="365" y="114"/>
                    <a:pt x="365" y="53"/>
                    <a:pt x="304" y="23"/>
                  </a:cubicBezTo>
                  <a:cubicBezTo>
                    <a:pt x="274" y="8"/>
                    <a:pt x="236" y="0"/>
                    <a:pt x="194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9"/>
            <p:cNvSpPr/>
            <p:nvPr/>
          </p:nvSpPr>
          <p:spPr>
            <a:xfrm>
              <a:off x="1218725" y="328265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1"/>
                  </a:moveTo>
                  <a:cubicBezTo>
                    <a:pt x="138" y="1"/>
                    <a:pt x="92" y="8"/>
                    <a:pt x="62" y="24"/>
                  </a:cubicBezTo>
                  <a:cubicBezTo>
                    <a:pt x="1" y="54"/>
                    <a:pt x="1" y="115"/>
                    <a:pt x="62" y="145"/>
                  </a:cubicBezTo>
                  <a:cubicBezTo>
                    <a:pt x="92" y="176"/>
                    <a:pt x="138" y="191"/>
                    <a:pt x="183" y="191"/>
                  </a:cubicBezTo>
                  <a:cubicBezTo>
                    <a:pt x="229" y="191"/>
                    <a:pt x="274" y="176"/>
                    <a:pt x="305" y="145"/>
                  </a:cubicBezTo>
                  <a:cubicBezTo>
                    <a:pt x="366" y="115"/>
                    <a:pt x="366" y="54"/>
                    <a:pt x="305" y="24"/>
                  </a:cubicBezTo>
                  <a:cubicBezTo>
                    <a:pt x="274" y="8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9"/>
            <p:cNvSpPr/>
            <p:nvPr/>
          </p:nvSpPr>
          <p:spPr>
            <a:xfrm>
              <a:off x="1203525" y="328265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98" y="1"/>
                  </a:moveTo>
                  <a:cubicBezTo>
                    <a:pt x="160" y="1"/>
                    <a:pt x="122" y="8"/>
                    <a:pt x="92" y="24"/>
                  </a:cubicBezTo>
                  <a:cubicBezTo>
                    <a:pt x="1" y="54"/>
                    <a:pt x="1" y="115"/>
                    <a:pt x="92" y="145"/>
                  </a:cubicBezTo>
                  <a:cubicBezTo>
                    <a:pt x="122" y="176"/>
                    <a:pt x="160" y="191"/>
                    <a:pt x="198" y="191"/>
                  </a:cubicBezTo>
                  <a:cubicBezTo>
                    <a:pt x="236" y="191"/>
                    <a:pt x="274" y="176"/>
                    <a:pt x="305" y="145"/>
                  </a:cubicBezTo>
                  <a:cubicBezTo>
                    <a:pt x="366" y="115"/>
                    <a:pt x="366" y="54"/>
                    <a:pt x="305" y="24"/>
                  </a:cubicBezTo>
                  <a:cubicBezTo>
                    <a:pt x="274" y="8"/>
                    <a:pt x="236" y="1"/>
                    <a:pt x="198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9"/>
            <p:cNvSpPr/>
            <p:nvPr/>
          </p:nvSpPr>
          <p:spPr>
            <a:xfrm>
              <a:off x="1218725" y="329102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83" y="0"/>
                  </a:moveTo>
                  <a:cubicBezTo>
                    <a:pt x="138" y="0"/>
                    <a:pt x="92" y="8"/>
                    <a:pt x="62" y="23"/>
                  </a:cubicBezTo>
                  <a:cubicBezTo>
                    <a:pt x="1" y="53"/>
                    <a:pt x="1" y="114"/>
                    <a:pt x="62" y="175"/>
                  </a:cubicBezTo>
                  <a:cubicBezTo>
                    <a:pt x="92" y="190"/>
                    <a:pt x="138" y="198"/>
                    <a:pt x="183" y="198"/>
                  </a:cubicBezTo>
                  <a:cubicBezTo>
                    <a:pt x="229" y="198"/>
                    <a:pt x="274" y="190"/>
                    <a:pt x="305" y="175"/>
                  </a:cubicBezTo>
                  <a:cubicBezTo>
                    <a:pt x="366" y="114"/>
                    <a:pt x="366" y="53"/>
                    <a:pt x="305" y="23"/>
                  </a:cubicBezTo>
                  <a:cubicBezTo>
                    <a:pt x="274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9"/>
            <p:cNvSpPr/>
            <p:nvPr/>
          </p:nvSpPr>
          <p:spPr>
            <a:xfrm>
              <a:off x="1218725" y="327372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1"/>
                  </a:moveTo>
                  <a:cubicBezTo>
                    <a:pt x="138" y="1"/>
                    <a:pt x="92" y="16"/>
                    <a:pt x="62" y="46"/>
                  </a:cubicBezTo>
                  <a:cubicBezTo>
                    <a:pt x="1" y="77"/>
                    <a:pt x="1" y="138"/>
                    <a:pt x="62" y="168"/>
                  </a:cubicBezTo>
                  <a:cubicBezTo>
                    <a:pt x="92" y="183"/>
                    <a:pt x="138" y="191"/>
                    <a:pt x="183" y="191"/>
                  </a:cubicBezTo>
                  <a:cubicBezTo>
                    <a:pt x="229" y="191"/>
                    <a:pt x="274" y="183"/>
                    <a:pt x="305" y="168"/>
                  </a:cubicBezTo>
                  <a:cubicBezTo>
                    <a:pt x="366" y="138"/>
                    <a:pt x="366" y="77"/>
                    <a:pt x="305" y="46"/>
                  </a:cubicBezTo>
                  <a:cubicBezTo>
                    <a:pt x="274" y="16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9"/>
            <p:cNvSpPr/>
            <p:nvPr/>
          </p:nvSpPr>
          <p:spPr>
            <a:xfrm>
              <a:off x="1233175" y="328265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1"/>
                  </a:moveTo>
                  <a:cubicBezTo>
                    <a:pt x="137" y="1"/>
                    <a:pt x="91" y="8"/>
                    <a:pt x="61" y="24"/>
                  </a:cubicBezTo>
                  <a:cubicBezTo>
                    <a:pt x="0" y="54"/>
                    <a:pt x="0" y="115"/>
                    <a:pt x="61" y="145"/>
                  </a:cubicBezTo>
                  <a:cubicBezTo>
                    <a:pt x="91" y="176"/>
                    <a:pt x="137" y="191"/>
                    <a:pt x="183" y="191"/>
                  </a:cubicBezTo>
                  <a:cubicBezTo>
                    <a:pt x="228" y="191"/>
                    <a:pt x="274" y="176"/>
                    <a:pt x="304" y="145"/>
                  </a:cubicBezTo>
                  <a:cubicBezTo>
                    <a:pt x="365" y="115"/>
                    <a:pt x="365" y="54"/>
                    <a:pt x="304" y="24"/>
                  </a:cubicBezTo>
                  <a:cubicBezTo>
                    <a:pt x="274" y="8"/>
                    <a:pt x="228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9"/>
            <p:cNvSpPr/>
            <p:nvPr/>
          </p:nvSpPr>
          <p:spPr>
            <a:xfrm>
              <a:off x="1248375" y="3282475"/>
              <a:ext cx="9125" cy="4575"/>
            </a:xfrm>
            <a:custGeom>
              <a:avLst/>
              <a:gdLst/>
              <a:ahLst/>
              <a:cxnLst/>
              <a:rect l="l" t="t" r="r" b="b"/>
              <a:pathLst>
                <a:path w="365" h="183" extrusionOk="0">
                  <a:moveTo>
                    <a:pt x="213" y="0"/>
                  </a:moveTo>
                  <a:cubicBezTo>
                    <a:pt x="152" y="0"/>
                    <a:pt x="91" y="0"/>
                    <a:pt x="61" y="31"/>
                  </a:cubicBezTo>
                  <a:cubicBezTo>
                    <a:pt x="61" y="31"/>
                    <a:pt x="31" y="31"/>
                    <a:pt x="31" y="61"/>
                  </a:cubicBezTo>
                  <a:cubicBezTo>
                    <a:pt x="31" y="61"/>
                    <a:pt x="0" y="91"/>
                    <a:pt x="0" y="91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31" y="152"/>
                    <a:pt x="31" y="152"/>
                  </a:cubicBezTo>
                  <a:lnTo>
                    <a:pt x="61" y="152"/>
                  </a:lnTo>
                  <a:cubicBezTo>
                    <a:pt x="61" y="183"/>
                    <a:pt x="61" y="183"/>
                    <a:pt x="91" y="183"/>
                  </a:cubicBezTo>
                  <a:lnTo>
                    <a:pt x="304" y="183"/>
                  </a:lnTo>
                  <a:cubicBezTo>
                    <a:pt x="335" y="152"/>
                    <a:pt x="365" y="122"/>
                    <a:pt x="335" y="91"/>
                  </a:cubicBezTo>
                  <a:cubicBezTo>
                    <a:pt x="335" y="61"/>
                    <a:pt x="335" y="61"/>
                    <a:pt x="304" y="31"/>
                  </a:cubicBezTo>
                  <a:cubicBezTo>
                    <a:pt x="274" y="31"/>
                    <a:pt x="243" y="0"/>
                    <a:pt x="21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9"/>
            <p:cNvSpPr/>
            <p:nvPr/>
          </p:nvSpPr>
          <p:spPr>
            <a:xfrm>
              <a:off x="1233925" y="3274100"/>
              <a:ext cx="8400" cy="4600"/>
            </a:xfrm>
            <a:custGeom>
              <a:avLst/>
              <a:gdLst/>
              <a:ahLst/>
              <a:cxnLst/>
              <a:rect l="l" t="t" r="r" b="b"/>
              <a:pathLst>
                <a:path w="336" h="184" extrusionOk="0">
                  <a:moveTo>
                    <a:pt x="183" y="1"/>
                  </a:moveTo>
                  <a:cubicBezTo>
                    <a:pt x="122" y="1"/>
                    <a:pt x="61" y="1"/>
                    <a:pt x="31" y="31"/>
                  </a:cubicBezTo>
                  <a:cubicBezTo>
                    <a:pt x="1" y="62"/>
                    <a:pt x="1" y="62"/>
                    <a:pt x="1" y="92"/>
                  </a:cubicBezTo>
                  <a:cubicBezTo>
                    <a:pt x="1" y="92"/>
                    <a:pt x="1" y="123"/>
                    <a:pt x="1" y="123"/>
                  </a:cubicBezTo>
                  <a:cubicBezTo>
                    <a:pt x="1" y="123"/>
                    <a:pt x="1" y="123"/>
                    <a:pt x="31" y="153"/>
                  </a:cubicBezTo>
                  <a:cubicBezTo>
                    <a:pt x="31" y="153"/>
                    <a:pt x="61" y="153"/>
                    <a:pt x="61" y="183"/>
                  </a:cubicBezTo>
                  <a:lnTo>
                    <a:pt x="244" y="183"/>
                  </a:lnTo>
                  <a:cubicBezTo>
                    <a:pt x="244" y="183"/>
                    <a:pt x="274" y="153"/>
                    <a:pt x="274" y="153"/>
                  </a:cubicBezTo>
                  <a:cubicBezTo>
                    <a:pt x="305" y="123"/>
                    <a:pt x="335" y="92"/>
                    <a:pt x="335" y="62"/>
                  </a:cubicBezTo>
                  <a:cubicBezTo>
                    <a:pt x="305" y="62"/>
                    <a:pt x="305" y="31"/>
                    <a:pt x="274" y="31"/>
                  </a:cubicBezTo>
                  <a:cubicBezTo>
                    <a:pt x="244" y="1"/>
                    <a:pt x="213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9"/>
            <p:cNvSpPr/>
            <p:nvPr/>
          </p:nvSpPr>
          <p:spPr>
            <a:xfrm>
              <a:off x="1204300" y="3290825"/>
              <a:ext cx="8375" cy="5350"/>
            </a:xfrm>
            <a:custGeom>
              <a:avLst/>
              <a:gdLst/>
              <a:ahLst/>
              <a:cxnLst/>
              <a:rect l="l" t="t" r="r" b="b"/>
              <a:pathLst>
                <a:path w="335" h="214" extrusionOk="0">
                  <a:moveTo>
                    <a:pt x="213" y="1"/>
                  </a:moveTo>
                  <a:cubicBezTo>
                    <a:pt x="152" y="1"/>
                    <a:pt x="91" y="1"/>
                    <a:pt x="61" y="31"/>
                  </a:cubicBezTo>
                  <a:cubicBezTo>
                    <a:pt x="31" y="31"/>
                    <a:pt x="31" y="31"/>
                    <a:pt x="31" y="61"/>
                  </a:cubicBezTo>
                  <a:cubicBezTo>
                    <a:pt x="0" y="61"/>
                    <a:pt x="0" y="92"/>
                    <a:pt x="0" y="9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31" y="153"/>
                    <a:pt x="31" y="153"/>
                  </a:cubicBezTo>
                  <a:cubicBezTo>
                    <a:pt x="31" y="153"/>
                    <a:pt x="61" y="153"/>
                    <a:pt x="61" y="183"/>
                  </a:cubicBezTo>
                  <a:lnTo>
                    <a:pt x="152" y="183"/>
                  </a:lnTo>
                  <a:cubicBezTo>
                    <a:pt x="152" y="213"/>
                    <a:pt x="152" y="213"/>
                    <a:pt x="183" y="213"/>
                  </a:cubicBezTo>
                  <a:cubicBezTo>
                    <a:pt x="213" y="213"/>
                    <a:pt x="243" y="183"/>
                    <a:pt x="274" y="183"/>
                  </a:cubicBezTo>
                  <a:cubicBezTo>
                    <a:pt x="335" y="153"/>
                    <a:pt x="335" y="122"/>
                    <a:pt x="335" y="92"/>
                  </a:cubicBezTo>
                  <a:cubicBezTo>
                    <a:pt x="335" y="61"/>
                    <a:pt x="304" y="61"/>
                    <a:pt x="274" y="31"/>
                  </a:cubicBezTo>
                  <a:cubicBezTo>
                    <a:pt x="274" y="31"/>
                    <a:pt x="243" y="1"/>
                    <a:pt x="21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2" name="Google Shape;3112;p49"/>
          <p:cNvGrpSpPr/>
          <p:nvPr/>
        </p:nvGrpSpPr>
        <p:grpSpPr>
          <a:xfrm>
            <a:off x="-3216000" y="3812225"/>
            <a:ext cx="1154750" cy="695800"/>
            <a:chOff x="2880000" y="4088450"/>
            <a:chExt cx="1154750" cy="695800"/>
          </a:xfrm>
        </p:grpSpPr>
        <p:sp>
          <p:nvSpPr>
            <p:cNvPr id="3113" name="Google Shape;3113;p49"/>
            <p:cNvSpPr/>
            <p:nvPr/>
          </p:nvSpPr>
          <p:spPr>
            <a:xfrm>
              <a:off x="3991400" y="4365425"/>
              <a:ext cx="38025" cy="24350"/>
            </a:xfrm>
            <a:custGeom>
              <a:avLst/>
              <a:gdLst/>
              <a:ahLst/>
              <a:cxnLst/>
              <a:rect l="l" t="t" r="r" b="b"/>
              <a:pathLst>
                <a:path w="1521" h="974" extrusionOk="0">
                  <a:moveTo>
                    <a:pt x="1" y="1"/>
                  </a:moveTo>
                  <a:lnTo>
                    <a:pt x="1" y="973"/>
                  </a:lnTo>
                  <a:lnTo>
                    <a:pt x="1521" y="973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4" name="Google Shape;3114;p49"/>
            <p:cNvGrpSpPr/>
            <p:nvPr/>
          </p:nvGrpSpPr>
          <p:grpSpPr>
            <a:xfrm>
              <a:off x="2880000" y="4088450"/>
              <a:ext cx="1154750" cy="695800"/>
              <a:chOff x="2706150" y="3332600"/>
              <a:chExt cx="1154750" cy="695800"/>
            </a:xfrm>
          </p:grpSpPr>
          <p:sp>
            <p:nvSpPr>
              <p:cNvPr id="3115" name="Google Shape;3115;p49"/>
              <p:cNvSpPr/>
              <p:nvPr/>
            </p:nvSpPr>
            <p:spPr>
              <a:xfrm>
                <a:off x="2792450" y="3673450"/>
                <a:ext cx="44875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035" extrusionOk="0">
                    <a:moveTo>
                      <a:pt x="1" y="1"/>
                    </a:moveTo>
                    <a:lnTo>
                      <a:pt x="1" y="1034"/>
                    </a:lnTo>
                    <a:lnTo>
                      <a:pt x="1794" y="1034"/>
                    </a:lnTo>
                    <a:lnTo>
                      <a:pt x="1794" y="1"/>
                    </a:lnTo>
                    <a:close/>
                  </a:path>
                </a:pathLst>
              </a:custGeom>
              <a:solidFill>
                <a:srgbClr val="B3B2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16" name="Google Shape;3116;p49"/>
              <p:cNvGrpSpPr/>
              <p:nvPr/>
            </p:nvGrpSpPr>
            <p:grpSpPr>
              <a:xfrm>
                <a:off x="2706150" y="3332600"/>
                <a:ext cx="1154750" cy="695800"/>
                <a:chOff x="2706150" y="3332600"/>
                <a:chExt cx="1154750" cy="695800"/>
              </a:xfrm>
            </p:grpSpPr>
            <p:sp>
              <p:nvSpPr>
                <p:cNvPr id="3117" name="Google Shape;3117;p49"/>
                <p:cNvSpPr/>
                <p:nvPr/>
              </p:nvSpPr>
              <p:spPr>
                <a:xfrm>
                  <a:off x="2731675" y="3764650"/>
                  <a:ext cx="440000" cy="26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0" h="10548" extrusionOk="0">
                      <a:moveTo>
                        <a:pt x="17599" y="9818"/>
                      </a:moveTo>
                      <a:cubicBezTo>
                        <a:pt x="17599" y="9575"/>
                        <a:pt x="17447" y="9332"/>
                        <a:pt x="17234" y="9210"/>
                      </a:cubicBezTo>
                      <a:lnTo>
                        <a:pt x="2796" y="882"/>
                      </a:lnTo>
                      <a:cubicBezTo>
                        <a:pt x="2462" y="669"/>
                        <a:pt x="2097" y="517"/>
                        <a:pt x="1702" y="426"/>
                      </a:cubicBezTo>
                      <a:lnTo>
                        <a:pt x="243" y="31"/>
                      </a:lnTo>
                      <a:cubicBezTo>
                        <a:pt x="91" y="0"/>
                        <a:pt x="0" y="183"/>
                        <a:pt x="91" y="274"/>
                      </a:cubicBezTo>
                      <a:lnTo>
                        <a:pt x="1945" y="1915"/>
                      </a:lnTo>
                      <a:cubicBezTo>
                        <a:pt x="2097" y="2067"/>
                        <a:pt x="2310" y="2219"/>
                        <a:pt x="2492" y="2341"/>
                      </a:cubicBezTo>
                      <a:lnTo>
                        <a:pt x="2432" y="2310"/>
                      </a:lnTo>
                      <a:lnTo>
                        <a:pt x="2584" y="2402"/>
                      </a:lnTo>
                      <a:cubicBezTo>
                        <a:pt x="2614" y="2432"/>
                        <a:pt x="2644" y="2432"/>
                        <a:pt x="2675" y="2462"/>
                      </a:cubicBezTo>
                      <a:lnTo>
                        <a:pt x="2827" y="2554"/>
                      </a:lnTo>
                      <a:lnTo>
                        <a:pt x="15958" y="10548"/>
                      </a:lnTo>
                      <a:lnTo>
                        <a:pt x="16961" y="10548"/>
                      </a:lnTo>
                      <a:lnTo>
                        <a:pt x="16961" y="10517"/>
                      </a:lnTo>
                      <a:cubicBezTo>
                        <a:pt x="17295" y="10487"/>
                        <a:pt x="17599" y="10213"/>
                        <a:pt x="17599" y="9818"/>
                      </a:cubicBezTo>
                      <a:close/>
                    </a:path>
                  </a:pathLst>
                </a:custGeom>
                <a:solidFill>
                  <a:srgbClr val="907F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8" name="Google Shape;3118;p49"/>
                <p:cNvSpPr/>
                <p:nvPr/>
              </p:nvSpPr>
              <p:spPr>
                <a:xfrm>
                  <a:off x="2787900" y="3357475"/>
                  <a:ext cx="1073000" cy="6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20" h="24562" extrusionOk="0">
                      <a:moveTo>
                        <a:pt x="23870" y="1"/>
                      </a:moveTo>
                      <a:cubicBezTo>
                        <a:pt x="23441" y="1"/>
                        <a:pt x="22993" y="100"/>
                        <a:pt x="22645" y="299"/>
                      </a:cubicBezTo>
                      <a:lnTo>
                        <a:pt x="699" y="12974"/>
                      </a:lnTo>
                      <a:cubicBezTo>
                        <a:pt x="61" y="13339"/>
                        <a:pt x="0" y="13886"/>
                        <a:pt x="547" y="14220"/>
                      </a:cubicBezTo>
                      <a:lnTo>
                        <a:pt x="18086" y="24342"/>
                      </a:lnTo>
                      <a:cubicBezTo>
                        <a:pt x="18343" y="24491"/>
                        <a:pt x="18674" y="24562"/>
                        <a:pt x="19020" y="24562"/>
                      </a:cubicBezTo>
                      <a:cubicBezTo>
                        <a:pt x="19449" y="24562"/>
                        <a:pt x="19904" y="24453"/>
                        <a:pt x="20274" y="24251"/>
                      </a:cubicBezTo>
                      <a:lnTo>
                        <a:pt x="42190" y="11606"/>
                      </a:lnTo>
                      <a:cubicBezTo>
                        <a:pt x="42828" y="11211"/>
                        <a:pt x="42919" y="10664"/>
                        <a:pt x="42342" y="10330"/>
                      </a:cubicBezTo>
                      <a:lnTo>
                        <a:pt x="24834" y="208"/>
                      </a:lnTo>
                      <a:cubicBezTo>
                        <a:pt x="24571" y="70"/>
                        <a:pt x="24227" y="1"/>
                        <a:pt x="23870" y="1"/>
                      </a:cubicBezTo>
                      <a:close/>
                    </a:path>
                  </a:pathLst>
                </a:custGeom>
                <a:solidFill>
                  <a:srgbClr val="B3B2C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9" name="Google Shape;3119;p49"/>
                <p:cNvSpPr/>
                <p:nvPr/>
              </p:nvSpPr>
              <p:spPr>
                <a:xfrm>
                  <a:off x="2787900" y="3332600"/>
                  <a:ext cx="1073000" cy="61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20" h="24572" extrusionOk="0">
                      <a:moveTo>
                        <a:pt x="23861" y="1"/>
                      </a:moveTo>
                      <a:cubicBezTo>
                        <a:pt x="23435" y="1"/>
                        <a:pt x="22991" y="108"/>
                        <a:pt x="22645" y="322"/>
                      </a:cubicBezTo>
                      <a:lnTo>
                        <a:pt x="699" y="12966"/>
                      </a:lnTo>
                      <a:cubicBezTo>
                        <a:pt x="61" y="13331"/>
                        <a:pt x="0" y="13908"/>
                        <a:pt x="547" y="14243"/>
                      </a:cubicBezTo>
                      <a:lnTo>
                        <a:pt x="18086" y="24365"/>
                      </a:lnTo>
                      <a:cubicBezTo>
                        <a:pt x="18348" y="24503"/>
                        <a:pt x="18686" y="24572"/>
                        <a:pt x="19039" y="24572"/>
                      </a:cubicBezTo>
                      <a:cubicBezTo>
                        <a:pt x="19463" y="24572"/>
                        <a:pt x="19910" y="24472"/>
                        <a:pt x="20274" y="24273"/>
                      </a:cubicBezTo>
                      <a:lnTo>
                        <a:pt x="42190" y="11598"/>
                      </a:lnTo>
                      <a:cubicBezTo>
                        <a:pt x="42828" y="11234"/>
                        <a:pt x="42919" y="10656"/>
                        <a:pt x="42342" y="10352"/>
                      </a:cubicBezTo>
                      <a:lnTo>
                        <a:pt x="24834" y="230"/>
                      </a:lnTo>
                      <a:cubicBezTo>
                        <a:pt x="24569" y="77"/>
                        <a:pt x="24221" y="1"/>
                        <a:pt x="23861" y="1"/>
                      </a:cubicBezTo>
                      <a:close/>
                    </a:path>
                  </a:pathLst>
                </a:custGeom>
                <a:solidFill>
                  <a:srgbClr val="F8FA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0" name="Google Shape;3120;p49"/>
                <p:cNvSpPr/>
                <p:nvPr/>
              </p:nvSpPr>
              <p:spPr>
                <a:xfrm>
                  <a:off x="2819800" y="3348225"/>
                  <a:ext cx="1008425" cy="58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37" h="23314" extrusionOk="0">
                      <a:moveTo>
                        <a:pt x="305" y="12706"/>
                      </a:moveTo>
                      <a:lnTo>
                        <a:pt x="22007" y="183"/>
                      </a:lnTo>
                      <a:cubicBezTo>
                        <a:pt x="22281" y="31"/>
                        <a:pt x="22676" y="1"/>
                        <a:pt x="22919" y="153"/>
                      </a:cubicBezTo>
                      <a:lnTo>
                        <a:pt x="40123" y="10092"/>
                      </a:lnTo>
                      <a:cubicBezTo>
                        <a:pt x="40336" y="10213"/>
                        <a:pt x="40336" y="10457"/>
                        <a:pt x="40062" y="10609"/>
                      </a:cubicBezTo>
                      <a:lnTo>
                        <a:pt x="18330" y="23132"/>
                      </a:lnTo>
                      <a:cubicBezTo>
                        <a:pt x="18086" y="23284"/>
                        <a:pt x="17691" y="23314"/>
                        <a:pt x="17448" y="23162"/>
                      </a:cubicBezTo>
                      <a:lnTo>
                        <a:pt x="244" y="13223"/>
                      </a:lnTo>
                      <a:cubicBezTo>
                        <a:pt x="1" y="13101"/>
                        <a:pt x="31" y="12858"/>
                        <a:pt x="305" y="12706"/>
                      </a:cubicBezTo>
                      <a:close/>
                    </a:path>
                  </a:pathLst>
                </a:custGeom>
                <a:solidFill>
                  <a:srgbClr val="14A7A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1" name="Google Shape;3121;p49"/>
                <p:cNvSpPr/>
                <p:nvPr/>
              </p:nvSpPr>
              <p:spPr>
                <a:xfrm>
                  <a:off x="3015875" y="3348225"/>
                  <a:ext cx="813100" cy="35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24" h="14196" extrusionOk="0">
                      <a:moveTo>
                        <a:pt x="32280" y="10092"/>
                      </a:moveTo>
                      <a:lnTo>
                        <a:pt x="15076" y="153"/>
                      </a:lnTo>
                      <a:cubicBezTo>
                        <a:pt x="14833" y="1"/>
                        <a:pt x="14438" y="31"/>
                        <a:pt x="14164" y="183"/>
                      </a:cubicBezTo>
                      <a:lnTo>
                        <a:pt x="0" y="8359"/>
                      </a:lnTo>
                      <a:cubicBezTo>
                        <a:pt x="2888" y="11794"/>
                        <a:pt x="9939" y="14195"/>
                        <a:pt x="18177" y="14195"/>
                      </a:cubicBezTo>
                      <a:cubicBezTo>
                        <a:pt x="21885" y="14195"/>
                        <a:pt x="25350" y="13709"/>
                        <a:pt x="28298" y="12858"/>
                      </a:cubicBezTo>
                      <a:lnTo>
                        <a:pt x="32219" y="10609"/>
                      </a:lnTo>
                      <a:cubicBezTo>
                        <a:pt x="32493" y="10457"/>
                        <a:pt x="32523" y="10213"/>
                        <a:pt x="32280" y="10092"/>
                      </a:cubicBezTo>
                      <a:close/>
                    </a:path>
                  </a:pathLst>
                </a:custGeom>
                <a:solidFill>
                  <a:srgbClr val="14A7A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2" name="Google Shape;3122;p49"/>
                <p:cNvSpPr/>
                <p:nvPr/>
              </p:nvSpPr>
              <p:spPr>
                <a:xfrm>
                  <a:off x="2820575" y="3348225"/>
                  <a:ext cx="1006875" cy="32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75" h="13162" extrusionOk="0">
                      <a:moveTo>
                        <a:pt x="274" y="13040"/>
                      </a:moveTo>
                      <a:lnTo>
                        <a:pt x="21976" y="487"/>
                      </a:lnTo>
                      <a:cubicBezTo>
                        <a:pt x="22250" y="335"/>
                        <a:pt x="22645" y="305"/>
                        <a:pt x="22888" y="456"/>
                      </a:cubicBezTo>
                      <a:lnTo>
                        <a:pt x="40092" y="10396"/>
                      </a:lnTo>
                      <a:cubicBezTo>
                        <a:pt x="40123" y="10426"/>
                        <a:pt x="40153" y="10426"/>
                        <a:pt x="40183" y="10457"/>
                      </a:cubicBezTo>
                      <a:cubicBezTo>
                        <a:pt x="40275" y="10335"/>
                        <a:pt x="40244" y="10183"/>
                        <a:pt x="40092" y="10092"/>
                      </a:cubicBezTo>
                      <a:lnTo>
                        <a:pt x="22888" y="153"/>
                      </a:lnTo>
                      <a:cubicBezTo>
                        <a:pt x="22645" y="1"/>
                        <a:pt x="22250" y="31"/>
                        <a:pt x="21976" y="183"/>
                      </a:cubicBezTo>
                      <a:lnTo>
                        <a:pt x="274" y="12706"/>
                      </a:lnTo>
                      <a:cubicBezTo>
                        <a:pt x="61" y="12858"/>
                        <a:pt x="0" y="13040"/>
                        <a:pt x="122" y="13162"/>
                      </a:cubicBezTo>
                      <a:cubicBezTo>
                        <a:pt x="152" y="13101"/>
                        <a:pt x="213" y="13071"/>
                        <a:pt x="274" y="13040"/>
                      </a:cubicBezTo>
                      <a:close/>
                    </a:path>
                  </a:pathLst>
                </a:custGeom>
                <a:solidFill>
                  <a:srgbClr val="14A7A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3" name="Google Shape;3123;p49"/>
                <p:cNvSpPr/>
                <p:nvPr/>
              </p:nvSpPr>
              <p:spPr>
                <a:xfrm>
                  <a:off x="2706150" y="3765875"/>
                  <a:ext cx="439675" cy="26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7" h="10501" extrusionOk="0">
                      <a:moveTo>
                        <a:pt x="172" y="0"/>
                      </a:moveTo>
                      <a:cubicBezTo>
                        <a:pt x="57" y="0"/>
                        <a:pt x="0" y="150"/>
                        <a:pt x="79" y="255"/>
                      </a:cubicBezTo>
                      <a:lnTo>
                        <a:pt x="1933" y="1866"/>
                      </a:lnTo>
                      <a:cubicBezTo>
                        <a:pt x="2146" y="2079"/>
                        <a:pt x="2389" y="2261"/>
                        <a:pt x="2662" y="2413"/>
                      </a:cubicBezTo>
                      <a:lnTo>
                        <a:pt x="16492" y="10407"/>
                      </a:lnTo>
                      <a:cubicBezTo>
                        <a:pt x="16606" y="10471"/>
                        <a:pt x="16727" y="10500"/>
                        <a:pt x="16844" y="10500"/>
                      </a:cubicBezTo>
                      <a:cubicBezTo>
                        <a:pt x="17230" y="10500"/>
                        <a:pt x="17587" y="10188"/>
                        <a:pt x="17587" y="9769"/>
                      </a:cubicBezTo>
                      <a:cubicBezTo>
                        <a:pt x="17587" y="9526"/>
                        <a:pt x="17435" y="9283"/>
                        <a:pt x="17222" y="9161"/>
                      </a:cubicBezTo>
                      <a:lnTo>
                        <a:pt x="2784" y="833"/>
                      </a:lnTo>
                      <a:cubicBezTo>
                        <a:pt x="2450" y="620"/>
                        <a:pt x="2085" y="468"/>
                        <a:pt x="1690" y="377"/>
                      </a:cubicBezTo>
                      <a:lnTo>
                        <a:pt x="231" y="12"/>
                      </a:lnTo>
                      <a:cubicBezTo>
                        <a:pt x="210" y="4"/>
                        <a:pt x="190" y="0"/>
                        <a:pt x="172" y="0"/>
                      </a:cubicBezTo>
                      <a:close/>
                    </a:path>
                  </a:pathLst>
                </a:custGeom>
                <a:solidFill>
                  <a:srgbClr val="F8FA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4" name="Google Shape;3124;p49"/>
                <p:cNvSpPr/>
                <p:nvPr/>
              </p:nvSpPr>
              <p:spPr>
                <a:xfrm>
                  <a:off x="3099450" y="3984375"/>
                  <a:ext cx="27375" cy="3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1429" extrusionOk="0">
                      <a:moveTo>
                        <a:pt x="820" y="1"/>
                      </a:moveTo>
                      <a:cubicBezTo>
                        <a:pt x="744" y="1"/>
                        <a:pt x="661" y="28"/>
                        <a:pt x="578" y="87"/>
                      </a:cubicBezTo>
                      <a:cubicBezTo>
                        <a:pt x="274" y="239"/>
                        <a:pt x="1" y="695"/>
                        <a:pt x="1" y="1029"/>
                      </a:cubicBezTo>
                      <a:cubicBezTo>
                        <a:pt x="1" y="1280"/>
                        <a:pt x="128" y="1428"/>
                        <a:pt x="313" y="1428"/>
                      </a:cubicBezTo>
                      <a:cubicBezTo>
                        <a:pt x="330" y="1428"/>
                        <a:pt x="347" y="1427"/>
                        <a:pt x="365" y="1424"/>
                      </a:cubicBezTo>
                      <a:cubicBezTo>
                        <a:pt x="335" y="1363"/>
                        <a:pt x="335" y="1303"/>
                        <a:pt x="335" y="1211"/>
                      </a:cubicBezTo>
                      <a:cubicBezTo>
                        <a:pt x="335" y="847"/>
                        <a:pt x="578" y="421"/>
                        <a:pt x="882" y="239"/>
                      </a:cubicBezTo>
                      <a:cubicBezTo>
                        <a:pt x="943" y="208"/>
                        <a:pt x="1034" y="178"/>
                        <a:pt x="1095" y="178"/>
                      </a:cubicBezTo>
                      <a:cubicBezTo>
                        <a:pt x="1039" y="67"/>
                        <a:pt x="938" y="1"/>
                        <a:pt x="820" y="1"/>
                      </a:cubicBezTo>
                      <a:close/>
                    </a:path>
                  </a:pathLst>
                </a:custGeom>
                <a:solidFill>
                  <a:srgbClr val="B3B2C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5" name="Google Shape;3125;p49"/>
                <p:cNvSpPr/>
                <p:nvPr/>
              </p:nvSpPr>
              <p:spPr>
                <a:xfrm>
                  <a:off x="3409500" y="3659775"/>
                  <a:ext cx="138325" cy="8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3284" extrusionOk="0">
                      <a:moveTo>
                        <a:pt x="5380" y="1338"/>
                      </a:moveTo>
                      <a:lnTo>
                        <a:pt x="3100" y="62"/>
                      </a:lnTo>
                      <a:cubicBezTo>
                        <a:pt x="2979" y="1"/>
                        <a:pt x="2827" y="1"/>
                        <a:pt x="2705" y="62"/>
                      </a:cubicBezTo>
                      <a:lnTo>
                        <a:pt x="122" y="1581"/>
                      </a:lnTo>
                      <a:cubicBezTo>
                        <a:pt x="0" y="1673"/>
                        <a:pt x="0" y="1855"/>
                        <a:pt x="122" y="1916"/>
                      </a:cubicBezTo>
                      <a:lnTo>
                        <a:pt x="2401" y="3223"/>
                      </a:lnTo>
                      <a:cubicBezTo>
                        <a:pt x="2523" y="3283"/>
                        <a:pt x="2675" y="3283"/>
                        <a:pt x="2796" y="3223"/>
                      </a:cubicBezTo>
                      <a:lnTo>
                        <a:pt x="5380" y="1673"/>
                      </a:lnTo>
                      <a:cubicBezTo>
                        <a:pt x="5532" y="1612"/>
                        <a:pt x="5532" y="1429"/>
                        <a:pt x="5380" y="1338"/>
                      </a:cubicBezTo>
                      <a:close/>
                    </a:path>
                  </a:pathLst>
                </a:custGeom>
                <a:solidFill>
                  <a:srgbClr val="B239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6" name="Google Shape;3126;p49"/>
                <p:cNvSpPr/>
                <p:nvPr/>
              </p:nvSpPr>
              <p:spPr>
                <a:xfrm>
                  <a:off x="3325900" y="3611900"/>
                  <a:ext cx="138325" cy="8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3314" extrusionOk="0">
                      <a:moveTo>
                        <a:pt x="5381" y="1369"/>
                      </a:moveTo>
                      <a:lnTo>
                        <a:pt x="3101" y="92"/>
                      </a:lnTo>
                      <a:cubicBezTo>
                        <a:pt x="2979" y="1"/>
                        <a:pt x="2827" y="1"/>
                        <a:pt x="2706" y="92"/>
                      </a:cubicBezTo>
                      <a:lnTo>
                        <a:pt x="122" y="1612"/>
                      </a:lnTo>
                      <a:cubicBezTo>
                        <a:pt x="0" y="1703"/>
                        <a:pt x="0" y="1885"/>
                        <a:pt x="122" y="1946"/>
                      </a:cubicBezTo>
                      <a:lnTo>
                        <a:pt x="2402" y="3253"/>
                      </a:lnTo>
                      <a:cubicBezTo>
                        <a:pt x="2523" y="3314"/>
                        <a:pt x="2675" y="3314"/>
                        <a:pt x="2797" y="3223"/>
                      </a:cubicBezTo>
                      <a:lnTo>
                        <a:pt x="5381" y="1703"/>
                      </a:lnTo>
                      <a:cubicBezTo>
                        <a:pt x="5533" y="1642"/>
                        <a:pt x="5533" y="1429"/>
                        <a:pt x="5381" y="1369"/>
                      </a:cubicBezTo>
                      <a:close/>
                    </a:path>
                  </a:pathLst>
                </a:custGeom>
                <a:solidFill>
                  <a:srgbClr val="EC6C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7" name="Google Shape;3127;p49"/>
                <p:cNvSpPr/>
                <p:nvPr/>
              </p:nvSpPr>
              <p:spPr>
                <a:xfrm>
                  <a:off x="3242300" y="3564800"/>
                  <a:ext cx="138325" cy="8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3314" extrusionOk="0">
                      <a:moveTo>
                        <a:pt x="5381" y="1368"/>
                      </a:moveTo>
                      <a:lnTo>
                        <a:pt x="3101" y="91"/>
                      </a:lnTo>
                      <a:cubicBezTo>
                        <a:pt x="2980" y="0"/>
                        <a:pt x="2828" y="0"/>
                        <a:pt x="2706" y="91"/>
                      </a:cubicBezTo>
                      <a:lnTo>
                        <a:pt x="123" y="1611"/>
                      </a:lnTo>
                      <a:cubicBezTo>
                        <a:pt x="1" y="1702"/>
                        <a:pt x="1" y="1885"/>
                        <a:pt x="123" y="1946"/>
                      </a:cubicBezTo>
                      <a:lnTo>
                        <a:pt x="2402" y="3222"/>
                      </a:lnTo>
                      <a:cubicBezTo>
                        <a:pt x="2524" y="3313"/>
                        <a:pt x="2676" y="3313"/>
                        <a:pt x="2797" y="3222"/>
                      </a:cubicBezTo>
                      <a:lnTo>
                        <a:pt x="5381" y="1702"/>
                      </a:lnTo>
                      <a:cubicBezTo>
                        <a:pt x="5533" y="1642"/>
                        <a:pt x="5533" y="1429"/>
                        <a:pt x="5381" y="1368"/>
                      </a:cubicBezTo>
                      <a:close/>
                    </a:path>
                  </a:pathLst>
                </a:custGeom>
                <a:solidFill>
                  <a:srgbClr val="B239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8" name="Google Shape;3128;p49"/>
                <p:cNvSpPr/>
                <p:nvPr/>
              </p:nvSpPr>
              <p:spPr>
                <a:xfrm>
                  <a:off x="3158725" y="3517675"/>
                  <a:ext cx="138325" cy="8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3284" extrusionOk="0">
                      <a:moveTo>
                        <a:pt x="5411" y="1369"/>
                      </a:moveTo>
                      <a:lnTo>
                        <a:pt x="3101" y="62"/>
                      </a:lnTo>
                      <a:cubicBezTo>
                        <a:pt x="2979" y="1"/>
                        <a:pt x="2827" y="1"/>
                        <a:pt x="2736" y="62"/>
                      </a:cubicBezTo>
                      <a:lnTo>
                        <a:pt x="122" y="1612"/>
                      </a:lnTo>
                      <a:cubicBezTo>
                        <a:pt x="0" y="1673"/>
                        <a:pt x="0" y="1885"/>
                        <a:pt x="152" y="1946"/>
                      </a:cubicBezTo>
                      <a:lnTo>
                        <a:pt x="2432" y="3223"/>
                      </a:lnTo>
                      <a:cubicBezTo>
                        <a:pt x="2554" y="3283"/>
                        <a:pt x="2706" y="3283"/>
                        <a:pt x="2827" y="3223"/>
                      </a:cubicBezTo>
                      <a:lnTo>
                        <a:pt x="5411" y="1703"/>
                      </a:lnTo>
                      <a:cubicBezTo>
                        <a:pt x="5532" y="1612"/>
                        <a:pt x="5532" y="1429"/>
                        <a:pt x="5411" y="1369"/>
                      </a:cubicBezTo>
                      <a:close/>
                    </a:path>
                  </a:pathLst>
                </a:custGeom>
                <a:solidFill>
                  <a:srgbClr val="EC6C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129" name="Google Shape;3129;p49"/>
          <p:cNvGrpSpPr/>
          <p:nvPr/>
        </p:nvGrpSpPr>
        <p:grpSpPr>
          <a:xfrm>
            <a:off x="-3175387" y="4942150"/>
            <a:ext cx="763725" cy="475325"/>
            <a:chOff x="2054600" y="3253625"/>
            <a:chExt cx="763725" cy="475325"/>
          </a:xfrm>
        </p:grpSpPr>
        <p:sp>
          <p:nvSpPr>
            <p:cNvPr id="3130" name="Google Shape;3130;p49"/>
            <p:cNvSpPr/>
            <p:nvPr/>
          </p:nvSpPr>
          <p:spPr>
            <a:xfrm>
              <a:off x="2056875" y="3399900"/>
              <a:ext cx="278150" cy="329050"/>
            </a:xfrm>
            <a:custGeom>
              <a:avLst/>
              <a:gdLst/>
              <a:ahLst/>
              <a:cxnLst/>
              <a:rect l="l" t="t" r="r" b="b"/>
              <a:pathLst>
                <a:path w="11126" h="13162" extrusionOk="0">
                  <a:moveTo>
                    <a:pt x="11125" y="0"/>
                  </a:moveTo>
                  <a:lnTo>
                    <a:pt x="2311" y="5077"/>
                  </a:lnTo>
                  <a:lnTo>
                    <a:pt x="1" y="5077"/>
                  </a:lnTo>
                  <a:lnTo>
                    <a:pt x="1" y="6657"/>
                  </a:lnTo>
                  <a:cubicBezTo>
                    <a:pt x="1" y="6779"/>
                    <a:pt x="61" y="6900"/>
                    <a:pt x="183" y="6991"/>
                  </a:cubicBezTo>
                  <a:lnTo>
                    <a:pt x="6080" y="10396"/>
                  </a:lnTo>
                  <a:lnTo>
                    <a:pt x="10700" y="13040"/>
                  </a:lnTo>
                  <a:cubicBezTo>
                    <a:pt x="10822" y="13131"/>
                    <a:pt x="10974" y="13162"/>
                    <a:pt x="11125" y="13162"/>
                  </a:cubicBezTo>
                  <a:lnTo>
                    <a:pt x="11125" y="0"/>
                  </a:lnTo>
                  <a:close/>
                </a:path>
              </a:pathLst>
            </a:custGeom>
            <a:solidFill>
              <a:srgbClr val="C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9"/>
            <p:cNvSpPr/>
            <p:nvPr/>
          </p:nvSpPr>
          <p:spPr>
            <a:xfrm>
              <a:off x="2335000" y="3286300"/>
              <a:ext cx="481800" cy="442650"/>
            </a:xfrm>
            <a:custGeom>
              <a:avLst/>
              <a:gdLst/>
              <a:ahLst/>
              <a:cxnLst/>
              <a:rect l="l" t="t" r="r" b="b"/>
              <a:pathLst>
                <a:path w="19272" h="17706" extrusionOk="0">
                  <a:moveTo>
                    <a:pt x="8116" y="0"/>
                  </a:moveTo>
                  <a:cubicBezTo>
                    <a:pt x="7957" y="0"/>
                    <a:pt x="7797" y="46"/>
                    <a:pt x="7660" y="137"/>
                  </a:cubicBezTo>
                  <a:lnTo>
                    <a:pt x="0" y="4544"/>
                  </a:lnTo>
                  <a:lnTo>
                    <a:pt x="0" y="17706"/>
                  </a:lnTo>
                  <a:cubicBezTo>
                    <a:pt x="183" y="17706"/>
                    <a:pt x="335" y="17675"/>
                    <a:pt x="487" y="17584"/>
                  </a:cubicBezTo>
                  <a:lnTo>
                    <a:pt x="19089" y="6855"/>
                  </a:lnTo>
                  <a:cubicBezTo>
                    <a:pt x="19211" y="6794"/>
                    <a:pt x="19271" y="6642"/>
                    <a:pt x="19271" y="6520"/>
                  </a:cubicBezTo>
                  <a:lnTo>
                    <a:pt x="19271" y="5213"/>
                  </a:lnTo>
                  <a:lnTo>
                    <a:pt x="17782" y="5213"/>
                  </a:lnTo>
                  <a:lnTo>
                    <a:pt x="17782" y="5456"/>
                  </a:lnTo>
                  <a:lnTo>
                    <a:pt x="8572" y="137"/>
                  </a:lnTo>
                  <a:cubicBezTo>
                    <a:pt x="8435" y="46"/>
                    <a:pt x="8276" y="0"/>
                    <a:pt x="8116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9"/>
            <p:cNvSpPr/>
            <p:nvPr/>
          </p:nvSpPr>
          <p:spPr>
            <a:xfrm>
              <a:off x="2054600" y="3253625"/>
              <a:ext cx="763725" cy="443225"/>
            </a:xfrm>
            <a:custGeom>
              <a:avLst/>
              <a:gdLst/>
              <a:ahLst/>
              <a:cxnLst/>
              <a:rect l="l" t="t" r="r" b="b"/>
              <a:pathLst>
                <a:path w="30549" h="17729" extrusionOk="0">
                  <a:moveTo>
                    <a:pt x="19332" y="0"/>
                  </a:moveTo>
                  <a:cubicBezTo>
                    <a:pt x="19173" y="0"/>
                    <a:pt x="19013" y="46"/>
                    <a:pt x="18876" y="137"/>
                  </a:cubicBezTo>
                  <a:lnTo>
                    <a:pt x="274" y="10867"/>
                  </a:lnTo>
                  <a:cubicBezTo>
                    <a:pt x="0" y="11019"/>
                    <a:pt x="0" y="11383"/>
                    <a:pt x="274" y="11535"/>
                  </a:cubicBezTo>
                  <a:lnTo>
                    <a:pt x="10761" y="17615"/>
                  </a:lnTo>
                  <a:cubicBezTo>
                    <a:pt x="10913" y="17691"/>
                    <a:pt x="11080" y="17729"/>
                    <a:pt x="11243" y="17729"/>
                  </a:cubicBezTo>
                  <a:cubicBezTo>
                    <a:pt x="11406" y="17729"/>
                    <a:pt x="11566" y="17691"/>
                    <a:pt x="11703" y="17615"/>
                  </a:cubicBezTo>
                  <a:lnTo>
                    <a:pt x="30305" y="6855"/>
                  </a:lnTo>
                  <a:cubicBezTo>
                    <a:pt x="30548" y="6733"/>
                    <a:pt x="30548" y="6338"/>
                    <a:pt x="30305" y="6186"/>
                  </a:cubicBezTo>
                  <a:lnTo>
                    <a:pt x="19788" y="137"/>
                  </a:lnTo>
                  <a:cubicBezTo>
                    <a:pt x="19651" y="46"/>
                    <a:pt x="19492" y="0"/>
                    <a:pt x="19332" y="0"/>
                  </a:cubicBezTo>
                  <a:close/>
                </a:path>
              </a:pathLst>
            </a:custGeom>
            <a:solidFill>
              <a:srgbClr val="F8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9"/>
            <p:cNvSpPr/>
            <p:nvPr/>
          </p:nvSpPr>
          <p:spPr>
            <a:xfrm>
              <a:off x="2189100" y="3587975"/>
              <a:ext cx="40300" cy="20550"/>
            </a:xfrm>
            <a:custGeom>
              <a:avLst/>
              <a:gdLst/>
              <a:ahLst/>
              <a:cxnLst/>
              <a:rect l="l" t="t" r="r" b="b"/>
              <a:pathLst>
                <a:path w="1612" h="822" extrusionOk="0">
                  <a:moveTo>
                    <a:pt x="810" y="0"/>
                  </a:moveTo>
                  <a:cubicBezTo>
                    <a:pt x="744" y="0"/>
                    <a:pt x="676" y="5"/>
                    <a:pt x="608" y="16"/>
                  </a:cubicBezTo>
                  <a:cubicBezTo>
                    <a:pt x="244" y="76"/>
                    <a:pt x="1" y="289"/>
                    <a:pt x="92" y="532"/>
                  </a:cubicBezTo>
                  <a:cubicBezTo>
                    <a:pt x="192" y="708"/>
                    <a:pt x="479" y="821"/>
                    <a:pt x="781" y="821"/>
                  </a:cubicBezTo>
                  <a:cubicBezTo>
                    <a:pt x="845" y="821"/>
                    <a:pt x="910" y="816"/>
                    <a:pt x="973" y="806"/>
                  </a:cubicBezTo>
                  <a:cubicBezTo>
                    <a:pt x="1368" y="745"/>
                    <a:pt x="1611" y="532"/>
                    <a:pt x="1490" y="320"/>
                  </a:cubicBezTo>
                  <a:cubicBezTo>
                    <a:pt x="1414" y="118"/>
                    <a:pt x="1130" y="0"/>
                    <a:pt x="810" y="0"/>
                  </a:cubicBezTo>
                  <a:close/>
                </a:path>
              </a:pathLst>
            </a:custGeom>
            <a:solidFill>
              <a:srgbClr val="C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9"/>
            <p:cNvSpPr/>
            <p:nvPr/>
          </p:nvSpPr>
          <p:spPr>
            <a:xfrm>
              <a:off x="2117675" y="3276025"/>
              <a:ext cx="664175" cy="383775"/>
            </a:xfrm>
            <a:custGeom>
              <a:avLst/>
              <a:gdLst/>
              <a:ahLst/>
              <a:cxnLst/>
              <a:rect l="l" t="t" r="r" b="b"/>
              <a:pathLst>
                <a:path w="26567" h="15351" extrusionOk="0">
                  <a:moveTo>
                    <a:pt x="26566" y="5624"/>
                  </a:moveTo>
                  <a:lnTo>
                    <a:pt x="9757" y="15351"/>
                  </a:lnTo>
                  <a:lnTo>
                    <a:pt x="0" y="9697"/>
                  </a:lnTo>
                  <a:lnTo>
                    <a:pt x="4499" y="7114"/>
                  </a:lnTo>
                  <a:lnTo>
                    <a:pt x="16779" y="1"/>
                  </a:lnTo>
                  <a:cubicBezTo>
                    <a:pt x="16779" y="1"/>
                    <a:pt x="16779" y="1"/>
                    <a:pt x="16809" y="1"/>
                  </a:cubicBezTo>
                  <a:cubicBezTo>
                    <a:pt x="16809" y="1"/>
                    <a:pt x="16809" y="1"/>
                    <a:pt x="16809" y="1"/>
                  </a:cubicBezTo>
                  <a:lnTo>
                    <a:pt x="25320" y="4925"/>
                  </a:lnTo>
                  <a:close/>
                </a:path>
              </a:pathLst>
            </a:custGeom>
            <a:solidFill>
              <a:srgbClr val="14A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9"/>
            <p:cNvSpPr/>
            <p:nvPr/>
          </p:nvSpPr>
          <p:spPr>
            <a:xfrm>
              <a:off x="2230125" y="3276025"/>
              <a:ext cx="520550" cy="192300"/>
            </a:xfrm>
            <a:custGeom>
              <a:avLst/>
              <a:gdLst/>
              <a:ahLst/>
              <a:cxnLst/>
              <a:rect l="l" t="t" r="r" b="b"/>
              <a:pathLst>
                <a:path w="20822" h="7692" extrusionOk="0">
                  <a:moveTo>
                    <a:pt x="20822" y="4925"/>
                  </a:moveTo>
                  <a:cubicBezTo>
                    <a:pt x="17630" y="6597"/>
                    <a:pt x="12585" y="7691"/>
                    <a:pt x="6931" y="7691"/>
                  </a:cubicBezTo>
                  <a:cubicBezTo>
                    <a:pt x="4469" y="7691"/>
                    <a:pt x="2129" y="7478"/>
                    <a:pt x="1" y="7114"/>
                  </a:cubicBezTo>
                  <a:lnTo>
                    <a:pt x="12281" y="1"/>
                  </a:lnTo>
                  <a:cubicBezTo>
                    <a:pt x="12281" y="1"/>
                    <a:pt x="12281" y="1"/>
                    <a:pt x="12311" y="1"/>
                  </a:cubicBezTo>
                  <a:cubicBezTo>
                    <a:pt x="12311" y="1"/>
                    <a:pt x="12311" y="1"/>
                    <a:pt x="12311" y="1"/>
                  </a:cubicBezTo>
                  <a:close/>
                </a:path>
              </a:pathLst>
            </a:custGeom>
            <a:solidFill>
              <a:srgbClr val="14A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49"/>
            <p:cNvSpPr/>
            <p:nvPr/>
          </p:nvSpPr>
          <p:spPr>
            <a:xfrm>
              <a:off x="2117675" y="3276025"/>
              <a:ext cx="664175" cy="246250"/>
            </a:xfrm>
            <a:custGeom>
              <a:avLst/>
              <a:gdLst/>
              <a:ahLst/>
              <a:cxnLst/>
              <a:rect l="l" t="t" r="r" b="b"/>
              <a:pathLst>
                <a:path w="26567" h="9850" extrusionOk="0">
                  <a:moveTo>
                    <a:pt x="16809" y="305"/>
                  </a:moveTo>
                  <a:cubicBezTo>
                    <a:pt x="16809" y="305"/>
                    <a:pt x="16809" y="305"/>
                    <a:pt x="16809" y="305"/>
                  </a:cubicBezTo>
                  <a:cubicBezTo>
                    <a:pt x="16809" y="305"/>
                    <a:pt x="16779" y="305"/>
                    <a:pt x="16779" y="305"/>
                  </a:cubicBezTo>
                  <a:lnTo>
                    <a:pt x="243" y="9849"/>
                  </a:lnTo>
                  <a:lnTo>
                    <a:pt x="0" y="9697"/>
                  </a:lnTo>
                  <a:lnTo>
                    <a:pt x="16779" y="1"/>
                  </a:lnTo>
                  <a:cubicBezTo>
                    <a:pt x="16779" y="1"/>
                    <a:pt x="16809" y="1"/>
                    <a:pt x="16809" y="1"/>
                  </a:cubicBezTo>
                  <a:cubicBezTo>
                    <a:pt x="16809" y="1"/>
                    <a:pt x="16809" y="1"/>
                    <a:pt x="16809" y="1"/>
                  </a:cubicBezTo>
                  <a:lnTo>
                    <a:pt x="26566" y="5624"/>
                  </a:lnTo>
                  <a:lnTo>
                    <a:pt x="26323" y="5776"/>
                  </a:lnTo>
                  <a:close/>
                </a:path>
              </a:pathLst>
            </a:custGeom>
            <a:solidFill>
              <a:srgbClr val="14A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49"/>
            <p:cNvSpPr/>
            <p:nvPr/>
          </p:nvSpPr>
          <p:spPr>
            <a:xfrm>
              <a:off x="2499900" y="3463725"/>
              <a:ext cx="63850" cy="38025"/>
            </a:xfrm>
            <a:custGeom>
              <a:avLst/>
              <a:gdLst/>
              <a:ahLst/>
              <a:cxnLst/>
              <a:rect l="l" t="t" r="r" b="b"/>
              <a:pathLst>
                <a:path w="2554" h="1521" extrusionOk="0">
                  <a:moveTo>
                    <a:pt x="2493" y="609"/>
                  </a:moveTo>
                  <a:lnTo>
                    <a:pt x="1429" y="31"/>
                  </a:lnTo>
                  <a:cubicBezTo>
                    <a:pt x="1368" y="1"/>
                    <a:pt x="1307" y="1"/>
                    <a:pt x="1247" y="31"/>
                  </a:cubicBezTo>
                  <a:lnTo>
                    <a:pt x="61" y="730"/>
                  </a:lnTo>
                  <a:cubicBezTo>
                    <a:pt x="0" y="761"/>
                    <a:pt x="0" y="852"/>
                    <a:pt x="61" y="882"/>
                  </a:cubicBezTo>
                  <a:lnTo>
                    <a:pt x="1125" y="1490"/>
                  </a:lnTo>
                  <a:cubicBezTo>
                    <a:pt x="1155" y="1520"/>
                    <a:pt x="1247" y="1520"/>
                    <a:pt x="1307" y="1490"/>
                  </a:cubicBezTo>
                  <a:lnTo>
                    <a:pt x="2493" y="761"/>
                  </a:lnTo>
                  <a:cubicBezTo>
                    <a:pt x="2554" y="730"/>
                    <a:pt x="2554" y="639"/>
                    <a:pt x="2493" y="609"/>
                  </a:cubicBezTo>
                  <a:close/>
                </a:path>
              </a:pathLst>
            </a:custGeom>
            <a:solidFill>
              <a:srgbClr val="B23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49"/>
            <p:cNvSpPr/>
            <p:nvPr/>
          </p:nvSpPr>
          <p:spPr>
            <a:xfrm>
              <a:off x="2461150" y="3441700"/>
              <a:ext cx="63850" cy="38000"/>
            </a:xfrm>
            <a:custGeom>
              <a:avLst/>
              <a:gdLst/>
              <a:ahLst/>
              <a:cxnLst/>
              <a:rect l="l" t="t" r="r" b="b"/>
              <a:pathLst>
                <a:path w="2554" h="1520" extrusionOk="0">
                  <a:moveTo>
                    <a:pt x="2493" y="608"/>
                  </a:moveTo>
                  <a:lnTo>
                    <a:pt x="1429" y="31"/>
                  </a:lnTo>
                  <a:cubicBezTo>
                    <a:pt x="1368" y="0"/>
                    <a:pt x="1307" y="0"/>
                    <a:pt x="1246" y="31"/>
                  </a:cubicBezTo>
                  <a:lnTo>
                    <a:pt x="61" y="730"/>
                  </a:lnTo>
                  <a:cubicBezTo>
                    <a:pt x="0" y="760"/>
                    <a:pt x="0" y="851"/>
                    <a:pt x="61" y="912"/>
                  </a:cubicBezTo>
                  <a:lnTo>
                    <a:pt x="1125" y="1490"/>
                  </a:lnTo>
                  <a:cubicBezTo>
                    <a:pt x="1155" y="1520"/>
                    <a:pt x="1246" y="1520"/>
                    <a:pt x="1307" y="1490"/>
                  </a:cubicBezTo>
                  <a:lnTo>
                    <a:pt x="2493" y="791"/>
                  </a:lnTo>
                  <a:cubicBezTo>
                    <a:pt x="2553" y="730"/>
                    <a:pt x="2553" y="669"/>
                    <a:pt x="2493" y="608"/>
                  </a:cubicBezTo>
                  <a:close/>
                </a:path>
              </a:pathLst>
            </a:custGeom>
            <a:solidFill>
              <a:srgbClr val="EC6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49"/>
            <p:cNvSpPr/>
            <p:nvPr/>
          </p:nvSpPr>
          <p:spPr>
            <a:xfrm>
              <a:off x="2422375" y="3419650"/>
              <a:ext cx="63875" cy="38025"/>
            </a:xfrm>
            <a:custGeom>
              <a:avLst/>
              <a:gdLst/>
              <a:ahLst/>
              <a:cxnLst/>
              <a:rect l="l" t="t" r="r" b="b"/>
              <a:pathLst>
                <a:path w="2555" h="1521" extrusionOk="0">
                  <a:moveTo>
                    <a:pt x="2493" y="639"/>
                  </a:moveTo>
                  <a:lnTo>
                    <a:pt x="1430" y="31"/>
                  </a:lnTo>
                  <a:cubicBezTo>
                    <a:pt x="1369" y="1"/>
                    <a:pt x="1308" y="1"/>
                    <a:pt x="1247" y="31"/>
                  </a:cubicBezTo>
                  <a:lnTo>
                    <a:pt x="62" y="730"/>
                  </a:lnTo>
                  <a:cubicBezTo>
                    <a:pt x="1" y="791"/>
                    <a:pt x="1" y="882"/>
                    <a:pt x="62" y="913"/>
                  </a:cubicBezTo>
                  <a:lnTo>
                    <a:pt x="1126" y="1490"/>
                  </a:lnTo>
                  <a:cubicBezTo>
                    <a:pt x="1156" y="1521"/>
                    <a:pt x="1247" y="1521"/>
                    <a:pt x="1308" y="1490"/>
                  </a:cubicBezTo>
                  <a:lnTo>
                    <a:pt x="2493" y="791"/>
                  </a:lnTo>
                  <a:cubicBezTo>
                    <a:pt x="2554" y="761"/>
                    <a:pt x="2554" y="669"/>
                    <a:pt x="2493" y="639"/>
                  </a:cubicBezTo>
                  <a:close/>
                </a:path>
              </a:pathLst>
            </a:custGeom>
            <a:solidFill>
              <a:srgbClr val="B23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9"/>
            <p:cNvSpPr/>
            <p:nvPr/>
          </p:nvSpPr>
          <p:spPr>
            <a:xfrm>
              <a:off x="2383625" y="3397625"/>
              <a:ext cx="63875" cy="38025"/>
            </a:xfrm>
            <a:custGeom>
              <a:avLst/>
              <a:gdLst/>
              <a:ahLst/>
              <a:cxnLst/>
              <a:rect l="l" t="t" r="r" b="b"/>
              <a:pathLst>
                <a:path w="2555" h="1521" extrusionOk="0">
                  <a:moveTo>
                    <a:pt x="2493" y="639"/>
                  </a:moveTo>
                  <a:lnTo>
                    <a:pt x="1429" y="31"/>
                  </a:lnTo>
                  <a:cubicBezTo>
                    <a:pt x="1399" y="0"/>
                    <a:pt x="1308" y="0"/>
                    <a:pt x="1247" y="31"/>
                  </a:cubicBezTo>
                  <a:lnTo>
                    <a:pt x="62" y="760"/>
                  </a:lnTo>
                  <a:cubicBezTo>
                    <a:pt x="1" y="791"/>
                    <a:pt x="1" y="882"/>
                    <a:pt x="62" y="912"/>
                  </a:cubicBezTo>
                  <a:lnTo>
                    <a:pt x="1125" y="1490"/>
                  </a:lnTo>
                  <a:cubicBezTo>
                    <a:pt x="1186" y="1520"/>
                    <a:pt x="1247" y="1520"/>
                    <a:pt x="1308" y="1490"/>
                  </a:cubicBezTo>
                  <a:lnTo>
                    <a:pt x="2493" y="791"/>
                  </a:lnTo>
                  <a:cubicBezTo>
                    <a:pt x="2554" y="760"/>
                    <a:pt x="2554" y="669"/>
                    <a:pt x="2493" y="639"/>
                  </a:cubicBezTo>
                  <a:close/>
                </a:path>
              </a:pathLst>
            </a:custGeom>
            <a:solidFill>
              <a:srgbClr val="EC6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1" name="Google Shape;3141;p49"/>
          <p:cNvSpPr/>
          <p:nvPr/>
        </p:nvSpPr>
        <p:spPr>
          <a:xfrm>
            <a:off x="808400" y="1384108"/>
            <a:ext cx="475172" cy="475122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2" name="Google Shape;3142;p49"/>
          <p:cNvGrpSpPr/>
          <p:nvPr/>
        </p:nvGrpSpPr>
        <p:grpSpPr>
          <a:xfrm>
            <a:off x="1415524" y="1384025"/>
            <a:ext cx="475205" cy="475158"/>
            <a:chOff x="812101" y="2571761"/>
            <a:chExt cx="417066" cy="417024"/>
          </a:xfrm>
        </p:grpSpPr>
        <p:sp>
          <p:nvSpPr>
            <p:cNvPr id="3143" name="Google Shape;3143;p49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49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49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49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7" name="Google Shape;3147;p49"/>
          <p:cNvGrpSpPr/>
          <p:nvPr/>
        </p:nvGrpSpPr>
        <p:grpSpPr>
          <a:xfrm>
            <a:off x="2022715" y="1384025"/>
            <a:ext cx="475158" cy="475158"/>
            <a:chOff x="1323129" y="2571761"/>
            <a:chExt cx="417024" cy="417024"/>
          </a:xfrm>
        </p:grpSpPr>
        <p:sp>
          <p:nvSpPr>
            <p:cNvPr id="3148" name="Google Shape;3148;p49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49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9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49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B7E44FB-6C50-470E-ACCD-149A709D66F5}"/>
              </a:ext>
            </a:extLst>
          </p:cNvPr>
          <p:cNvSpPr/>
          <p:nvPr/>
        </p:nvSpPr>
        <p:spPr>
          <a:xfrm>
            <a:off x="309268" y="3286299"/>
            <a:ext cx="3867951" cy="1500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/>
              <a:t>MOUKHANE CO.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K Electronics Company Profile by Slidesgo">
  <a:themeElements>
    <a:clrScheme name="Simple Light">
      <a:dk1>
        <a:srgbClr val="434343"/>
      </a:dk1>
      <a:lt1>
        <a:srgbClr val="808080"/>
      </a:lt1>
      <a:dk2>
        <a:srgbClr val="CACACA"/>
      </a:dk2>
      <a:lt2>
        <a:srgbClr val="FFFFFF"/>
      </a:lt2>
      <a:accent1>
        <a:srgbClr val="FF9A1B"/>
      </a:accent1>
      <a:accent2>
        <a:srgbClr val="C06C03"/>
      </a:accent2>
      <a:accent3>
        <a:srgbClr val="642700"/>
      </a:accent3>
      <a:accent4>
        <a:srgbClr val="F16603"/>
      </a:accent4>
      <a:accent5>
        <a:srgbClr val="808080"/>
      </a:accent5>
      <a:accent6>
        <a:srgbClr val="CACAC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281</Words>
  <Application>Microsoft Office PowerPoint</Application>
  <PresentationFormat>On-screen Show (16:9)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Fira Sans Extra Condensed Medium</vt:lpstr>
      <vt:lpstr>Montserrat</vt:lpstr>
      <vt:lpstr>Lobster Two</vt:lpstr>
      <vt:lpstr>Wingdings</vt:lpstr>
      <vt:lpstr>Arial</vt:lpstr>
      <vt:lpstr>Open Sans</vt:lpstr>
      <vt:lpstr>FK Electronics Company Profile by Slidesgo</vt:lpstr>
      <vt:lpstr>ELECTRONICS COMPANY WEBSITE: MOUKHANE </vt:lpstr>
      <vt:lpstr>TABLE OF CONTENTS</vt:lpstr>
      <vt:lpstr>ABOUT OUR COMPANY</vt:lpstr>
      <vt:lpstr>PowerPoint Presentation</vt:lpstr>
      <vt:lpstr>DIVING INTO DETAILS </vt:lpstr>
      <vt:lpstr>CDM</vt:lpstr>
      <vt:lpstr>LDM </vt:lpstr>
      <vt:lpstr>Languages Used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COMPANY WEBSITE: MOUKANE</dc:title>
  <dc:creator>lenovo</dc:creator>
  <cp:lastModifiedBy>Mohammad Al Moukhallalati</cp:lastModifiedBy>
  <cp:revision>5</cp:revision>
  <dcterms:modified xsi:type="dcterms:W3CDTF">2022-12-18T21:31:00Z</dcterms:modified>
</cp:coreProperties>
</file>