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76"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5" d="100"/>
          <a:sy n="105" d="100"/>
        </p:scale>
        <p:origin x="79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59F8F616-DBCF-4D0B-9A0E-17E944E406F5}" type="datetimeFigureOut">
              <a:rPr lang="en-US" smtClean="0"/>
              <a:t>6/25/2024</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3C3D64B9-B17A-422C-8B3D-8FFC7D003E63}" type="slidenum">
              <a:rPr lang="en-US" smtClean="0"/>
              <a:t>‹#›</a:t>
            </a:fld>
            <a:endParaRPr lang="en-US"/>
          </a:p>
        </p:txBody>
      </p:sp>
    </p:spTree>
    <p:extLst>
      <p:ext uri="{BB962C8B-B14F-4D97-AF65-F5344CB8AC3E}">
        <p14:creationId xmlns:p14="http://schemas.microsoft.com/office/powerpoint/2010/main" val="12674127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9F8F616-DBCF-4D0B-9A0E-17E944E406F5}" type="datetimeFigureOut">
              <a:rPr lang="en-US" smtClean="0"/>
              <a:t>6/25/2024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3D64B9-B17A-422C-8B3D-8FFC7D003E63}" type="slidenum">
              <a:rPr lang="en-US" smtClean="0"/>
              <a:t>‹#›</a:t>
            </a:fld>
            <a:endParaRPr lang="en-US"/>
          </a:p>
        </p:txBody>
      </p:sp>
    </p:spTree>
    <p:extLst>
      <p:ext uri="{BB962C8B-B14F-4D97-AF65-F5344CB8AC3E}">
        <p14:creationId xmlns:p14="http://schemas.microsoft.com/office/powerpoint/2010/main" val="9679877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9F8F616-DBCF-4D0B-9A0E-17E944E406F5}" type="datetimeFigureOut">
              <a:rPr lang="en-US" smtClean="0"/>
              <a:t>6/25/2024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3D64B9-B17A-422C-8B3D-8FFC7D003E63}" type="slidenum">
              <a:rPr lang="en-US" smtClean="0"/>
              <a:t>‹#›</a:t>
            </a:fld>
            <a:endParaRPr lang="en-US"/>
          </a:p>
        </p:txBody>
      </p:sp>
    </p:spTree>
    <p:extLst>
      <p:ext uri="{BB962C8B-B14F-4D97-AF65-F5344CB8AC3E}">
        <p14:creationId xmlns:p14="http://schemas.microsoft.com/office/powerpoint/2010/main" val="35340697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9F8F616-DBCF-4D0B-9A0E-17E944E406F5}" type="datetimeFigureOut">
              <a:rPr lang="en-US" smtClean="0"/>
              <a:t>6/25/2024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3D64B9-B17A-422C-8B3D-8FFC7D003E63}"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5734810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9F8F616-DBCF-4D0B-9A0E-17E944E406F5}" type="datetimeFigureOut">
              <a:rPr lang="en-US" smtClean="0"/>
              <a:t>6/25/2024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3D64B9-B17A-422C-8B3D-8FFC7D003E63}" type="slidenum">
              <a:rPr lang="en-US" smtClean="0"/>
              <a:t>‹#›</a:t>
            </a:fld>
            <a:endParaRPr lang="en-US"/>
          </a:p>
        </p:txBody>
      </p:sp>
    </p:spTree>
    <p:extLst>
      <p:ext uri="{BB962C8B-B14F-4D97-AF65-F5344CB8AC3E}">
        <p14:creationId xmlns:p14="http://schemas.microsoft.com/office/powerpoint/2010/main" val="41356998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9F8F616-DBCF-4D0B-9A0E-17E944E406F5}" type="datetimeFigureOut">
              <a:rPr lang="en-US" smtClean="0"/>
              <a:t>6/25/2024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C3D64B9-B17A-422C-8B3D-8FFC7D003E63}" type="slidenum">
              <a:rPr lang="en-US" smtClean="0"/>
              <a:t>‹#›</a:t>
            </a:fld>
            <a:endParaRPr lang="en-US"/>
          </a:p>
        </p:txBody>
      </p:sp>
    </p:spTree>
    <p:extLst>
      <p:ext uri="{BB962C8B-B14F-4D97-AF65-F5344CB8AC3E}">
        <p14:creationId xmlns:p14="http://schemas.microsoft.com/office/powerpoint/2010/main" val="12158607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9F8F616-DBCF-4D0B-9A0E-17E944E406F5}" type="datetimeFigureOut">
              <a:rPr lang="en-US" smtClean="0"/>
              <a:t>6/25/2024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C3D64B9-B17A-422C-8B3D-8FFC7D003E63}" type="slidenum">
              <a:rPr lang="en-US" smtClean="0"/>
              <a:t>‹#›</a:t>
            </a:fld>
            <a:endParaRPr lang="en-US"/>
          </a:p>
        </p:txBody>
      </p:sp>
    </p:spTree>
    <p:extLst>
      <p:ext uri="{BB962C8B-B14F-4D97-AF65-F5344CB8AC3E}">
        <p14:creationId xmlns:p14="http://schemas.microsoft.com/office/powerpoint/2010/main" val="34047521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9F8F616-DBCF-4D0B-9A0E-17E944E406F5}" type="datetimeFigureOut">
              <a:rPr lang="en-US" smtClean="0"/>
              <a:t>6/25/2024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3D64B9-B17A-422C-8B3D-8FFC7D003E63}" type="slidenum">
              <a:rPr lang="en-US" smtClean="0"/>
              <a:t>‹#›</a:t>
            </a:fld>
            <a:endParaRPr lang="en-US"/>
          </a:p>
        </p:txBody>
      </p:sp>
    </p:spTree>
    <p:extLst>
      <p:ext uri="{BB962C8B-B14F-4D97-AF65-F5344CB8AC3E}">
        <p14:creationId xmlns:p14="http://schemas.microsoft.com/office/powerpoint/2010/main" val="69800230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9F8F616-DBCF-4D0B-9A0E-17E944E406F5}" type="datetimeFigureOut">
              <a:rPr lang="en-US" smtClean="0"/>
              <a:t>6/25/2024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3D64B9-B17A-422C-8B3D-8FFC7D003E63}" type="slidenum">
              <a:rPr lang="en-US" smtClean="0"/>
              <a:t>‹#›</a:t>
            </a:fld>
            <a:endParaRPr lang="en-US"/>
          </a:p>
        </p:txBody>
      </p:sp>
    </p:spTree>
    <p:extLst>
      <p:ext uri="{BB962C8B-B14F-4D97-AF65-F5344CB8AC3E}">
        <p14:creationId xmlns:p14="http://schemas.microsoft.com/office/powerpoint/2010/main" val="32084728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9F8F616-DBCF-4D0B-9A0E-17E944E406F5}" type="datetimeFigureOut">
              <a:rPr lang="en-US" smtClean="0"/>
              <a:t>6/25/2024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3D64B9-B17A-422C-8B3D-8FFC7D003E63}" type="slidenum">
              <a:rPr lang="en-US" smtClean="0"/>
              <a:t>‹#›</a:t>
            </a:fld>
            <a:endParaRPr lang="en-US"/>
          </a:p>
        </p:txBody>
      </p:sp>
    </p:spTree>
    <p:extLst>
      <p:ext uri="{BB962C8B-B14F-4D97-AF65-F5344CB8AC3E}">
        <p14:creationId xmlns:p14="http://schemas.microsoft.com/office/powerpoint/2010/main" val="21079769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9F8F616-DBCF-4D0B-9A0E-17E944E406F5}" type="datetimeFigureOut">
              <a:rPr lang="en-US" smtClean="0"/>
              <a:t>6/25/2024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3D64B9-B17A-422C-8B3D-8FFC7D003E63}" type="slidenum">
              <a:rPr lang="en-US" smtClean="0"/>
              <a:t>‹#›</a:t>
            </a:fld>
            <a:endParaRPr lang="en-US"/>
          </a:p>
        </p:txBody>
      </p:sp>
    </p:spTree>
    <p:extLst>
      <p:ext uri="{BB962C8B-B14F-4D97-AF65-F5344CB8AC3E}">
        <p14:creationId xmlns:p14="http://schemas.microsoft.com/office/powerpoint/2010/main" val="17869757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9F8F616-DBCF-4D0B-9A0E-17E944E406F5}" type="datetimeFigureOut">
              <a:rPr lang="en-US" smtClean="0"/>
              <a:t>6/25/2024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3D64B9-B17A-422C-8B3D-8FFC7D003E63}" type="slidenum">
              <a:rPr lang="en-US" smtClean="0"/>
              <a:t>‹#›</a:t>
            </a:fld>
            <a:endParaRPr lang="en-US"/>
          </a:p>
        </p:txBody>
      </p:sp>
    </p:spTree>
    <p:extLst>
      <p:ext uri="{BB962C8B-B14F-4D97-AF65-F5344CB8AC3E}">
        <p14:creationId xmlns:p14="http://schemas.microsoft.com/office/powerpoint/2010/main" val="1896738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9F8F616-DBCF-4D0B-9A0E-17E944E406F5}" type="datetimeFigureOut">
              <a:rPr lang="en-US" smtClean="0"/>
              <a:t>6/25/2024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C3D64B9-B17A-422C-8B3D-8FFC7D003E63}" type="slidenum">
              <a:rPr lang="en-US" smtClean="0"/>
              <a:t>‹#›</a:t>
            </a:fld>
            <a:endParaRPr lang="en-US"/>
          </a:p>
        </p:txBody>
      </p:sp>
    </p:spTree>
    <p:extLst>
      <p:ext uri="{BB962C8B-B14F-4D97-AF65-F5344CB8AC3E}">
        <p14:creationId xmlns:p14="http://schemas.microsoft.com/office/powerpoint/2010/main" val="6461846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9F8F616-DBCF-4D0B-9A0E-17E944E406F5}" type="datetimeFigureOut">
              <a:rPr lang="en-US" smtClean="0"/>
              <a:t>6/25/2024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C3D64B9-B17A-422C-8B3D-8FFC7D003E63}" type="slidenum">
              <a:rPr lang="en-US" smtClean="0"/>
              <a:t>‹#›</a:t>
            </a:fld>
            <a:endParaRPr lang="en-US"/>
          </a:p>
        </p:txBody>
      </p:sp>
    </p:spTree>
    <p:extLst>
      <p:ext uri="{BB962C8B-B14F-4D97-AF65-F5344CB8AC3E}">
        <p14:creationId xmlns:p14="http://schemas.microsoft.com/office/powerpoint/2010/main" val="16080374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9F8F616-DBCF-4D0B-9A0E-17E944E406F5}" type="datetimeFigureOut">
              <a:rPr lang="en-US" smtClean="0"/>
              <a:t>6/25/2024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C3D64B9-B17A-422C-8B3D-8FFC7D003E63}" type="slidenum">
              <a:rPr lang="en-US" smtClean="0"/>
              <a:t>‹#›</a:t>
            </a:fld>
            <a:endParaRPr lang="en-US"/>
          </a:p>
        </p:txBody>
      </p:sp>
    </p:spTree>
    <p:extLst>
      <p:ext uri="{BB962C8B-B14F-4D97-AF65-F5344CB8AC3E}">
        <p14:creationId xmlns:p14="http://schemas.microsoft.com/office/powerpoint/2010/main" val="42408019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9F8F616-DBCF-4D0B-9A0E-17E944E406F5}" type="datetimeFigureOut">
              <a:rPr lang="en-US" smtClean="0"/>
              <a:t>6/25/2024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3D64B9-B17A-422C-8B3D-8FFC7D003E63}" type="slidenum">
              <a:rPr lang="en-US" smtClean="0"/>
              <a:t>‹#›</a:t>
            </a:fld>
            <a:endParaRPr lang="en-US"/>
          </a:p>
        </p:txBody>
      </p:sp>
    </p:spTree>
    <p:extLst>
      <p:ext uri="{BB962C8B-B14F-4D97-AF65-F5344CB8AC3E}">
        <p14:creationId xmlns:p14="http://schemas.microsoft.com/office/powerpoint/2010/main" val="9436271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9F8F616-DBCF-4D0B-9A0E-17E944E406F5}" type="datetimeFigureOut">
              <a:rPr lang="en-US" smtClean="0"/>
              <a:t>6/25/2024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3D64B9-B17A-422C-8B3D-8FFC7D003E63}" type="slidenum">
              <a:rPr lang="en-US" smtClean="0"/>
              <a:t>‹#›</a:t>
            </a:fld>
            <a:endParaRPr lang="en-US"/>
          </a:p>
        </p:txBody>
      </p:sp>
    </p:spTree>
    <p:extLst>
      <p:ext uri="{BB962C8B-B14F-4D97-AF65-F5344CB8AC3E}">
        <p14:creationId xmlns:p14="http://schemas.microsoft.com/office/powerpoint/2010/main" val="29543598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59F8F616-DBCF-4D0B-9A0E-17E944E406F5}" type="datetimeFigureOut">
              <a:rPr lang="en-US" smtClean="0"/>
              <a:t>6/25/2024</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C3D64B9-B17A-422C-8B3D-8FFC7D003E63}" type="slidenum">
              <a:rPr lang="en-US" smtClean="0"/>
              <a:t>‹#›</a:t>
            </a:fld>
            <a:endParaRPr lang="en-US"/>
          </a:p>
        </p:txBody>
      </p:sp>
    </p:spTree>
    <p:extLst>
      <p:ext uri="{BB962C8B-B14F-4D97-AF65-F5344CB8AC3E}">
        <p14:creationId xmlns:p14="http://schemas.microsoft.com/office/powerpoint/2010/main" val="3757184898"/>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20.sv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8666CD-1B75-AA36-1995-478B80AFCCA5}"/>
              </a:ext>
            </a:extLst>
          </p:cNvPr>
          <p:cNvSpPr>
            <a:spLocks noGrp="1"/>
          </p:cNvSpPr>
          <p:nvPr>
            <p:ph type="ctrTitle"/>
          </p:nvPr>
        </p:nvSpPr>
        <p:spPr/>
        <p:txBody>
          <a:bodyPr/>
          <a:lstStyle/>
          <a:p>
            <a:pPr algn="ctr"/>
            <a:r>
              <a:rPr lang="en-US" dirty="0"/>
              <a:t>Hotel Reservation Analysis with SQL</a:t>
            </a:r>
          </a:p>
        </p:txBody>
      </p:sp>
    </p:spTree>
    <p:extLst>
      <p:ext uri="{BB962C8B-B14F-4D97-AF65-F5344CB8AC3E}">
        <p14:creationId xmlns:p14="http://schemas.microsoft.com/office/powerpoint/2010/main" val="28436038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2E4E997-8672-4FFD-B8EC-9932A8E471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2" name="Picture 2">
            <a:extLst>
              <a:ext uri="{FF2B5EF4-FFF2-40B4-BE49-F238E27FC236}">
                <a16:creationId xmlns:a16="http://schemas.microsoft.com/office/drawing/2014/main" id="{FE6BA9E6-1D9E-4D30-B528-D49FA1342E4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2" name="Title 1">
            <a:extLst>
              <a:ext uri="{FF2B5EF4-FFF2-40B4-BE49-F238E27FC236}">
                <a16:creationId xmlns:a16="http://schemas.microsoft.com/office/drawing/2014/main" id="{965DAA9B-2483-EC9D-338D-8CE05D85B1AA}"/>
              </a:ext>
            </a:extLst>
          </p:cNvPr>
          <p:cNvSpPr>
            <a:spLocks noGrp="1"/>
          </p:cNvSpPr>
          <p:nvPr>
            <p:ph type="title"/>
          </p:nvPr>
        </p:nvSpPr>
        <p:spPr>
          <a:xfrm>
            <a:off x="1141413" y="618518"/>
            <a:ext cx="4459286" cy="1478570"/>
          </a:xfrm>
        </p:spPr>
        <p:txBody>
          <a:bodyPr>
            <a:normAutofit/>
          </a:bodyPr>
          <a:lstStyle/>
          <a:p>
            <a:r>
              <a:rPr lang="en-US" sz="3200"/>
              <a:t>5- What is the most commonly booked room type?</a:t>
            </a:r>
          </a:p>
        </p:txBody>
      </p:sp>
      <p:sp>
        <p:nvSpPr>
          <p:cNvPr id="3" name="Content Placeholder 2">
            <a:extLst>
              <a:ext uri="{FF2B5EF4-FFF2-40B4-BE49-F238E27FC236}">
                <a16:creationId xmlns:a16="http://schemas.microsoft.com/office/drawing/2014/main" id="{71F41B5F-7AE1-8BF3-DE1D-FAA1C7E57777}"/>
              </a:ext>
            </a:extLst>
          </p:cNvPr>
          <p:cNvSpPr>
            <a:spLocks noGrp="1"/>
          </p:cNvSpPr>
          <p:nvPr>
            <p:ph idx="1"/>
          </p:nvPr>
        </p:nvSpPr>
        <p:spPr>
          <a:xfrm>
            <a:off x="1141412" y="2249487"/>
            <a:ext cx="4459287" cy="3965046"/>
          </a:xfrm>
        </p:spPr>
        <p:txBody>
          <a:bodyPr>
            <a:normAutofit/>
          </a:bodyPr>
          <a:lstStyle/>
          <a:p>
            <a:r>
              <a:rPr lang="en-US" sz="2000"/>
              <a:t>Room_Type 1</a:t>
            </a:r>
          </a:p>
        </p:txBody>
      </p:sp>
      <p:pic>
        <p:nvPicPr>
          <p:cNvPr id="5" name="Picture 4">
            <a:extLst>
              <a:ext uri="{FF2B5EF4-FFF2-40B4-BE49-F238E27FC236}">
                <a16:creationId xmlns:a16="http://schemas.microsoft.com/office/drawing/2014/main" id="{031178C9-2F0E-B926-8772-7A6E11BBF682}"/>
              </a:ext>
            </a:extLst>
          </p:cNvPr>
          <p:cNvPicPr>
            <a:picLocks noChangeAspect="1"/>
          </p:cNvPicPr>
          <p:nvPr/>
        </p:nvPicPr>
        <p:blipFill>
          <a:blip r:embed="rId4"/>
          <a:stretch>
            <a:fillRect/>
          </a:stretch>
        </p:blipFill>
        <p:spPr>
          <a:xfrm>
            <a:off x="6096000" y="1007591"/>
            <a:ext cx="5456279" cy="4817868"/>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grpSp>
        <p:nvGrpSpPr>
          <p:cNvPr id="14" name="Group 13">
            <a:extLst>
              <a:ext uri="{FF2B5EF4-FFF2-40B4-BE49-F238E27FC236}">
                <a16:creationId xmlns:a16="http://schemas.microsoft.com/office/drawing/2014/main" id="{453E4DEE-E996-40F8-8635-0FF43D7348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5" name="Rectangle 5">
              <a:extLst>
                <a:ext uri="{FF2B5EF4-FFF2-40B4-BE49-F238E27FC236}">
                  <a16:creationId xmlns:a16="http://schemas.microsoft.com/office/drawing/2014/main" id="{08BD1D3E-43CE-49EB-A424-0738950C642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16" name="Freeform 6">
              <a:extLst>
                <a:ext uri="{FF2B5EF4-FFF2-40B4-BE49-F238E27FC236}">
                  <a16:creationId xmlns:a16="http://schemas.microsoft.com/office/drawing/2014/main" id="{E9182037-E3FA-489A-95D5-29E4248420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7" name="Freeform 7">
              <a:extLst>
                <a:ext uri="{FF2B5EF4-FFF2-40B4-BE49-F238E27FC236}">
                  <a16:creationId xmlns:a16="http://schemas.microsoft.com/office/drawing/2014/main" id="{E8864E76-AD7F-4BEE-B3F6-A78FA42AEF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8" name="Freeform 8">
              <a:extLst>
                <a:ext uri="{FF2B5EF4-FFF2-40B4-BE49-F238E27FC236}">
                  <a16:creationId xmlns:a16="http://schemas.microsoft.com/office/drawing/2014/main" id="{8AD071B3-046D-4479-91FE-01E9AD7C8A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9" name="Freeform 9">
              <a:extLst>
                <a:ext uri="{FF2B5EF4-FFF2-40B4-BE49-F238E27FC236}">
                  <a16:creationId xmlns:a16="http://schemas.microsoft.com/office/drawing/2014/main" id="{91D776F5-E902-4A4D-A75D-A46E063C9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0" name="Freeform 10">
              <a:extLst>
                <a:ext uri="{FF2B5EF4-FFF2-40B4-BE49-F238E27FC236}">
                  <a16:creationId xmlns:a16="http://schemas.microsoft.com/office/drawing/2014/main" id="{EBED8F24-A998-4952-AB68-E2074F0746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1" name="Freeform 11">
              <a:extLst>
                <a:ext uri="{FF2B5EF4-FFF2-40B4-BE49-F238E27FC236}">
                  <a16:creationId xmlns:a16="http://schemas.microsoft.com/office/drawing/2014/main" id="{74D7A646-8CDC-49B3-9C44-3EF38DB426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2" name="Freeform 12">
              <a:extLst>
                <a:ext uri="{FF2B5EF4-FFF2-40B4-BE49-F238E27FC236}">
                  <a16:creationId xmlns:a16="http://schemas.microsoft.com/office/drawing/2014/main" id="{D4E99D14-E4F4-419B-9AAF-8D1CEAB28A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3" name="Freeform 13">
              <a:extLst>
                <a:ext uri="{FF2B5EF4-FFF2-40B4-BE49-F238E27FC236}">
                  <a16:creationId xmlns:a16="http://schemas.microsoft.com/office/drawing/2014/main" id="{377E106C-5445-4A52-9F7E-DA17387442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4" name="Freeform 14">
              <a:extLst>
                <a:ext uri="{FF2B5EF4-FFF2-40B4-BE49-F238E27FC236}">
                  <a16:creationId xmlns:a16="http://schemas.microsoft.com/office/drawing/2014/main" id="{752BFE96-D378-4BAE-A64B-F851A34C4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5" name="Freeform 15">
              <a:extLst>
                <a:ext uri="{FF2B5EF4-FFF2-40B4-BE49-F238E27FC236}">
                  <a16:creationId xmlns:a16="http://schemas.microsoft.com/office/drawing/2014/main" id="{B88FFB19-5A5E-4078-B467-9D4ABD21BD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6" name="Line 16">
              <a:extLst>
                <a:ext uri="{FF2B5EF4-FFF2-40B4-BE49-F238E27FC236}">
                  <a16:creationId xmlns:a16="http://schemas.microsoft.com/office/drawing/2014/main" id="{11042975-3D19-4728-BCDA-D3F5CD633ED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27" name="Freeform 17">
              <a:extLst>
                <a:ext uri="{FF2B5EF4-FFF2-40B4-BE49-F238E27FC236}">
                  <a16:creationId xmlns:a16="http://schemas.microsoft.com/office/drawing/2014/main" id="{A28972BD-D2E1-4DCA-A907-2E3B6F6066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8" name="Freeform 18">
              <a:extLst>
                <a:ext uri="{FF2B5EF4-FFF2-40B4-BE49-F238E27FC236}">
                  <a16:creationId xmlns:a16="http://schemas.microsoft.com/office/drawing/2014/main" id="{1C806824-5C2D-4747-B038-69EE4074B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9" name="Freeform 19">
              <a:extLst>
                <a:ext uri="{FF2B5EF4-FFF2-40B4-BE49-F238E27FC236}">
                  <a16:creationId xmlns:a16="http://schemas.microsoft.com/office/drawing/2014/main" id="{3B33F710-16D7-4F48-BFCA-66C9CA2352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0" name="Freeform 20">
              <a:extLst>
                <a:ext uri="{FF2B5EF4-FFF2-40B4-BE49-F238E27FC236}">
                  <a16:creationId xmlns:a16="http://schemas.microsoft.com/office/drawing/2014/main" id="{6C8C8ED4-90FA-4E97-AAF0-D5D51E6A935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1" name="Rectangle 21">
              <a:extLst>
                <a:ext uri="{FF2B5EF4-FFF2-40B4-BE49-F238E27FC236}">
                  <a16:creationId xmlns:a16="http://schemas.microsoft.com/office/drawing/2014/main" id="{6C5EB9C1-B25F-4172-8A96-5950ECC828F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32" name="Freeform 22">
              <a:extLst>
                <a:ext uri="{FF2B5EF4-FFF2-40B4-BE49-F238E27FC236}">
                  <a16:creationId xmlns:a16="http://schemas.microsoft.com/office/drawing/2014/main" id="{097E6E8A-9373-4655-882B-21715CCE97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3" name="Freeform 23">
              <a:extLst>
                <a:ext uri="{FF2B5EF4-FFF2-40B4-BE49-F238E27FC236}">
                  <a16:creationId xmlns:a16="http://schemas.microsoft.com/office/drawing/2014/main" id="{EB8CC766-1206-4372-ACAF-8230AF4D542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4" name="Freeform 24">
              <a:extLst>
                <a:ext uri="{FF2B5EF4-FFF2-40B4-BE49-F238E27FC236}">
                  <a16:creationId xmlns:a16="http://schemas.microsoft.com/office/drawing/2014/main" id="{1C8E2511-2489-47B2-9C19-C410910DD9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5" name="Freeform 25">
              <a:extLst>
                <a:ext uri="{FF2B5EF4-FFF2-40B4-BE49-F238E27FC236}">
                  <a16:creationId xmlns:a16="http://schemas.microsoft.com/office/drawing/2014/main" id="{D7820196-0A47-47EF-832C-A688E8977D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6" name="Freeform 26">
              <a:extLst>
                <a:ext uri="{FF2B5EF4-FFF2-40B4-BE49-F238E27FC236}">
                  <a16:creationId xmlns:a16="http://schemas.microsoft.com/office/drawing/2014/main" id="{4982E0BF-34AE-48A3-AD6B-E0F3CD05DB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7" name="Freeform 27">
              <a:extLst>
                <a:ext uri="{FF2B5EF4-FFF2-40B4-BE49-F238E27FC236}">
                  <a16:creationId xmlns:a16="http://schemas.microsoft.com/office/drawing/2014/main" id="{CD34643B-9DF2-4310-8868-48252C339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8" name="Freeform 28">
              <a:extLst>
                <a:ext uri="{FF2B5EF4-FFF2-40B4-BE49-F238E27FC236}">
                  <a16:creationId xmlns:a16="http://schemas.microsoft.com/office/drawing/2014/main" id="{4E020C4E-AF64-44A8-B830-779541D8D54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9" name="Freeform 29">
              <a:extLst>
                <a:ext uri="{FF2B5EF4-FFF2-40B4-BE49-F238E27FC236}">
                  <a16:creationId xmlns:a16="http://schemas.microsoft.com/office/drawing/2014/main" id="{D97BC3D3-B1B3-4825-9169-BBEF1DBCF0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0" name="Freeform 30">
              <a:extLst>
                <a:ext uri="{FF2B5EF4-FFF2-40B4-BE49-F238E27FC236}">
                  <a16:creationId xmlns:a16="http://schemas.microsoft.com/office/drawing/2014/main" id="{A750DC4F-1DAF-470E-98C6-6C68DEB933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1" name="Freeform 31">
              <a:extLst>
                <a:ext uri="{FF2B5EF4-FFF2-40B4-BE49-F238E27FC236}">
                  <a16:creationId xmlns:a16="http://schemas.microsoft.com/office/drawing/2014/main" id="{2F99594A-5BBD-4E10-A818-8BE52B7D95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grpSp>
    </p:spTree>
    <p:extLst>
      <p:ext uri="{BB962C8B-B14F-4D97-AF65-F5344CB8AC3E}">
        <p14:creationId xmlns:p14="http://schemas.microsoft.com/office/powerpoint/2010/main" val="28680638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2E4E997-8672-4FFD-B8EC-9932A8E471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2" name="Picture 2">
            <a:extLst>
              <a:ext uri="{FF2B5EF4-FFF2-40B4-BE49-F238E27FC236}">
                <a16:creationId xmlns:a16="http://schemas.microsoft.com/office/drawing/2014/main" id="{FE6BA9E6-1D9E-4D30-B528-D49FA1342E4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2" name="Title 1">
            <a:extLst>
              <a:ext uri="{FF2B5EF4-FFF2-40B4-BE49-F238E27FC236}">
                <a16:creationId xmlns:a16="http://schemas.microsoft.com/office/drawing/2014/main" id="{1E7BAB84-2A1A-3CF9-1B52-FAC8AF8074F5}"/>
              </a:ext>
            </a:extLst>
          </p:cNvPr>
          <p:cNvSpPr>
            <a:spLocks noGrp="1"/>
          </p:cNvSpPr>
          <p:nvPr>
            <p:ph type="title"/>
          </p:nvPr>
        </p:nvSpPr>
        <p:spPr>
          <a:xfrm>
            <a:off x="1141412" y="618518"/>
            <a:ext cx="7480073" cy="1478570"/>
          </a:xfrm>
        </p:spPr>
        <p:txBody>
          <a:bodyPr>
            <a:normAutofit/>
          </a:bodyPr>
          <a:lstStyle/>
          <a:p>
            <a:r>
              <a:rPr lang="en-US" sz="2500" dirty="0"/>
              <a:t>6- How many reservations fall on a weekend (</a:t>
            </a:r>
            <a:r>
              <a:rPr lang="en-US" sz="2500" dirty="0" err="1"/>
              <a:t>no_of_weekend_nights</a:t>
            </a:r>
            <a:r>
              <a:rPr lang="en-US" sz="2500" dirty="0"/>
              <a:t> &gt; 0)?</a:t>
            </a:r>
          </a:p>
        </p:txBody>
      </p:sp>
      <p:sp>
        <p:nvSpPr>
          <p:cNvPr id="3" name="Content Placeholder 2">
            <a:extLst>
              <a:ext uri="{FF2B5EF4-FFF2-40B4-BE49-F238E27FC236}">
                <a16:creationId xmlns:a16="http://schemas.microsoft.com/office/drawing/2014/main" id="{CB2BC760-BBDE-5C6F-E445-B346C5F6F5CD}"/>
              </a:ext>
            </a:extLst>
          </p:cNvPr>
          <p:cNvSpPr>
            <a:spLocks noGrp="1"/>
          </p:cNvSpPr>
          <p:nvPr>
            <p:ph idx="1"/>
          </p:nvPr>
        </p:nvSpPr>
        <p:spPr>
          <a:xfrm>
            <a:off x="1141412" y="2249487"/>
            <a:ext cx="4459287" cy="3965046"/>
          </a:xfrm>
        </p:spPr>
        <p:txBody>
          <a:bodyPr>
            <a:normAutofit/>
          </a:bodyPr>
          <a:lstStyle/>
          <a:p>
            <a:r>
              <a:rPr lang="en-US" sz="2000" dirty="0"/>
              <a:t>383</a:t>
            </a:r>
          </a:p>
        </p:txBody>
      </p:sp>
      <p:pic>
        <p:nvPicPr>
          <p:cNvPr id="5" name="Picture 4">
            <a:extLst>
              <a:ext uri="{FF2B5EF4-FFF2-40B4-BE49-F238E27FC236}">
                <a16:creationId xmlns:a16="http://schemas.microsoft.com/office/drawing/2014/main" id="{1588F3F8-044F-3F8B-CCFD-D75C05F3826E}"/>
              </a:ext>
            </a:extLst>
          </p:cNvPr>
          <p:cNvPicPr>
            <a:picLocks noChangeAspect="1"/>
          </p:cNvPicPr>
          <p:nvPr/>
        </p:nvPicPr>
        <p:blipFill>
          <a:blip r:embed="rId4"/>
          <a:stretch>
            <a:fillRect/>
          </a:stretch>
        </p:blipFill>
        <p:spPr>
          <a:xfrm>
            <a:off x="6096000" y="1916049"/>
            <a:ext cx="5456279" cy="3000952"/>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grpSp>
        <p:nvGrpSpPr>
          <p:cNvPr id="14" name="Group 13">
            <a:extLst>
              <a:ext uri="{FF2B5EF4-FFF2-40B4-BE49-F238E27FC236}">
                <a16:creationId xmlns:a16="http://schemas.microsoft.com/office/drawing/2014/main" id="{453E4DEE-E996-40F8-8635-0FF43D7348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5" name="Rectangle 5">
              <a:extLst>
                <a:ext uri="{FF2B5EF4-FFF2-40B4-BE49-F238E27FC236}">
                  <a16:creationId xmlns:a16="http://schemas.microsoft.com/office/drawing/2014/main" id="{08BD1D3E-43CE-49EB-A424-0738950C642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16" name="Freeform 6">
              <a:extLst>
                <a:ext uri="{FF2B5EF4-FFF2-40B4-BE49-F238E27FC236}">
                  <a16:creationId xmlns:a16="http://schemas.microsoft.com/office/drawing/2014/main" id="{E9182037-E3FA-489A-95D5-29E4248420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7" name="Freeform 7">
              <a:extLst>
                <a:ext uri="{FF2B5EF4-FFF2-40B4-BE49-F238E27FC236}">
                  <a16:creationId xmlns:a16="http://schemas.microsoft.com/office/drawing/2014/main" id="{E8864E76-AD7F-4BEE-B3F6-A78FA42AEF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8" name="Freeform 8">
              <a:extLst>
                <a:ext uri="{FF2B5EF4-FFF2-40B4-BE49-F238E27FC236}">
                  <a16:creationId xmlns:a16="http://schemas.microsoft.com/office/drawing/2014/main" id="{8AD071B3-046D-4479-91FE-01E9AD7C8A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9" name="Freeform 9">
              <a:extLst>
                <a:ext uri="{FF2B5EF4-FFF2-40B4-BE49-F238E27FC236}">
                  <a16:creationId xmlns:a16="http://schemas.microsoft.com/office/drawing/2014/main" id="{91D776F5-E902-4A4D-A75D-A46E063C9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0" name="Freeform 10">
              <a:extLst>
                <a:ext uri="{FF2B5EF4-FFF2-40B4-BE49-F238E27FC236}">
                  <a16:creationId xmlns:a16="http://schemas.microsoft.com/office/drawing/2014/main" id="{EBED8F24-A998-4952-AB68-E2074F0746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1" name="Freeform 11">
              <a:extLst>
                <a:ext uri="{FF2B5EF4-FFF2-40B4-BE49-F238E27FC236}">
                  <a16:creationId xmlns:a16="http://schemas.microsoft.com/office/drawing/2014/main" id="{74D7A646-8CDC-49B3-9C44-3EF38DB426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2" name="Freeform 12">
              <a:extLst>
                <a:ext uri="{FF2B5EF4-FFF2-40B4-BE49-F238E27FC236}">
                  <a16:creationId xmlns:a16="http://schemas.microsoft.com/office/drawing/2014/main" id="{D4E99D14-E4F4-419B-9AAF-8D1CEAB28A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3" name="Freeform 13">
              <a:extLst>
                <a:ext uri="{FF2B5EF4-FFF2-40B4-BE49-F238E27FC236}">
                  <a16:creationId xmlns:a16="http://schemas.microsoft.com/office/drawing/2014/main" id="{377E106C-5445-4A52-9F7E-DA17387442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4" name="Freeform 14">
              <a:extLst>
                <a:ext uri="{FF2B5EF4-FFF2-40B4-BE49-F238E27FC236}">
                  <a16:creationId xmlns:a16="http://schemas.microsoft.com/office/drawing/2014/main" id="{752BFE96-D378-4BAE-A64B-F851A34C4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5" name="Freeform 15">
              <a:extLst>
                <a:ext uri="{FF2B5EF4-FFF2-40B4-BE49-F238E27FC236}">
                  <a16:creationId xmlns:a16="http://schemas.microsoft.com/office/drawing/2014/main" id="{B88FFB19-5A5E-4078-B467-9D4ABD21BD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6" name="Line 16">
              <a:extLst>
                <a:ext uri="{FF2B5EF4-FFF2-40B4-BE49-F238E27FC236}">
                  <a16:creationId xmlns:a16="http://schemas.microsoft.com/office/drawing/2014/main" id="{11042975-3D19-4728-BCDA-D3F5CD633ED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27" name="Freeform 17">
              <a:extLst>
                <a:ext uri="{FF2B5EF4-FFF2-40B4-BE49-F238E27FC236}">
                  <a16:creationId xmlns:a16="http://schemas.microsoft.com/office/drawing/2014/main" id="{A28972BD-D2E1-4DCA-A907-2E3B6F6066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8" name="Freeform 18">
              <a:extLst>
                <a:ext uri="{FF2B5EF4-FFF2-40B4-BE49-F238E27FC236}">
                  <a16:creationId xmlns:a16="http://schemas.microsoft.com/office/drawing/2014/main" id="{1C806824-5C2D-4747-B038-69EE4074B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9" name="Freeform 19">
              <a:extLst>
                <a:ext uri="{FF2B5EF4-FFF2-40B4-BE49-F238E27FC236}">
                  <a16:creationId xmlns:a16="http://schemas.microsoft.com/office/drawing/2014/main" id="{3B33F710-16D7-4F48-BFCA-66C9CA2352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0" name="Freeform 20">
              <a:extLst>
                <a:ext uri="{FF2B5EF4-FFF2-40B4-BE49-F238E27FC236}">
                  <a16:creationId xmlns:a16="http://schemas.microsoft.com/office/drawing/2014/main" id="{6C8C8ED4-90FA-4E97-AAF0-D5D51E6A935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1" name="Rectangle 21">
              <a:extLst>
                <a:ext uri="{FF2B5EF4-FFF2-40B4-BE49-F238E27FC236}">
                  <a16:creationId xmlns:a16="http://schemas.microsoft.com/office/drawing/2014/main" id="{6C5EB9C1-B25F-4172-8A96-5950ECC828F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32" name="Freeform 22">
              <a:extLst>
                <a:ext uri="{FF2B5EF4-FFF2-40B4-BE49-F238E27FC236}">
                  <a16:creationId xmlns:a16="http://schemas.microsoft.com/office/drawing/2014/main" id="{097E6E8A-9373-4655-882B-21715CCE97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3" name="Freeform 23">
              <a:extLst>
                <a:ext uri="{FF2B5EF4-FFF2-40B4-BE49-F238E27FC236}">
                  <a16:creationId xmlns:a16="http://schemas.microsoft.com/office/drawing/2014/main" id="{EB8CC766-1206-4372-ACAF-8230AF4D542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4" name="Freeform 24">
              <a:extLst>
                <a:ext uri="{FF2B5EF4-FFF2-40B4-BE49-F238E27FC236}">
                  <a16:creationId xmlns:a16="http://schemas.microsoft.com/office/drawing/2014/main" id="{1C8E2511-2489-47B2-9C19-C410910DD9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5" name="Freeform 25">
              <a:extLst>
                <a:ext uri="{FF2B5EF4-FFF2-40B4-BE49-F238E27FC236}">
                  <a16:creationId xmlns:a16="http://schemas.microsoft.com/office/drawing/2014/main" id="{D7820196-0A47-47EF-832C-A688E8977D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6" name="Freeform 26">
              <a:extLst>
                <a:ext uri="{FF2B5EF4-FFF2-40B4-BE49-F238E27FC236}">
                  <a16:creationId xmlns:a16="http://schemas.microsoft.com/office/drawing/2014/main" id="{4982E0BF-34AE-48A3-AD6B-E0F3CD05DB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7" name="Freeform 27">
              <a:extLst>
                <a:ext uri="{FF2B5EF4-FFF2-40B4-BE49-F238E27FC236}">
                  <a16:creationId xmlns:a16="http://schemas.microsoft.com/office/drawing/2014/main" id="{CD34643B-9DF2-4310-8868-48252C339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8" name="Freeform 28">
              <a:extLst>
                <a:ext uri="{FF2B5EF4-FFF2-40B4-BE49-F238E27FC236}">
                  <a16:creationId xmlns:a16="http://schemas.microsoft.com/office/drawing/2014/main" id="{4E020C4E-AF64-44A8-B830-779541D8D54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9" name="Freeform 29">
              <a:extLst>
                <a:ext uri="{FF2B5EF4-FFF2-40B4-BE49-F238E27FC236}">
                  <a16:creationId xmlns:a16="http://schemas.microsoft.com/office/drawing/2014/main" id="{D97BC3D3-B1B3-4825-9169-BBEF1DBCF0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0" name="Freeform 30">
              <a:extLst>
                <a:ext uri="{FF2B5EF4-FFF2-40B4-BE49-F238E27FC236}">
                  <a16:creationId xmlns:a16="http://schemas.microsoft.com/office/drawing/2014/main" id="{A750DC4F-1DAF-470E-98C6-6C68DEB933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1" name="Freeform 31">
              <a:extLst>
                <a:ext uri="{FF2B5EF4-FFF2-40B4-BE49-F238E27FC236}">
                  <a16:creationId xmlns:a16="http://schemas.microsoft.com/office/drawing/2014/main" id="{2F99594A-5BBD-4E10-A818-8BE52B7D95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grpSp>
    </p:spTree>
    <p:extLst>
      <p:ext uri="{BB962C8B-B14F-4D97-AF65-F5344CB8AC3E}">
        <p14:creationId xmlns:p14="http://schemas.microsoft.com/office/powerpoint/2010/main" val="13060865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97044E-7E8E-196C-3FFB-6D393A866C19}"/>
              </a:ext>
            </a:extLst>
          </p:cNvPr>
          <p:cNvSpPr>
            <a:spLocks noGrp="1"/>
          </p:cNvSpPr>
          <p:nvPr>
            <p:ph type="title"/>
          </p:nvPr>
        </p:nvSpPr>
        <p:spPr>
          <a:xfrm>
            <a:off x="1141413" y="618518"/>
            <a:ext cx="9905998" cy="1478570"/>
          </a:xfrm>
        </p:spPr>
        <p:txBody>
          <a:bodyPr>
            <a:normAutofit/>
          </a:bodyPr>
          <a:lstStyle/>
          <a:p>
            <a:pPr algn="ctr"/>
            <a:r>
              <a:rPr lang="en-US" dirty="0"/>
              <a:t>7- </a:t>
            </a:r>
            <a:r>
              <a:rPr lang="en-US"/>
              <a:t>What is the highest and lowest lead time for reservations? </a:t>
            </a:r>
          </a:p>
        </p:txBody>
      </p:sp>
      <p:sp>
        <p:nvSpPr>
          <p:cNvPr id="3" name="Content Placeholder 2">
            <a:extLst>
              <a:ext uri="{FF2B5EF4-FFF2-40B4-BE49-F238E27FC236}">
                <a16:creationId xmlns:a16="http://schemas.microsoft.com/office/drawing/2014/main" id="{641223CE-6F6B-BDF1-5BD2-D0C13AB49B8E}"/>
              </a:ext>
            </a:extLst>
          </p:cNvPr>
          <p:cNvSpPr>
            <a:spLocks noGrp="1"/>
          </p:cNvSpPr>
          <p:nvPr>
            <p:ph idx="1"/>
          </p:nvPr>
        </p:nvSpPr>
        <p:spPr>
          <a:xfrm>
            <a:off x="1141412" y="2249487"/>
            <a:ext cx="4844521" cy="3541714"/>
          </a:xfrm>
        </p:spPr>
        <p:txBody>
          <a:bodyPr anchor="ctr">
            <a:normAutofit/>
          </a:bodyPr>
          <a:lstStyle/>
          <a:p>
            <a:r>
              <a:rPr lang="en-US" dirty="0"/>
              <a:t>Highest lead time = 443</a:t>
            </a:r>
          </a:p>
          <a:p>
            <a:r>
              <a:rPr lang="en-US" dirty="0"/>
              <a:t>Lowest lead time = 0</a:t>
            </a:r>
          </a:p>
        </p:txBody>
      </p:sp>
      <p:pic>
        <p:nvPicPr>
          <p:cNvPr id="5" name="Picture 4">
            <a:extLst>
              <a:ext uri="{FF2B5EF4-FFF2-40B4-BE49-F238E27FC236}">
                <a16:creationId xmlns:a16="http://schemas.microsoft.com/office/drawing/2014/main" id="{80BC65C1-D8BD-EEE6-A9AB-92F55D365DAA}"/>
              </a:ext>
            </a:extLst>
          </p:cNvPr>
          <p:cNvPicPr>
            <a:picLocks noChangeAspect="1"/>
          </p:cNvPicPr>
          <p:nvPr/>
        </p:nvPicPr>
        <p:blipFill rotWithShape="1">
          <a:blip r:embed="rId3"/>
          <a:srcRect r="8365" b="4"/>
          <a:stretch/>
        </p:blipFill>
        <p:spPr>
          <a:xfrm>
            <a:off x="6392335" y="2497720"/>
            <a:ext cx="4655075" cy="3047892"/>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Tree>
    <p:extLst>
      <p:ext uri="{BB962C8B-B14F-4D97-AF65-F5344CB8AC3E}">
        <p14:creationId xmlns:p14="http://schemas.microsoft.com/office/powerpoint/2010/main" val="7666458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2E4E997-8672-4FFD-B8EC-9932A8E471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2" name="Picture 2">
            <a:extLst>
              <a:ext uri="{FF2B5EF4-FFF2-40B4-BE49-F238E27FC236}">
                <a16:creationId xmlns:a16="http://schemas.microsoft.com/office/drawing/2014/main" id="{FE6BA9E6-1D9E-4D30-B528-D49FA1342E4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2" name="Title 1">
            <a:extLst>
              <a:ext uri="{FF2B5EF4-FFF2-40B4-BE49-F238E27FC236}">
                <a16:creationId xmlns:a16="http://schemas.microsoft.com/office/drawing/2014/main" id="{00B7DCCF-7EAB-E10E-2C74-65CE439C89F9}"/>
              </a:ext>
            </a:extLst>
          </p:cNvPr>
          <p:cNvSpPr>
            <a:spLocks noGrp="1"/>
          </p:cNvSpPr>
          <p:nvPr>
            <p:ph type="title"/>
          </p:nvPr>
        </p:nvSpPr>
        <p:spPr>
          <a:xfrm>
            <a:off x="1141412" y="618518"/>
            <a:ext cx="7694677" cy="1478570"/>
          </a:xfrm>
        </p:spPr>
        <p:txBody>
          <a:bodyPr>
            <a:normAutofit/>
          </a:bodyPr>
          <a:lstStyle/>
          <a:p>
            <a:r>
              <a:rPr lang="en-US" sz="2700" dirty="0"/>
              <a:t>8- What is the most common market segment type for reservations?</a:t>
            </a:r>
          </a:p>
        </p:txBody>
      </p:sp>
      <p:sp>
        <p:nvSpPr>
          <p:cNvPr id="3" name="Content Placeholder 2">
            <a:extLst>
              <a:ext uri="{FF2B5EF4-FFF2-40B4-BE49-F238E27FC236}">
                <a16:creationId xmlns:a16="http://schemas.microsoft.com/office/drawing/2014/main" id="{2116834F-C0EC-CCF3-B26E-563E6F264800}"/>
              </a:ext>
            </a:extLst>
          </p:cNvPr>
          <p:cNvSpPr>
            <a:spLocks noGrp="1"/>
          </p:cNvSpPr>
          <p:nvPr>
            <p:ph idx="1"/>
          </p:nvPr>
        </p:nvSpPr>
        <p:spPr>
          <a:xfrm>
            <a:off x="1141412" y="2249487"/>
            <a:ext cx="4459287" cy="3965046"/>
          </a:xfrm>
        </p:spPr>
        <p:txBody>
          <a:bodyPr>
            <a:normAutofit/>
          </a:bodyPr>
          <a:lstStyle/>
          <a:p>
            <a:r>
              <a:rPr lang="en-US" sz="2000"/>
              <a:t>Online</a:t>
            </a:r>
          </a:p>
        </p:txBody>
      </p:sp>
      <p:pic>
        <p:nvPicPr>
          <p:cNvPr id="5" name="Picture 4">
            <a:extLst>
              <a:ext uri="{FF2B5EF4-FFF2-40B4-BE49-F238E27FC236}">
                <a16:creationId xmlns:a16="http://schemas.microsoft.com/office/drawing/2014/main" id="{5163DD05-E919-F3A5-DEAF-7E263E9F9597}"/>
              </a:ext>
            </a:extLst>
          </p:cNvPr>
          <p:cNvPicPr>
            <a:picLocks noChangeAspect="1"/>
          </p:cNvPicPr>
          <p:nvPr/>
        </p:nvPicPr>
        <p:blipFill>
          <a:blip r:embed="rId4"/>
          <a:stretch>
            <a:fillRect/>
          </a:stretch>
        </p:blipFill>
        <p:spPr>
          <a:xfrm>
            <a:off x="6043611" y="2034367"/>
            <a:ext cx="5456279" cy="4201333"/>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grpSp>
        <p:nvGrpSpPr>
          <p:cNvPr id="14" name="Group 13">
            <a:extLst>
              <a:ext uri="{FF2B5EF4-FFF2-40B4-BE49-F238E27FC236}">
                <a16:creationId xmlns:a16="http://schemas.microsoft.com/office/drawing/2014/main" id="{453E4DEE-E996-40F8-8635-0FF43D7348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5" name="Rectangle 5">
              <a:extLst>
                <a:ext uri="{FF2B5EF4-FFF2-40B4-BE49-F238E27FC236}">
                  <a16:creationId xmlns:a16="http://schemas.microsoft.com/office/drawing/2014/main" id="{08BD1D3E-43CE-49EB-A424-0738950C642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16" name="Freeform 6">
              <a:extLst>
                <a:ext uri="{FF2B5EF4-FFF2-40B4-BE49-F238E27FC236}">
                  <a16:creationId xmlns:a16="http://schemas.microsoft.com/office/drawing/2014/main" id="{E9182037-E3FA-489A-95D5-29E4248420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7" name="Freeform 7">
              <a:extLst>
                <a:ext uri="{FF2B5EF4-FFF2-40B4-BE49-F238E27FC236}">
                  <a16:creationId xmlns:a16="http://schemas.microsoft.com/office/drawing/2014/main" id="{E8864E76-AD7F-4BEE-B3F6-A78FA42AEF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8" name="Freeform 8">
              <a:extLst>
                <a:ext uri="{FF2B5EF4-FFF2-40B4-BE49-F238E27FC236}">
                  <a16:creationId xmlns:a16="http://schemas.microsoft.com/office/drawing/2014/main" id="{8AD071B3-046D-4479-91FE-01E9AD7C8A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9" name="Freeform 9">
              <a:extLst>
                <a:ext uri="{FF2B5EF4-FFF2-40B4-BE49-F238E27FC236}">
                  <a16:creationId xmlns:a16="http://schemas.microsoft.com/office/drawing/2014/main" id="{91D776F5-E902-4A4D-A75D-A46E063C9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0" name="Freeform 10">
              <a:extLst>
                <a:ext uri="{FF2B5EF4-FFF2-40B4-BE49-F238E27FC236}">
                  <a16:creationId xmlns:a16="http://schemas.microsoft.com/office/drawing/2014/main" id="{EBED8F24-A998-4952-AB68-E2074F0746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1" name="Freeform 11">
              <a:extLst>
                <a:ext uri="{FF2B5EF4-FFF2-40B4-BE49-F238E27FC236}">
                  <a16:creationId xmlns:a16="http://schemas.microsoft.com/office/drawing/2014/main" id="{74D7A646-8CDC-49B3-9C44-3EF38DB426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2" name="Freeform 12">
              <a:extLst>
                <a:ext uri="{FF2B5EF4-FFF2-40B4-BE49-F238E27FC236}">
                  <a16:creationId xmlns:a16="http://schemas.microsoft.com/office/drawing/2014/main" id="{D4E99D14-E4F4-419B-9AAF-8D1CEAB28A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3" name="Freeform 13">
              <a:extLst>
                <a:ext uri="{FF2B5EF4-FFF2-40B4-BE49-F238E27FC236}">
                  <a16:creationId xmlns:a16="http://schemas.microsoft.com/office/drawing/2014/main" id="{377E106C-5445-4A52-9F7E-DA17387442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4" name="Freeform 14">
              <a:extLst>
                <a:ext uri="{FF2B5EF4-FFF2-40B4-BE49-F238E27FC236}">
                  <a16:creationId xmlns:a16="http://schemas.microsoft.com/office/drawing/2014/main" id="{752BFE96-D378-4BAE-A64B-F851A34C4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5" name="Freeform 15">
              <a:extLst>
                <a:ext uri="{FF2B5EF4-FFF2-40B4-BE49-F238E27FC236}">
                  <a16:creationId xmlns:a16="http://schemas.microsoft.com/office/drawing/2014/main" id="{B88FFB19-5A5E-4078-B467-9D4ABD21BD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6" name="Line 16">
              <a:extLst>
                <a:ext uri="{FF2B5EF4-FFF2-40B4-BE49-F238E27FC236}">
                  <a16:creationId xmlns:a16="http://schemas.microsoft.com/office/drawing/2014/main" id="{11042975-3D19-4728-BCDA-D3F5CD633ED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27" name="Freeform 17">
              <a:extLst>
                <a:ext uri="{FF2B5EF4-FFF2-40B4-BE49-F238E27FC236}">
                  <a16:creationId xmlns:a16="http://schemas.microsoft.com/office/drawing/2014/main" id="{A28972BD-D2E1-4DCA-A907-2E3B6F6066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8" name="Freeform 18">
              <a:extLst>
                <a:ext uri="{FF2B5EF4-FFF2-40B4-BE49-F238E27FC236}">
                  <a16:creationId xmlns:a16="http://schemas.microsoft.com/office/drawing/2014/main" id="{1C806824-5C2D-4747-B038-69EE4074B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9" name="Freeform 19">
              <a:extLst>
                <a:ext uri="{FF2B5EF4-FFF2-40B4-BE49-F238E27FC236}">
                  <a16:creationId xmlns:a16="http://schemas.microsoft.com/office/drawing/2014/main" id="{3B33F710-16D7-4F48-BFCA-66C9CA2352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0" name="Freeform 20">
              <a:extLst>
                <a:ext uri="{FF2B5EF4-FFF2-40B4-BE49-F238E27FC236}">
                  <a16:creationId xmlns:a16="http://schemas.microsoft.com/office/drawing/2014/main" id="{6C8C8ED4-90FA-4E97-AAF0-D5D51E6A935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1" name="Rectangle 21">
              <a:extLst>
                <a:ext uri="{FF2B5EF4-FFF2-40B4-BE49-F238E27FC236}">
                  <a16:creationId xmlns:a16="http://schemas.microsoft.com/office/drawing/2014/main" id="{6C5EB9C1-B25F-4172-8A96-5950ECC828F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32" name="Freeform 22">
              <a:extLst>
                <a:ext uri="{FF2B5EF4-FFF2-40B4-BE49-F238E27FC236}">
                  <a16:creationId xmlns:a16="http://schemas.microsoft.com/office/drawing/2014/main" id="{097E6E8A-9373-4655-882B-21715CCE97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3" name="Freeform 23">
              <a:extLst>
                <a:ext uri="{FF2B5EF4-FFF2-40B4-BE49-F238E27FC236}">
                  <a16:creationId xmlns:a16="http://schemas.microsoft.com/office/drawing/2014/main" id="{EB8CC766-1206-4372-ACAF-8230AF4D542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4" name="Freeform 24">
              <a:extLst>
                <a:ext uri="{FF2B5EF4-FFF2-40B4-BE49-F238E27FC236}">
                  <a16:creationId xmlns:a16="http://schemas.microsoft.com/office/drawing/2014/main" id="{1C8E2511-2489-47B2-9C19-C410910DD9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5" name="Freeform 25">
              <a:extLst>
                <a:ext uri="{FF2B5EF4-FFF2-40B4-BE49-F238E27FC236}">
                  <a16:creationId xmlns:a16="http://schemas.microsoft.com/office/drawing/2014/main" id="{D7820196-0A47-47EF-832C-A688E8977D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6" name="Freeform 26">
              <a:extLst>
                <a:ext uri="{FF2B5EF4-FFF2-40B4-BE49-F238E27FC236}">
                  <a16:creationId xmlns:a16="http://schemas.microsoft.com/office/drawing/2014/main" id="{4982E0BF-34AE-48A3-AD6B-E0F3CD05DB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7" name="Freeform 27">
              <a:extLst>
                <a:ext uri="{FF2B5EF4-FFF2-40B4-BE49-F238E27FC236}">
                  <a16:creationId xmlns:a16="http://schemas.microsoft.com/office/drawing/2014/main" id="{CD34643B-9DF2-4310-8868-48252C339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8" name="Freeform 28">
              <a:extLst>
                <a:ext uri="{FF2B5EF4-FFF2-40B4-BE49-F238E27FC236}">
                  <a16:creationId xmlns:a16="http://schemas.microsoft.com/office/drawing/2014/main" id="{4E020C4E-AF64-44A8-B830-779541D8D54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9" name="Freeform 29">
              <a:extLst>
                <a:ext uri="{FF2B5EF4-FFF2-40B4-BE49-F238E27FC236}">
                  <a16:creationId xmlns:a16="http://schemas.microsoft.com/office/drawing/2014/main" id="{D97BC3D3-B1B3-4825-9169-BBEF1DBCF0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0" name="Freeform 30">
              <a:extLst>
                <a:ext uri="{FF2B5EF4-FFF2-40B4-BE49-F238E27FC236}">
                  <a16:creationId xmlns:a16="http://schemas.microsoft.com/office/drawing/2014/main" id="{A750DC4F-1DAF-470E-98C6-6C68DEB933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1" name="Freeform 31">
              <a:extLst>
                <a:ext uri="{FF2B5EF4-FFF2-40B4-BE49-F238E27FC236}">
                  <a16:creationId xmlns:a16="http://schemas.microsoft.com/office/drawing/2014/main" id="{2F99594A-5BBD-4E10-A818-8BE52B7D95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grpSp>
    </p:spTree>
    <p:extLst>
      <p:ext uri="{BB962C8B-B14F-4D97-AF65-F5344CB8AC3E}">
        <p14:creationId xmlns:p14="http://schemas.microsoft.com/office/powerpoint/2010/main" val="4946691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2E4E997-8672-4FFD-B8EC-9932A8E471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2" name="Picture 2">
            <a:extLst>
              <a:ext uri="{FF2B5EF4-FFF2-40B4-BE49-F238E27FC236}">
                <a16:creationId xmlns:a16="http://schemas.microsoft.com/office/drawing/2014/main" id="{FE6BA9E6-1D9E-4D30-B528-D49FA1342E4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2" name="Title 1">
            <a:extLst>
              <a:ext uri="{FF2B5EF4-FFF2-40B4-BE49-F238E27FC236}">
                <a16:creationId xmlns:a16="http://schemas.microsoft.com/office/drawing/2014/main" id="{65E298F9-64DA-66E7-FE5E-8B553014B43B}"/>
              </a:ext>
            </a:extLst>
          </p:cNvPr>
          <p:cNvSpPr>
            <a:spLocks noGrp="1"/>
          </p:cNvSpPr>
          <p:nvPr>
            <p:ph type="title"/>
          </p:nvPr>
        </p:nvSpPr>
        <p:spPr>
          <a:xfrm>
            <a:off x="1141412" y="618518"/>
            <a:ext cx="7731999" cy="1478570"/>
          </a:xfrm>
        </p:spPr>
        <p:txBody>
          <a:bodyPr>
            <a:normAutofit/>
          </a:bodyPr>
          <a:lstStyle/>
          <a:p>
            <a:r>
              <a:rPr lang="en-US" sz="2500" dirty="0"/>
              <a:t>9- How many reservations have a booking status of "Confirmed"?</a:t>
            </a:r>
          </a:p>
        </p:txBody>
      </p:sp>
      <p:sp>
        <p:nvSpPr>
          <p:cNvPr id="3" name="Content Placeholder 2">
            <a:extLst>
              <a:ext uri="{FF2B5EF4-FFF2-40B4-BE49-F238E27FC236}">
                <a16:creationId xmlns:a16="http://schemas.microsoft.com/office/drawing/2014/main" id="{C0224759-9351-8103-B773-5ECABFC48770}"/>
              </a:ext>
            </a:extLst>
          </p:cNvPr>
          <p:cNvSpPr>
            <a:spLocks noGrp="1"/>
          </p:cNvSpPr>
          <p:nvPr>
            <p:ph idx="1"/>
          </p:nvPr>
        </p:nvSpPr>
        <p:spPr>
          <a:xfrm>
            <a:off x="1141412" y="2249487"/>
            <a:ext cx="4459287" cy="3965046"/>
          </a:xfrm>
        </p:spPr>
        <p:txBody>
          <a:bodyPr>
            <a:normAutofit/>
          </a:bodyPr>
          <a:lstStyle/>
          <a:p>
            <a:r>
              <a:rPr lang="en-US" sz="2000" dirty="0"/>
              <a:t>493</a:t>
            </a:r>
          </a:p>
        </p:txBody>
      </p:sp>
      <p:pic>
        <p:nvPicPr>
          <p:cNvPr id="5" name="Picture 4">
            <a:extLst>
              <a:ext uri="{FF2B5EF4-FFF2-40B4-BE49-F238E27FC236}">
                <a16:creationId xmlns:a16="http://schemas.microsoft.com/office/drawing/2014/main" id="{F1301E0A-A4FA-13EB-10E7-B42AD8709ACC}"/>
              </a:ext>
            </a:extLst>
          </p:cNvPr>
          <p:cNvPicPr>
            <a:picLocks noChangeAspect="1"/>
          </p:cNvPicPr>
          <p:nvPr/>
        </p:nvPicPr>
        <p:blipFill>
          <a:blip r:embed="rId4"/>
          <a:stretch>
            <a:fillRect/>
          </a:stretch>
        </p:blipFill>
        <p:spPr>
          <a:xfrm>
            <a:off x="6096000" y="1854666"/>
            <a:ext cx="5456279" cy="3123718"/>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grpSp>
        <p:nvGrpSpPr>
          <p:cNvPr id="14" name="Group 13">
            <a:extLst>
              <a:ext uri="{FF2B5EF4-FFF2-40B4-BE49-F238E27FC236}">
                <a16:creationId xmlns:a16="http://schemas.microsoft.com/office/drawing/2014/main" id="{453E4DEE-E996-40F8-8635-0FF43D7348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5" name="Rectangle 5">
              <a:extLst>
                <a:ext uri="{FF2B5EF4-FFF2-40B4-BE49-F238E27FC236}">
                  <a16:creationId xmlns:a16="http://schemas.microsoft.com/office/drawing/2014/main" id="{08BD1D3E-43CE-49EB-A424-0738950C642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16" name="Freeform 6">
              <a:extLst>
                <a:ext uri="{FF2B5EF4-FFF2-40B4-BE49-F238E27FC236}">
                  <a16:creationId xmlns:a16="http://schemas.microsoft.com/office/drawing/2014/main" id="{E9182037-E3FA-489A-95D5-29E4248420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7" name="Freeform 7">
              <a:extLst>
                <a:ext uri="{FF2B5EF4-FFF2-40B4-BE49-F238E27FC236}">
                  <a16:creationId xmlns:a16="http://schemas.microsoft.com/office/drawing/2014/main" id="{E8864E76-AD7F-4BEE-B3F6-A78FA42AEF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8" name="Freeform 8">
              <a:extLst>
                <a:ext uri="{FF2B5EF4-FFF2-40B4-BE49-F238E27FC236}">
                  <a16:creationId xmlns:a16="http://schemas.microsoft.com/office/drawing/2014/main" id="{8AD071B3-046D-4479-91FE-01E9AD7C8A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9" name="Freeform 9">
              <a:extLst>
                <a:ext uri="{FF2B5EF4-FFF2-40B4-BE49-F238E27FC236}">
                  <a16:creationId xmlns:a16="http://schemas.microsoft.com/office/drawing/2014/main" id="{91D776F5-E902-4A4D-A75D-A46E063C9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0" name="Freeform 10">
              <a:extLst>
                <a:ext uri="{FF2B5EF4-FFF2-40B4-BE49-F238E27FC236}">
                  <a16:creationId xmlns:a16="http://schemas.microsoft.com/office/drawing/2014/main" id="{EBED8F24-A998-4952-AB68-E2074F0746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1" name="Freeform 11">
              <a:extLst>
                <a:ext uri="{FF2B5EF4-FFF2-40B4-BE49-F238E27FC236}">
                  <a16:creationId xmlns:a16="http://schemas.microsoft.com/office/drawing/2014/main" id="{74D7A646-8CDC-49B3-9C44-3EF38DB426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2" name="Freeform 12">
              <a:extLst>
                <a:ext uri="{FF2B5EF4-FFF2-40B4-BE49-F238E27FC236}">
                  <a16:creationId xmlns:a16="http://schemas.microsoft.com/office/drawing/2014/main" id="{D4E99D14-E4F4-419B-9AAF-8D1CEAB28A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3" name="Freeform 13">
              <a:extLst>
                <a:ext uri="{FF2B5EF4-FFF2-40B4-BE49-F238E27FC236}">
                  <a16:creationId xmlns:a16="http://schemas.microsoft.com/office/drawing/2014/main" id="{377E106C-5445-4A52-9F7E-DA17387442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4" name="Freeform 14">
              <a:extLst>
                <a:ext uri="{FF2B5EF4-FFF2-40B4-BE49-F238E27FC236}">
                  <a16:creationId xmlns:a16="http://schemas.microsoft.com/office/drawing/2014/main" id="{752BFE96-D378-4BAE-A64B-F851A34C4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5" name="Freeform 15">
              <a:extLst>
                <a:ext uri="{FF2B5EF4-FFF2-40B4-BE49-F238E27FC236}">
                  <a16:creationId xmlns:a16="http://schemas.microsoft.com/office/drawing/2014/main" id="{B88FFB19-5A5E-4078-B467-9D4ABD21BD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6" name="Line 16">
              <a:extLst>
                <a:ext uri="{FF2B5EF4-FFF2-40B4-BE49-F238E27FC236}">
                  <a16:creationId xmlns:a16="http://schemas.microsoft.com/office/drawing/2014/main" id="{11042975-3D19-4728-BCDA-D3F5CD633ED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27" name="Freeform 17">
              <a:extLst>
                <a:ext uri="{FF2B5EF4-FFF2-40B4-BE49-F238E27FC236}">
                  <a16:creationId xmlns:a16="http://schemas.microsoft.com/office/drawing/2014/main" id="{A28972BD-D2E1-4DCA-A907-2E3B6F6066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8" name="Freeform 18">
              <a:extLst>
                <a:ext uri="{FF2B5EF4-FFF2-40B4-BE49-F238E27FC236}">
                  <a16:creationId xmlns:a16="http://schemas.microsoft.com/office/drawing/2014/main" id="{1C806824-5C2D-4747-B038-69EE4074B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9" name="Freeform 19">
              <a:extLst>
                <a:ext uri="{FF2B5EF4-FFF2-40B4-BE49-F238E27FC236}">
                  <a16:creationId xmlns:a16="http://schemas.microsoft.com/office/drawing/2014/main" id="{3B33F710-16D7-4F48-BFCA-66C9CA2352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0" name="Freeform 20">
              <a:extLst>
                <a:ext uri="{FF2B5EF4-FFF2-40B4-BE49-F238E27FC236}">
                  <a16:creationId xmlns:a16="http://schemas.microsoft.com/office/drawing/2014/main" id="{6C8C8ED4-90FA-4E97-AAF0-D5D51E6A935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1" name="Rectangle 21">
              <a:extLst>
                <a:ext uri="{FF2B5EF4-FFF2-40B4-BE49-F238E27FC236}">
                  <a16:creationId xmlns:a16="http://schemas.microsoft.com/office/drawing/2014/main" id="{6C5EB9C1-B25F-4172-8A96-5950ECC828F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32" name="Freeform 22">
              <a:extLst>
                <a:ext uri="{FF2B5EF4-FFF2-40B4-BE49-F238E27FC236}">
                  <a16:creationId xmlns:a16="http://schemas.microsoft.com/office/drawing/2014/main" id="{097E6E8A-9373-4655-882B-21715CCE97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3" name="Freeform 23">
              <a:extLst>
                <a:ext uri="{FF2B5EF4-FFF2-40B4-BE49-F238E27FC236}">
                  <a16:creationId xmlns:a16="http://schemas.microsoft.com/office/drawing/2014/main" id="{EB8CC766-1206-4372-ACAF-8230AF4D542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4" name="Freeform 24">
              <a:extLst>
                <a:ext uri="{FF2B5EF4-FFF2-40B4-BE49-F238E27FC236}">
                  <a16:creationId xmlns:a16="http://schemas.microsoft.com/office/drawing/2014/main" id="{1C8E2511-2489-47B2-9C19-C410910DD9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5" name="Freeform 25">
              <a:extLst>
                <a:ext uri="{FF2B5EF4-FFF2-40B4-BE49-F238E27FC236}">
                  <a16:creationId xmlns:a16="http://schemas.microsoft.com/office/drawing/2014/main" id="{D7820196-0A47-47EF-832C-A688E8977D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6" name="Freeform 26">
              <a:extLst>
                <a:ext uri="{FF2B5EF4-FFF2-40B4-BE49-F238E27FC236}">
                  <a16:creationId xmlns:a16="http://schemas.microsoft.com/office/drawing/2014/main" id="{4982E0BF-34AE-48A3-AD6B-E0F3CD05DB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7" name="Freeform 27">
              <a:extLst>
                <a:ext uri="{FF2B5EF4-FFF2-40B4-BE49-F238E27FC236}">
                  <a16:creationId xmlns:a16="http://schemas.microsoft.com/office/drawing/2014/main" id="{CD34643B-9DF2-4310-8868-48252C339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8" name="Freeform 28">
              <a:extLst>
                <a:ext uri="{FF2B5EF4-FFF2-40B4-BE49-F238E27FC236}">
                  <a16:creationId xmlns:a16="http://schemas.microsoft.com/office/drawing/2014/main" id="{4E020C4E-AF64-44A8-B830-779541D8D54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9" name="Freeform 29">
              <a:extLst>
                <a:ext uri="{FF2B5EF4-FFF2-40B4-BE49-F238E27FC236}">
                  <a16:creationId xmlns:a16="http://schemas.microsoft.com/office/drawing/2014/main" id="{D97BC3D3-B1B3-4825-9169-BBEF1DBCF0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0" name="Freeform 30">
              <a:extLst>
                <a:ext uri="{FF2B5EF4-FFF2-40B4-BE49-F238E27FC236}">
                  <a16:creationId xmlns:a16="http://schemas.microsoft.com/office/drawing/2014/main" id="{A750DC4F-1DAF-470E-98C6-6C68DEB933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1" name="Freeform 31">
              <a:extLst>
                <a:ext uri="{FF2B5EF4-FFF2-40B4-BE49-F238E27FC236}">
                  <a16:creationId xmlns:a16="http://schemas.microsoft.com/office/drawing/2014/main" id="{2F99594A-5BBD-4E10-A818-8BE52B7D95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grpSp>
    </p:spTree>
    <p:extLst>
      <p:ext uri="{BB962C8B-B14F-4D97-AF65-F5344CB8AC3E}">
        <p14:creationId xmlns:p14="http://schemas.microsoft.com/office/powerpoint/2010/main" val="38875345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2E4E997-8672-4FFD-B8EC-9932A8E471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2" name="Picture 2">
            <a:extLst>
              <a:ext uri="{FF2B5EF4-FFF2-40B4-BE49-F238E27FC236}">
                <a16:creationId xmlns:a16="http://schemas.microsoft.com/office/drawing/2014/main" id="{FE6BA9E6-1D9E-4D30-B528-D49FA1342E4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2" name="Title 1">
            <a:extLst>
              <a:ext uri="{FF2B5EF4-FFF2-40B4-BE49-F238E27FC236}">
                <a16:creationId xmlns:a16="http://schemas.microsoft.com/office/drawing/2014/main" id="{A55A78E4-6A4D-1268-8EAA-B7D5B29D30AA}"/>
              </a:ext>
            </a:extLst>
          </p:cNvPr>
          <p:cNvSpPr>
            <a:spLocks noGrp="1"/>
          </p:cNvSpPr>
          <p:nvPr>
            <p:ph type="title"/>
          </p:nvPr>
        </p:nvSpPr>
        <p:spPr>
          <a:xfrm>
            <a:off x="1141413" y="618518"/>
            <a:ext cx="7685346" cy="1478570"/>
          </a:xfrm>
        </p:spPr>
        <p:txBody>
          <a:bodyPr>
            <a:normAutofit/>
          </a:bodyPr>
          <a:lstStyle/>
          <a:p>
            <a:r>
              <a:rPr lang="en-US" sz="2500" dirty="0"/>
              <a:t>10- What is the total number of adults and children across all reservations?</a:t>
            </a:r>
          </a:p>
        </p:txBody>
      </p:sp>
      <p:sp>
        <p:nvSpPr>
          <p:cNvPr id="3" name="Content Placeholder 2">
            <a:extLst>
              <a:ext uri="{FF2B5EF4-FFF2-40B4-BE49-F238E27FC236}">
                <a16:creationId xmlns:a16="http://schemas.microsoft.com/office/drawing/2014/main" id="{591E4F60-70EF-C727-C5C3-EC1B654383AD}"/>
              </a:ext>
            </a:extLst>
          </p:cNvPr>
          <p:cNvSpPr>
            <a:spLocks noGrp="1"/>
          </p:cNvSpPr>
          <p:nvPr>
            <p:ph idx="1"/>
          </p:nvPr>
        </p:nvSpPr>
        <p:spPr>
          <a:xfrm>
            <a:off x="1141412" y="2249487"/>
            <a:ext cx="4459287" cy="3965046"/>
          </a:xfrm>
        </p:spPr>
        <p:txBody>
          <a:bodyPr>
            <a:normAutofit/>
          </a:bodyPr>
          <a:lstStyle/>
          <a:p>
            <a:r>
              <a:rPr lang="en-US" sz="2000"/>
              <a:t>1385</a:t>
            </a:r>
          </a:p>
        </p:txBody>
      </p:sp>
      <p:pic>
        <p:nvPicPr>
          <p:cNvPr id="5" name="Picture 4">
            <a:extLst>
              <a:ext uri="{FF2B5EF4-FFF2-40B4-BE49-F238E27FC236}">
                <a16:creationId xmlns:a16="http://schemas.microsoft.com/office/drawing/2014/main" id="{2E26F628-261F-908E-14A7-7788882F2142}"/>
              </a:ext>
            </a:extLst>
          </p:cNvPr>
          <p:cNvPicPr>
            <a:picLocks noChangeAspect="1"/>
          </p:cNvPicPr>
          <p:nvPr/>
        </p:nvPicPr>
        <p:blipFill>
          <a:blip r:embed="rId4"/>
          <a:stretch>
            <a:fillRect/>
          </a:stretch>
        </p:blipFill>
        <p:spPr>
          <a:xfrm>
            <a:off x="6096000" y="1936510"/>
            <a:ext cx="5456279" cy="2960030"/>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grpSp>
        <p:nvGrpSpPr>
          <p:cNvPr id="14" name="Group 13">
            <a:extLst>
              <a:ext uri="{FF2B5EF4-FFF2-40B4-BE49-F238E27FC236}">
                <a16:creationId xmlns:a16="http://schemas.microsoft.com/office/drawing/2014/main" id="{453E4DEE-E996-40F8-8635-0FF43D7348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5" name="Rectangle 5">
              <a:extLst>
                <a:ext uri="{FF2B5EF4-FFF2-40B4-BE49-F238E27FC236}">
                  <a16:creationId xmlns:a16="http://schemas.microsoft.com/office/drawing/2014/main" id="{08BD1D3E-43CE-49EB-A424-0738950C642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16" name="Freeform 6">
              <a:extLst>
                <a:ext uri="{FF2B5EF4-FFF2-40B4-BE49-F238E27FC236}">
                  <a16:creationId xmlns:a16="http://schemas.microsoft.com/office/drawing/2014/main" id="{E9182037-E3FA-489A-95D5-29E4248420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7" name="Freeform 7">
              <a:extLst>
                <a:ext uri="{FF2B5EF4-FFF2-40B4-BE49-F238E27FC236}">
                  <a16:creationId xmlns:a16="http://schemas.microsoft.com/office/drawing/2014/main" id="{E8864E76-AD7F-4BEE-B3F6-A78FA42AEF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8" name="Freeform 8">
              <a:extLst>
                <a:ext uri="{FF2B5EF4-FFF2-40B4-BE49-F238E27FC236}">
                  <a16:creationId xmlns:a16="http://schemas.microsoft.com/office/drawing/2014/main" id="{8AD071B3-046D-4479-91FE-01E9AD7C8A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9" name="Freeform 9">
              <a:extLst>
                <a:ext uri="{FF2B5EF4-FFF2-40B4-BE49-F238E27FC236}">
                  <a16:creationId xmlns:a16="http://schemas.microsoft.com/office/drawing/2014/main" id="{91D776F5-E902-4A4D-A75D-A46E063C9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0" name="Freeform 10">
              <a:extLst>
                <a:ext uri="{FF2B5EF4-FFF2-40B4-BE49-F238E27FC236}">
                  <a16:creationId xmlns:a16="http://schemas.microsoft.com/office/drawing/2014/main" id="{EBED8F24-A998-4952-AB68-E2074F0746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1" name="Freeform 11">
              <a:extLst>
                <a:ext uri="{FF2B5EF4-FFF2-40B4-BE49-F238E27FC236}">
                  <a16:creationId xmlns:a16="http://schemas.microsoft.com/office/drawing/2014/main" id="{74D7A646-8CDC-49B3-9C44-3EF38DB426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2" name="Freeform 12">
              <a:extLst>
                <a:ext uri="{FF2B5EF4-FFF2-40B4-BE49-F238E27FC236}">
                  <a16:creationId xmlns:a16="http://schemas.microsoft.com/office/drawing/2014/main" id="{D4E99D14-E4F4-419B-9AAF-8D1CEAB28A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3" name="Freeform 13">
              <a:extLst>
                <a:ext uri="{FF2B5EF4-FFF2-40B4-BE49-F238E27FC236}">
                  <a16:creationId xmlns:a16="http://schemas.microsoft.com/office/drawing/2014/main" id="{377E106C-5445-4A52-9F7E-DA17387442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4" name="Freeform 14">
              <a:extLst>
                <a:ext uri="{FF2B5EF4-FFF2-40B4-BE49-F238E27FC236}">
                  <a16:creationId xmlns:a16="http://schemas.microsoft.com/office/drawing/2014/main" id="{752BFE96-D378-4BAE-A64B-F851A34C4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5" name="Freeform 15">
              <a:extLst>
                <a:ext uri="{FF2B5EF4-FFF2-40B4-BE49-F238E27FC236}">
                  <a16:creationId xmlns:a16="http://schemas.microsoft.com/office/drawing/2014/main" id="{B88FFB19-5A5E-4078-B467-9D4ABD21BD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6" name="Line 16">
              <a:extLst>
                <a:ext uri="{FF2B5EF4-FFF2-40B4-BE49-F238E27FC236}">
                  <a16:creationId xmlns:a16="http://schemas.microsoft.com/office/drawing/2014/main" id="{11042975-3D19-4728-BCDA-D3F5CD633ED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27" name="Freeform 17">
              <a:extLst>
                <a:ext uri="{FF2B5EF4-FFF2-40B4-BE49-F238E27FC236}">
                  <a16:creationId xmlns:a16="http://schemas.microsoft.com/office/drawing/2014/main" id="{A28972BD-D2E1-4DCA-A907-2E3B6F6066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8" name="Freeform 18">
              <a:extLst>
                <a:ext uri="{FF2B5EF4-FFF2-40B4-BE49-F238E27FC236}">
                  <a16:creationId xmlns:a16="http://schemas.microsoft.com/office/drawing/2014/main" id="{1C806824-5C2D-4747-B038-69EE4074B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9" name="Freeform 19">
              <a:extLst>
                <a:ext uri="{FF2B5EF4-FFF2-40B4-BE49-F238E27FC236}">
                  <a16:creationId xmlns:a16="http://schemas.microsoft.com/office/drawing/2014/main" id="{3B33F710-16D7-4F48-BFCA-66C9CA2352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0" name="Freeform 20">
              <a:extLst>
                <a:ext uri="{FF2B5EF4-FFF2-40B4-BE49-F238E27FC236}">
                  <a16:creationId xmlns:a16="http://schemas.microsoft.com/office/drawing/2014/main" id="{6C8C8ED4-90FA-4E97-AAF0-D5D51E6A935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1" name="Rectangle 21">
              <a:extLst>
                <a:ext uri="{FF2B5EF4-FFF2-40B4-BE49-F238E27FC236}">
                  <a16:creationId xmlns:a16="http://schemas.microsoft.com/office/drawing/2014/main" id="{6C5EB9C1-B25F-4172-8A96-5950ECC828F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32" name="Freeform 22">
              <a:extLst>
                <a:ext uri="{FF2B5EF4-FFF2-40B4-BE49-F238E27FC236}">
                  <a16:creationId xmlns:a16="http://schemas.microsoft.com/office/drawing/2014/main" id="{097E6E8A-9373-4655-882B-21715CCE97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3" name="Freeform 23">
              <a:extLst>
                <a:ext uri="{FF2B5EF4-FFF2-40B4-BE49-F238E27FC236}">
                  <a16:creationId xmlns:a16="http://schemas.microsoft.com/office/drawing/2014/main" id="{EB8CC766-1206-4372-ACAF-8230AF4D542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4" name="Freeform 24">
              <a:extLst>
                <a:ext uri="{FF2B5EF4-FFF2-40B4-BE49-F238E27FC236}">
                  <a16:creationId xmlns:a16="http://schemas.microsoft.com/office/drawing/2014/main" id="{1C8E2511-2489-47B2-9C19-C410910DD9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5" name="Freeform 25">
              <a:extLst>
                <a:ext uri="{FF2B5EF4-FFF2-40B4-BE49-F238E27FC236}">
                  <a16:creationId xmlns:a16="http://schemas.microsoft.com/office/drawing/2014/main" id="{D7820196-0A47-47EF-832C-A688E8977D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6" name="Freeform 26">
              <a:extLst>
                <a:ext uri="{FF2B5EF4-FFF2-40B4-BE49-F238E27FC236}">
                  <a16:creationId xmlns:a16="http://schemas.microsoft.com/office/drawing/2014/main" id="{4982E0BF-34AE-48A3-AD6B-E0F3CD05DB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7" name="Freeform 27">
              <a:extLst>
                <a:ext uri="{FF2B5EF4-FFF2-40B4-BE49-F238E27FC236}">
                  <a16:creationId xmlns:a16="http://schemas.microsoft.com/office/drawing/2014/main" id="{CD34643B-9DF2-4310-8868-48252C339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8" name="Freeform 28">
              <a:extLst>
                <a:ext uri="{FF2B5EF4-FFF2-40B4-BE49-F238E27FC236}">
                  <a16:creationId xmlns:a16="http://schemas.microsoft.com/office/drawing/2014/main" id="{4E020C4E-AF64-44A8-B830-779541D8D54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9" name="Freeform 29">
              <a:extLst>
                <a:ext uri="{FF2B5EF4-FFF2-40B4-BE49-F238E27FC236}">
                  <a16:creationId xmlns:a16="http://schemas.microsoft.com/office/drawing/2014/main" id="{D97BC3D3-B1B3-4825-9169-BBEF1DBCF0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0" name="Freeform 30">
              <a:extLst>
                <a:ext uri="{FF2B5EF4-FFF2-40B4-BE49-F238E27FC236}">
                  <a16:creationId xmlns:a16="http://schemas.microsoft.com/office/drawing/2014/main" id="{A750DC4F-1DAF-470E-98C6-6C68DEB933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1" name="Freeform 31">
              <a:extLst>
                <a:ext uri="{FF2B5EF4-FFF2-40B4-BE49-F238E27FC236}">
                  <a16:creationId xmlns:a16="http://schemas.microsoft.com/office/drawing/2014/main" id="{2F99594A-5BBD-4E10-A818-8BE52B7D95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grpSp>
    </p:spTree>
    <p:extLst>
      <p:ext uri="{BB962C8B-B14F-4D97-AF65-F5344CB8AC3E}">
        <p14:creationId xmlns:p14="http://schemas.microsoft.com/office/powerpoint/2010/main" val="24396176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2E4E997-8672-4FFD-B8EC-9932A8E471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2" name="Picture 2">
            <a:extLst>
              <a:ext uri="{FF2B5EF4-FFF2-40B4-BE49-F238E27FC236}">
                <a16:creationId xmlns:a16="http://schemas.microsoft.com/office/drawing/2014/main" id="{FE6BA9E6-1D9E-4D30-B528-D49FA1342E4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2" name="Title 1">
            <a:extLst>
              <a:ext uri="{FF2B5EF4-FFF2-40B4-BE49-F238E27FC236}">
                <a16:creationId xmlns:a16="http://schemas.microsoft.com/office/drawing/2014/main" id="{0F951ED3-163D-558B-B6F6-674E52B0B041}"/>
              </a:ext>
            </a:extLst>
          </p:cNvPr>
          <p:cNvSpPr>
            <a:spLocks noGrp="1"/>
          </p:cNvSpPr>
          <p:nvPr>
            <p:ph type="title"/>
          </p:nvPr>
        </p:nvSpPr>
        <p:spPr>
          <a:xfrm>
            <a:off x="1141412" y="618518"/>
            <a:ext cx="7909281" cy="1478570"/>
          </a:xfrm>
        </p:spPr>
        <p:txBody>
          <a:bodyPr>
            <a:normAutofit/>
          </a:bodyPr>
          <a:lstStyle/>
          <a:p>
            <a:r>
              <a:rPr lang="en-US" sz="2500" dirty="0"/>
              <a:t>11- What is the average number of weekend nights for reservations involving children?</a:t>
            </a:r>
          </a:p>
        </p:txBody>
      </p:sp>
      <p:sp>
        <p:nvSpPr>
          <p:cNvPr id="3" name="Content Placeholder 2">
            <a:extLst>
              <a:ext uri="{FF2B5EF4-FFF2-40B4-BE49-F238E27FC236}">
                <a16:creationId xmlns:a16="http://schemas.microsoft.com/office/drawing/2014/main" id="{272C9563-01E6-3D0B-65CB-FC86D52BEDF9}"/>
              </a:ext>
            </a:extLst>
          </p:cNvPr>
          <p:cNvSpPr>
            <a:spLocks noGrp="1"/>
          </p:cNvSpPr>
          <p:nvPr>
            <p:ph idx="1"/>
          </p:nvPr>
        </p:nvSpPr>
        <p:spPr>
          <a:xfrm>
            <a:off x="1141412" y="2249487"/>
            <a:ext cx="4459287" cy="3965046"/>
          </a:xfrm>
        </p:spPr>
        <p:txBody>
          <a:bodyPr>
            <a:normAutofit/>
          </a:bodyPr>
          <a:lstStyle/>
          <a:p>
            <a:r>
              <a:rPr lang="en-US" sz="2000"/>
              <a:t>1.0</a:t>
            </a:r>
          </a:p>
        </p:txBody>
      </p:sp>
      <p:pic>
        <p:nvPicPr>
          <p:cNvPr id="5" name="Picture 4">
            <a:extLst>
              <a:ext uri="{FF2B5EF4-FFF2-40B4-BE49-F238E27FC236}">
                <a16:creationId xmlns:a16="http://schemas.microsoft.com/office/drawing/2014/main" id="{62041E39-D08D-AA91-FD26-7A3499C7B386}"/>
              </a:ext>
            </a:extLst>
          </p:cNvPr>
          <p:cNvPicPr>
            <a:picLocks noChangeAspect="1"/>
          </p:cNvPicPr>
          <p:nvPr/>
        </p:nvPicPr>
        <p:blipFill>
          <a:blip r:embed="rId4"/>
          <a:stretch>
            <a:fillRect/>
          </a:stretch>
        </p:blipFill>
        <p:spPr>
          <a:xfrm>
            <a:off x="6096000" y="2127480"/>
            <a:ext cx="5456279" cy="2578091"/>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grpSp>
        <p:nvGrpSpPr>
          <p:cNvPr id="14" name="Group 13">
            <a:extLst>
              <a:ext uri="{FF2B5EF4-FFF2-40B4-BE49-F238E27FC236}">
                <a16:creationId xmlns:a16="http://schemas.microsoft.com/office/drawing/2014/main" id="{453E4DEE-E996-40F8-8635-0FF43D7348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5" name="Rectangle 5">
              <a:extLst>
                <a:ext uri="{FF2B5EF4-FFF2-40B4-BE49-F238E27FC236}">
                  <a16:creationId xmlns:a16="http://schemas.microsoft.com/office/drawing/2014/main" id="{08BD1D3E-43CE-49EB-A424-0738950C642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16" name="Freeform 6">
              <a:extLst>
                <a:ext uri="{FF2B5EF4-FFF2-40B4-BE49-F238E27FC236}">
                  <a16:creationId xmlns:a16="http://schemas.microsoft.com/office/drawing/2014/main" id="{E9182037-E3FA-489A-95D5-29E4248420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7" name="Freeform 7">
              <a:extLst>
                <a:ext uri="{FF2B5EF4-FFF2-40B4-BE49-F238E27FC236}">
                  <a16:creationId xmlns:a16="http://schemas.microsoft.com/office/drawing/2014/main" id="{E8864E76-AD7F-4BEE-B3F6-A78FA42AEF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8" name="Freeform 8">
              <a:extLst>
                <a:ext uri="{FF2B5EF4-FFF2-40B4-BE49-F238E27FC236}">
                  <a16:creationId xmlns:a16="http://schemas.microsoft.com/office/drawing/2014/main" id="{8AD071B3-046D-4479-91FE-01E9AD7C8A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9" name="Freeform 9">
              <a:extLst>
                <a:ext uri="{FF2B5EF4-FFF2-40B4-BE49-F238E27FC236}">
                  <a16:creationId xmlns:a16="http://schemas.microsoft.com/office/drawing/2014/main" id="{91D776F5-E902-4A4D-A75D-A46E063C9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0" name="Freeform 10">
              <a:extLst>
                <a:ext uri="{FF2B5EF4-FFF2-40B4-BE49-F238E27FC236}">
                  <a16:creationId xmlns:a16="http://schemas.microsoft.com/office/drawing/2014/main" id="{EBED8F24-A998-4952-AB68-E2074F0746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1" name="Freeform 11">
              <a:extLst>
                <a:ext uri="{FF2B5EF4-FFF2-40B4-BE49-F238E27FC236}">
                  <a16:creationId xmlns:a16="http://schemas.microsoft.com/office/drawing/2014/main" id="{74D7A646-8CDC-49B3-9C44-3EF38DB426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2" name="Freeform 12">
              <a:extLst>
                <a:ext uri="{FF2B5EF4-FFF2-40B4-BE49-F238E27FC236}">
                  <a16:creationId xmlns:a16="http://schemas.microsoft.com/office/drawing/2014/main" id="{D4E99D14-E4F4-419B-9AAF-8D1CEAB28A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3" name="Freeform 13">
              <a:extLst>
                <a:ext uri="{FF2B5EF4-FFF2-40B4-BE49-F238E27FC236}">
                  <a16:creationId xmlns:a16="http://schemas.microsoft.com/office/drawing/2014/main" id="{377E106C-5445-4A52-9F7E-DA17387442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4" name="Freeform 14">
              <a:extLst>
                <a:ext uri="{FF2B5EF4-FFF2-40B4-BE49-F238E27FC236}">
                  <a16:creationId xmlns:a16="http://schemas.microsoft.com/office/drawing/2014/main" id="{752BFE96-D378-4BAE-A64B-F851A34C4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5" name="Freeform 15">
              <a:extLst>
                <a:ext uri="{FF2B5EF4-FFF2-40B4-BE49-F238E27FC236}">
                  <a16:creationId xmlns:a16="http://schemas.microsoft.com/office/drawing/2014/main" id="{B88FFB19-5A5E-4078-B467-9D4ABD21BD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6" name="Line 16">
              <a:extLst>
                <a:ext uri="{FF2B5EF4-FFF2-40B4-BE49-F238E27FC236}">
                  <a16:creationId xmlns:a16="http://schemas.microsoft.com/office/drawing/2014/main" id="{11042975-3D19-4728-BCDA-D3F5CD633ED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27" name="Freeform 17">
              <a:extLst>
                <a:ext uri="{FF2B5EF4-FFF2-40B4-BE49-F238E27FC236}">
                  <a16:creationId xmlns:a16="http://schemas.microsoft.com/office/drawing/2014/main" id="{A28972BD-D2E1-4DCA-A907-2E3B6F6066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8" name="Freeform 18">
              <a:extLst>
                <a:ext uri="{FF2B5EF4-FFF2-40B4-BE49-F238E27FC236}">
                  <a16:creationId xmlns:a16="http://schemas.microsoft.com/office/drawing/2014/main" id="{1C806824-5C2D-4747-B038-69EE4074B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9" name="Freeform 19">
              <a:extLst>
                <a:ext uri="{FF2B5EF4-FFF2-40B4-BE49-F238E27FC236}">
                  <a16:creationId xmlns:a16="http://schemas.microsoft.com/office/drawing/2014/main" id="{3B33F710-16D7-4F48-BFCA-66C9CA2352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0" name="Freeform 20">
              <a:extLst>
                <a:ext uri="{FF2B5EF4-FFF2-40B4-BE49-F238E27FC236}">
                  <a16:creationId xmlns:a16="http://schemas.microsoft.com/office/drawing/2014/main" id="{6C8C8ED4-90FA-4E97-AAF0-D5D51E6A935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1" name="Rectangle 21">
              <a:extLst>
                <a:ext uri="{FF2B5EF4-FFF2-40B4-BE49-F238E27FC236}">
                  <a16:creationId xmlns:a16="http://schemas.microsoft.com/office/drawing/2014/main" id="{6C5EB9C1-B25F-4172-8A96-5950ECC828F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32" name="Freeform 22">
              <a:extLst>
                <a:ext uri="{FF2B5EF4-FFF2-40B4-BE49-F238E27FC236}">
                  <a16:creationId xmlns:a16="http://schemas.microsoft.com/office/drawing/2014/main" id="{097E6E8A-9373-4655-882B-21715CCE97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3" name="Freeform 23">
              <a:extLst>
                <a:ext uri="{FF2B5EF4-FFF2-40B4-BE49-F238E27FC236}">
                  <a16:creationId xmlns:a16="http://schemas.microsoft.com/office/drawing/2014/main" id="{EB8CC766-1206-4372-ACAF-8230AF4D542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4" name="Freeform 24">
              <a:extLst>
                <a:ext uri="{FF2B5EF4-FFF2-40B4-BE49-F238E27FC236}">
                  <a16:creationId xmlns:a16="http://schemas.microsoft.com/office/drawing/2014/main" id="{1C8E2511-2489-47B2-9C19-C410910DD9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5" name="Freeform 25">
              <a:extLst>
                <a:ext uri="{FF2B5EF4-FFF2-40B4-BE49-F238E27FC236}">
                  <a16:creationId xmlns:a16="http://schemas.microsoft.com/office/drawing/2014/main" id="{D7820196-0A47-47EF-832C-A688E8977D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6" name="Freeform 26">
              <a:extLst>
                <a:ext uri="{FF2B5EF4-FFF2-40B4-BE49-F238E27FC236}">
                  <a16:creationId xmlns:a16="http://schemas.microsoft.com/office/drawing/2014/main" id="{4982E0BF-34AE-48A3-AD6B-E0F3CD05DB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7" name="Freeform 27">
              <a:extLst>
                <a:ext uri="{FF2B5EF4-FFF2-40B4-BE49-F238E27FC236}">
                  <a16:creationId xmlns:a16="http://schemas.microsoft.com/office/drawing/2014/main" id="{CD34643B-9DF2-4310-8868-48252C339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8" name="Freeform 28">
              <a:extLst>
                <a:ext uri="{FF2B5EF4-FFF2-40B4-BE49-F238E27FC236}">
                  <a16:creationId xmlns:a16="http://schemas.microsoft.com/office/drawing/2014/main" id="{4E020C4E-AF64-44A8-B830-779541D8D54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9" name="Freeform 29">
              <a:extLst>
                <a:ext uri="{FF2B5EF4-FFF2-40B4-BE49-F238E27FC236}">
                  <a16:creationId xmlns:a16="http://schemas.microsoft.com/office/drawing/2014/main" id="{D97BC3D3-B1B3-4825-9169-BBEF1DBCF0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0" name="Freeform 30">
              <a:extLst>
                <a:ext uri="{FF2B5EF4-FFF2-40B4-BE49-F238E27FC236}">
                  <a16:creationId xmlns:a16="http://schemas.microsoft.com/office/drawing/2014/main" id="{A750DC4F-1DAF-470E-98C6-6C68DEB933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1" name="Freeform 31">
              <a:extLst>
                <a:ext uri="{FF2B5EF4-FFF2-40B4-BE49-F238E27FC236}">
                  <a16:creationId xmlns:a16="http://schemas.microsoft.com/office/drawing/2014/main" id="{2F99594A-5BBD-4E10-A818-8BE52B7D95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grpSp>
    </p:spTree>
    <p:extLst>
      <p:ext uri="{BB962C8B-B14F-4D97-AF65-F5344CB8AC3E}">
        <p14:creationId xmlns:p14="http://schemas.microsoft.com/office/powerpoint/2010/main" val="19852419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pic>
        <p:nvPicPr>
          <p:cNvPr id="10" name="Picture 2">
            <a:extLst>
              <a:ext uri="{FF2B5EF4-FFF2-40B4-BE49-F238E27FC236}">
                <a16:creationId xmlns:a16="http://schemas.microsoft.com/office/drawing/2014/main" id="{50C065C3-0FE3-4452-B765-CB05BBB2A98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p14="http://schemas.microsoft.com/office/powerpoint/2010/main" xmlns:a14="http://schemas.microsoft.com/office/drawing/2010/main" xmlns:a16="http://schemas.microsoft.com/office/drawing/2014/main" xmlns="">
                <a:solidFill>
                  <a:srgbClr val="FFFFFF"/>
                </a:solidFill>
              </a14:hiddenFill>
            </a:ext>
          </a:extLst>
        </p:spPr>
      </p:pic>
      <p:grpSp>
        <p:nvGrpSpPr>
          <p:cNvPr id="12" name="Group 11">
            <a:extLst>
              <a:ext uri="{FF2B5EF4-FFF2-40B4-BE49-F238E27FC236}">
                <a16:creationId xmlns:a16="http://schemas.microsoft.com/office/drawing/2014/main" id="{9795E515-5F57-431F-9A0D-3A0419DF757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3" name="Rectangle 5">
              <a:extLst>
                <a:ext uri="{FF2B5EF4-FFF2-40B4-BE49-F238E27FC236}">
                  <a16:creationId xmlns:a16="http://schemas.microsoft.com/office/drawing/2014/main" id="{D45BCBFE-0478-4767-BF2E-FC2C548BA62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txBody>
            <a:bodyPr/>
            <a:lstStyle/>
            <a:p>
              <a:endParaRPr lang="en-US"/>
            </a:p>
          </p:txBody>
        </p:sp>
        <p:sp>
          <p:nvSpPr>
            <p:cNvPr id="14" name="Freeform 6">
              <a:extLst>
                <a:ext uri="{FF2B5EF4-FFF2-40B4-BE49-F238E27FC236}">
                  <a16:creationId xmlns:a16="http://schemas.microsoft.com/office/drawing/2014/main" id="{E903928F-F6DA-470C-81A0-CF7D9DE0341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5" name="Freeform 7">
              <a:extLst>
                <a:ext uri="{FF2B5EF4-FFF2-40B4-BE49-F238E27FC236}">
                  <a16:creationId xmlns:a16="http://schemas.microsoft.com/office/drawing/2014/main" id="{ADA095F6-E326-4450-A2D6-DB2BF989B8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6" name="Rectangle 8">
              <a:extLst>
                <a:ext uri="{FF2B5EF4-FFF2-40B4-BE49-F238E27FC236}">
                  <a16:creationId xmlns:a16="http://schemas.microsoft.com/office/drawing/2014/main" id="{6B067F9A-FDF2-49EC-B4FF-CD4B90F7892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txBody>
            <a:bodyPr/>
            <a:lstStyle/>
            <a:p>
              <a:endParaRPr lang="en-US"/>
            </a:p>
          </p:txBody>
        </p:sp>
        <p:sp>
          <p:nvSpPr>
            <p:cNvPr id="17" name="Freeform 9">
              <a:extLst>
                <a:ext uri="{FF2B5EF4-FFF2-40B4-BE49-F238E27FC236}">
                  <a16:creationId xmlns:a16="http://schemas.microsoft.com/office/drawing/2014/main" id="{F1331213-D19D-49FC-8616-168A14565A8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8" name="Freeform 10">
              <a:extLst>
                <a:ext uri="{FF2B5EF4-FFF2-40B4-BE49-F238E27FC236}">
                  <a16:creationId xmlns:a16="http://schemas.microsoft.com/office/drawing/2014/main" id="{2ADFE242-96FC-4A14-8C59-90CD6DE1D9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9" name="Freeform 11">
              <a:extLst>
                <a:ext uri="{FF2B5EF4-FFF2-40B4-BE49-F238E27FC236}">
                  <a16:creationId xmlns:a16="http://schemas.microsoft.com/office/drawing/2014/main" id="{6A97B7BC-40BD-494B-9C6B-AF3045559A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0" name="Freeform 12">
              <a:extLst>
                <a:ext uri="{FF2B5EF4-FFF2-40B4-BE49-F238E27FC236}">
                  <a16:creationId xmlns:a16="http://schemas.microsoft.com/office/drawing/2014/main" id="{3D7F35CF-F44C-491F-904D-A31ED832137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1" name="Freeform 13">
              <a:extLst>
                <a:ext uri="{FF2B5EF4-FFF2-40B4-BE49-F238E27FC236}">
                  <a16:creationId xmlns:a16="http://schemas.microsoft.com/office/drawing/2014/main" id="{84D9BF7E-18C2-452C-B139-4ED58D7A03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2" name="Freeform 14">
              <a:extLst>
                <a:ext uri="{FF2B5EF4-FFF2-40B4-BE49-F238E27FC236}">
                  <a16:creationId xmlns:a16="http://schemas.microsoft.com/office/drawing/2014/main" id="{700A6223-AD38-426F-A6FE-7926CAEF31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3" name="Freeform 15">
              <a:extLst>
                <a:ext uri="{FF2B5EF4-FFF2-40B4-BE49-F238E27FC236}">
                  <a16:creationId xmlns:a16="http://schemas.microsoft.com/office/drawing/2014/main" id="{D172AA94-449F-45EB-94E6-67C186C32DD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4" name="Freeform 16">
              <a:extLst>
                <a:ext uri="{FF2B5EF4-FFF2-40B4-BE49-F238E27FC236}">
                  <a16:creationId xmlns:a16="http://schemas.microsoft.com/office/drawing/2014/main" id="{A7D4F697-8937-4F4C-83C5-770B3FCB82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5" name="Freeform 17">
              <a:extLst>
                <a:ext uri="{FF2B5EF4-FFF2-40B4-BE49-F238E27FC236}">
                  <a16:creationId xmlns:a16="http://schemas.microsoft.com/office/drawing/2014/main" id="{10AF1D59-5117-4D47-8414-4BB61F944B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6" name="Freeform 18">
              <a:extLst>
                <a:ext uri="{FF2B5EF4-FFF2-40B4-BE49-F238E27FC236}">
                  <a16:creationId xmlns:a16="http://schemas.microsoft.com/office/drawing/2014/main" id="{2387DC33-88B3-4718-8C94-41659EA33A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7" name="Freeform 19">
              <a:extLst>
                <a:ext uri="{FF2B5EF4-FFF2-40B4-BE49-F238E27FC236}">
                  <a16:creationId xmlns:a16="http://schemas.microsoft.com/office/drawing/2014/main" id="{D4E7EC64-4763-4F04-B2E4-E400364D72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8" name="Freeform 20">
              <a:extLst>
                <a:ext uri="{FF2B5EF4-FFF2-40B4-BE49-F238E27FC236}">
                  <a16:creationId xmlns:a16="http://schemas.microsoft.com/office/drawing/2014/main" id="{581717DF-9FD4-47CB-9579-E34DF7E8754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9" name="Freeform 21">
              <a:extLst>
                <a:ext uri="{FF2B5EF4-FFF2-40B4-BE49-F238E27FC236}">
                  <a16:creationId xmlns:a16="http://schemas.microsoft.com/office/drawing/2014/main" id="{BCD8EF50-6E58-4B2D-90B6-AFF236A73BC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30" name="Freeform 22">
              <a:extLst>
                <a:ext uri="{FF2B5EF4-FFF2-40B4-BE49-F238E27FC236}">
                  <a16:creationId xmlns:a16="http://schemas.microsoft.com/office/drawing/2014/main" id="{6524A268-142A-4CBF-BB8B-DC1FCBC8F7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31" name="Freeform 23">
              <a:extLst>
                <a:ext uri="{FF2B5EF4-FFF2-40B4-BE49-F238E27FC236}">
                  <a16:creationId xmlns:a16="http://schemas.microsoft.com/office/drawing/2014/main" id="{56A0E6F3-B76B-4813-B44B-56CE11A8A0C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32" name="Freeform 24">
              <a:extLst>
                <a:ext uri="{FF2B5EF4-FFF2-40B4-BE49-F238E27FC236}">
                  <a16:creationId xmlns:a16="http://schemas.microsoft.com/office/drawing/2014/main" id="{A74CED8D-B902-4B76-9CC8-30A09B2FA1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33" name="Freeform 25">
              <a:extLst>
                <a:ext uri="{FF2B5EF4-FFF2-40B4-BE49-F238E27FC236}">
                  <a16:creationId xmlns:a16="http://schemas.microsoft.com/office/drawing/2014/main" id="{ED007BD7-ED56-4566-B1FF-707160024A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34" name="Freeform 26">
              <a:extLst>
                <a:ext uri="{FF2B5EF4-FFF2-40B4-BE49-F238E27FC236}">
                  <a16:creationId xmlns:a16="http://schemas.microsoft.com/office/drawing/2014/main" id="{90AD48D2-5BC8-4C80-B126-B1A201242B8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35" name="Freeform 27">
              <a:extLst>
                <a:ext uri="{FF2B5EF4-FFF2-40B4-BE49-F238E27FC236}">
                  <a16:creationId xmlns:a16="http://schemas.microsoft.com/office/drawing/2014/main" id="{BE14C82F-9F35-4D61-B758-7BCE32DECB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36" name="Freeform 28">
              <a:extLst>
                <a:ext uri="{FF2B5EF4-FFF2-40B4-BE49-F238E27FC236}">
                  <a16:creationId xmlns:a16="http://schemas.microsoft.com/office/drawing/2014/main" id="{6540CE06-9028-497A-AC64-CF0ED60A745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37" name="Freeform 29">
              <a:extLst>
                <a:ext uri="{FF2B5EF4-FFF2-40B4-BE49-F238E27FC236}">
                  <a16:creationId xmlns:a16="http://schemas.microsoft.com/office/drawing/2014/main" id="{A4825B3B-52CD-4F08-BA02-6C2B0EFEDE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38" name="Freeform 30">
              <a:extLst>
                <a:ext uri="{FF2B5EF4-FFF2-40B4-BE49-F238E27FC236}">
                  <a16:creationId xmlns:a16="http://schemas.microsoft.com/office/drawing/2014/main" id="{6877A5EF-B8B8-44D3-AA57-4BBF89206D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39" name="Freeform 31">
              <a:extLst>
                <a:ext uri="{FF2B5EF4-FFF2-40B4-BE49-F238E27FC236}">
                  <a16:creationId xmlns:a16="http://schemas.microsoft.com/office/drawing/2014/main" id="{00BB365C-9180-4208-92CF-AB6A88848C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40" name="Freeform 32">
              <a:extLst>
                <a:ext uri="{FF2B5EF4-FFF2-40B4-BE49-F238E27FC236}">
                  <a16:creationId xmlns:a16="http://schemas.microsoft.com/office/drawing/2014/main" id="{8D1134D2-53A6-41D5-AC1A-5254A2FBD08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41" name="Rectangle 33">
              <a:extLst>
                <a:ext uri="{FF2B5EF4-FFF2-40B4-BE49-F238E27FC236}">
                  <a16:creationId xmlns:a16="http://schemas.microsoft.com/office/drawing/2014/main" id="{24C7FA73-07CD-479A-9B9E-DAD4D3B2BFC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txBody>
            <a:bodyPr/>
            <a:lstStyle/>
            <a:p>
              <a:endParaRPr lang="en-US"/>
            </a:p>
          </p:txBody>
        </p:sp>
        <p:sp>
          <p:nvSpPr>
            <p:cNvPr id="42" name="Freeform 34">
              <a:extLst>
                <a:ext uri="{FF2B5EF4-FFF2-40B4-BE49-F238E27FC236}">
                  <a16:creationId xmlns:a16="http://schemas.microsoft.com/office/drawing/2014/main" id="{AB24DF92-B081-4701-B58D-913261A00D7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43" name="Freeform 35">
              <a:extLst>
                <a:ext uri="{FF2B5EF4-FFF2-40B4-BE49-F238E27FC236}">
                  <a16:creationId xmlns:a16="http://schemas.microsoft.com/office/drawing/2014/main" id="{AB4DF275-6B82-4AA9-A7A9-138E631E30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44" name="Freeform 36">
              <a:extLst>
                <a:ext uri="{FF2B5EF4-FFF2-40B4-BE49-F238E27FC236}">
                  <a16:creationId xmlns:a16="http://schemas.microsoft.com/office/drawing/2014/main" id="{972A3812-16AD-453E-B1E6-9F39894F79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45" name="Freeform 37">
              <a:extLst>
                <a:ext uri="{FF2B5EF4-FFF2-40B4-BE49-F238E27FC236}">
                  <a16:creationId xmlns:a16="http://schemas.microsoft.com/office/drawing/2014/main" id="{8FB6759A-BAD8-4073-86A2-6DDD73DE2A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46" name="Freeform 38">
              <a:extLst>
                <a:ext uri="{FF2B5EF4-FFF2-40B4-BE49-F238E27FC236}">
                  <a16:creationId xmlns:a16="http://schemas.microsoft.com/office/drawing/2014/main" id="{9FCCB0F4-1178-47C1-9EE2-234EA715C1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47" name="Freeform 39">
              <a:extLst>
                <a:ext uri="{FF2B5EF4-FFF2-40B4-BE49-F238E27FC236}">
                  <a16:creationId xmlns:a16="http://schemas.microsoft.com/office/drawing/2014/main" id="{CB01BF0B-7EB0-4C18-80BE-20D2EAC048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48" name="Freeform 40">
              <a:extLst>
                <a:ext uri="{FF2B5EF4-FFF2-40B4-BE49-F238E27FC236}">
                  <a16:creationId xmlns:a16="http://schemas.microsoft.com/office/drawing/2014/main" id="{3266E9DA-C937-48E0-8F98-90A467760F1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49" name="Freeform 41">
              <a:extLst>
                <a:ext uri="{FF2B5EF4-FFF2-40B4-BE49-F238E27FC236}">
                  <a16:creationId xmlns:a16="http://schemas.microsoft.com/office/drawing/2014/main" id="{A8A9C00D-0425-4E68-A1DE-BCE5BD6BBD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50" name="Freeform 42">
              <a:extLst>
                <a:ext uri="{FF2B5EF4-FFF2-40B4-BE49-F238E27FC236}">
                  <a16:creationId xmlns:a16="http://schemas.microsoft.com/office/drawing/2014/main" id="{46230904-E744-4B55-84FF-826A6B737B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51" name="Freeform 43">
              <a:extLst>
                <a:ext uri="{FF2B5EF4-FFF2-40B4-BE49-F238E27FC236}">
                  <a16:creationId xmlns:a16="http://schemas.microsoft.com/office/drawing/2014/main" id="{D4291668-8AF0-4784-BC06-870768F53F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52" name="Freeform 44">
              <a:extLst>
                <a:ext uri="{FF2B5EF4-FFF2-40B4-BE49-F238E27FC236}">
                  <a16:creationId xmlns:a16="http://schemas.microsoft.com/office/drawing/2014/main" id="{D917DCBD-774B-4AAF-92AE-D18289FFC4D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53" name="Rectangle 45">
              <a:extLst>
                <a:ext uri="{FF2B5EF4-FFF2-40B4-BE49-F238E27FC236}">
                  <a16:creationId xmlns:a16="http://schemas.microsoft.com/office/drawing/2014/main" id="{9E50122E-0F19-4D65-9CB2-E22C3EA84AC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txBody>
            <a:bodyPr/>
            <a:lstStyle/>
            <a:p>
              <a:endParaRPr lang="en-US"/>
            </a:p>
          </p:txBody>
        </p:sp>
        <p:sp>
          <p:nvSpPr>
            <p:cNvPr id="54" name="Freeform 46">
              <a:extLst>
                <a:ext uri="{FF2B5EF4-FFF2-40B4-BE49-F238E27FC236}">
                  <a16:creationId xmlns:a16="http://schemas.microsoft.com/office/drawing/2014/main" id="{BC28A765-6E8B-4352-BD0C-35474F70AC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55" name="Freeform 47">
              <a:extLst>
                <a:ext uri="{FF2B5EF4-FFF2-40B4-BE49-F238E27FC236}">
                  <a16:creationId xmlns:a16="http://schemas.microsoft.com/office/drawing/2014/main" id="{0AC30A17-F494-44EB-9817-1B8B255CE46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56" name="Freeform 48">
              <a:extLst>
                <a:ext uri="{FF2B5EF4-FFF2-40B4-BE49-F238E27FC236}">
                  <a16:creationId xmlns:a16="http://schemas.microsoft.com/office/drawing/2014/main" id="{6088D59F-32BD-4932-9C22-9AA0FCDA74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57" name="Freeform 49">
              <a:extLst>
                <a:ext uri="{FF2B5EF4-FFF2-40B4-BE49-F238E27FC236}">
                  <a16:creationId xmlns:a16="http://schemas.microsoft.com/office/drawing/2014/main" id="{B18BBE45-5F21-47FA-B291-AC802D71556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58" name="Freeform 50">
              <a:extLst>
                <a:ext uri="{FF2B5EF4-FFF2-40B4-BE49-F238E27FC236}">
                  <a16:creationId xmlns:a16="http://schemas.microsoft.com/office/drawing/2014/main" id="{A1BD992D-1C4B-4E69-A627-A45D8958E0D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59" name="Freeform 51">
              <a:extLst>
                <a:ext uri="{FF2B5EF4-FFF2-40B4-BE49-F238E27FC236}">
                  <a16:creationId xmlns:a16="http://schemas.microsoft.com/office/drawing/2014/main" id="{571C0498-7105-455E-8B0A-233F850F18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60" name="Freeform 52">
              <a:extLst>
                <a:ext uri="{FF2B5EF4-FFF2-40B4-BE49-F238E27FC236}">
                  <a16:creationId xmlns:a16="http://schemas.microsoft.com/office/drawing/2014/main" id="{F6FA78CC-C0B1-422F-B535-05580A9716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61" name="Freeform 53">
              <a:extLst>
                <a:ext uri="{FF2B5EF4-FFF2-40B4-BE49-F238E27FC236}">
                  <a16:creationId xmlns:a16="http://schemas.microsoft.com/office/drawing/2014/main" id="{49A1BACF-EE5E-46F8-8968-D4CF18BC011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62" name="Freeform 54">
              <a:extLst>
                <a:ext uri="{FF2B5EF4-FFF2-40B4-BE49-F238E27FC236}">
                  <a16:creationId xmlns:a16="http://schemas.microsoft.com/office/drawing/2014/main" id="{0AF8DFAF-8AF7-453E-AED7-89E59FBD7D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63" name="Freeform 55">
              <a:extLst>
                <a:ext uri="{FF2B5EF4-FFF2-40B4-BE49-F238E27FC236}">
                  <a16:creationId xmlns:a16="http://schemas.microsoft.com/office/drawing/2014/main" id="{F8C26D97-8DA4-4556-92E4-2AE66B365B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64" name="Freeform 56">
              <a:extLst>
                <a:ext uri="{FF2B5EF4-FFF2-40B4-BE49-F238E27FC236}">
                  <a16:creationId xmlns:a16="http://schemas.microsoft.com/office/drawing/2014/main" id="{EEF9D855-A8A7-44CC-919C-BEA327F2542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65" name="Freeform 57">
              <a:extLst>
                <a:ext uri="{FF2B5EF4-FFF2-40B4-BE49-F238E27FC236}">
                  <a16:creationId xmlns:a16="http://schemas.microsoft.com/office/drawing/2014/main" id="{11F0B045-803C-4067-A182-066EEB2C4F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66" name="Freeform 58">
              <a:extLst>
                <a:ext uri="{FF2B5EF4-FFF2-40B4-BE49-F238E27FC236}">
                  <a16:creationId xmlns:a16="http://schemas.microsoft.com/office/drawing/2014/main" id="{3C1FCACB-EFEF-4B54-99A6-E327A637C25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grpSp>
      <p:sp>
        <p:nvSpPr>
          <p:cNvPr id="2" name="Title 1">
            <a:extLst>
              <a:ext uri="{FF2B5EF4-FFF2-40B4-BE49-F238E27FC236}">
                <a16:creationId xmlns:a16="http://schemas.microsoft.com/office/drawing/2014/main" id="{AD5C42D4-674F-383B-AD39-8C571BB60B71}"/>
              </a:ext>
            </a:extLst>
          </p:cNvPr>
          <p:cNvSpPr>
            <a:spLocks noGrp="1"/>
          </p:cNvSpPr>
          <p:nvPr>
            <p:ph type="title"/>
          </p:nvPr>
        </p:nvSpPr>
        <p:spPr>
          <a:xfrm>
            <a:off x="1876425" y="1113282"/>
            <a:ext cx="3734941" cy="2396681"/>
          </a:xfrm>
        </p:spPr>
        <p:txBody>
          <a:bodyPr vert="horz" lIns="91440" tIns="45720" rIns="91440" bIns="45720" rtlCol="0" anchor="b">
            <a:normAutofit/>
          </a:bodyPr>
          <a:lstStyle/>
          <a:p>
            <a:r>
              <a:rPr lang="en-US" sz="3000"/>
              <a:t>12- How many reservations were made in each month of the year?</a:t>
            </a:r>
          </a:p>
        </p:txBody>
      </p:sp>
      <p:sp>
        <p:nvSpPr>
          <p:cNvPr id="68" name="Round Diagonal Corner Rectangle 6">
            <a:extLst>
              <a:ext uri="{FF2B5EF4-FFF2-40B4-BE49-F238E27FC236}">
                <a16:creationId xmlns:a16="http://schemas.microsoft.com/office/drawing/2014/main" id="{01958E0A-0BC1-424F-9B41-D614FC13A4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5999" y="808057"/>
            <a:ext cx="5286376" cy="5234394"/>
          </a:xfrm>
          <a:prstGeom prst="round2DiagRect">
            <a:avLst>
              <a:gd name="adj1" fmla="val 6185"/>
              <a:gd name="adj2" fmla="val 0"/>
            </a:avLst>
          </a:prstGeom>
          <a:solidFill>
            <a:srgbClr val="FFFFFF"/>
          </a:solid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1FE68ABC-3329-2F9B-D252-EBB39EFB2CEB}"/>
              </a:ext>
            </a:extLst>
          </p:cNvPr>
          <p:cNvPicPr>
            <a:picLocks noChangeAspect="1"/>
          </p:cNvPicPr>
          <p:nvPr/>
        </p:nvPicPr>
        <p:blipFill rotWithShape="1">
          <a:blip r:embed="rId4"/>
          <a:srcRect l="2912" r="38855" b="-1"/>
          <a:stretch/>
        </p:blipFill>
        <p:spPr>
          <a:xfrm>
            <a:off x="6209477" y="903288"/>
            <a:ext cx="5074146" cy="5010346"/>
          </a:xfrm>
          <a:prstGeom prst="rect">
            <a:avLst/>
          </a:prstGeom>
        </p:spPr>
      </p:pic>
    </p:spTree>
    <p:extLst>
      <p:ext uri="{BB962C8B-B14F-4D97-AF65-F5344CB8AC3E}">
        <p14:creationId xmlns:p14="http://schemas.microsoft.com/office/powerpoint/2010/main" val="29666664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pic>
        <p:nvPicPr>
          <p:cNvPr id="254" name="Picture 2">
            <a:extLst>
              <a:ext uri="{FF2B5EF4-FFF2-40B4-BE49-F238E27FC236}">
                <a16:creationId xmlns:a16="http://schemas.microsoft.com/office/drawing/2014/main" id="{678E285C-BE9E-45B7-A3EE-B9792DAE991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256" name="Group 255">
            <a:extLst>
              <a:ext uri="{FF2B5EF4-FFF2-40B4-BE49-F238E27FC236}">
                <a16:creationId xmlns:a16="http://schemas.microsoft.com/office/drawing/2014/main" id="{AB86F577-8905-4B21-8AF3-C1BB3433775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257" name="Rectangle 5">
              <a:extLst>
                <a:ext uri="{FF2B5EF4-FFF2-40B4-BE49-F238E27FC236}">
                  <a16:creationId xmlns:a16="http://schemas.microsoft.com/office/drawing/2014/main" id="{D2F1CFF3-A579-4D24-B5F9-1C71BA6FE5E8}"/>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258" name="Freeform 6">
              <a:extLst>
                <a:ext uri="{FF2B5EF4-FFF2-40B4-BE49-F238E27FC236}">
                  <a16:creationId xmlns:a16="http://schemas.microsoft.com/office/drawing/2014/main" id="{57601B50-7EB1-43FA-8360-4297BCD7632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59" name="Freeform 7">
              <a:extLst>
                <a:ext uri="{FF2B5EF4-FFF2-40B4-BE49-F238E27FC236}">
                  <a16:creationId xmlns:a16="http://schemas.microsoft.com/office/drawing/2014/main" id="{60BD8B7A-CD01-4638-A2C9-299AC68B9B9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60" name="Rectangle 8">
              <a:extLst>
                <a:ext uri="{FF2B5EF4-FFF2-40B4-BE49-F238E27FC236}">
                  <a16:creationId xmlns:a16="http://schemas.microsoft.com/office/drawing/2014/main" id="{095B58F9-6C29-48BE-9DA6-38550805212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261" name="Freeform 9">
              <a:extLst>
                <a:ext uri="{FF2B5EF4-FFF2-40B4-BE49-F238E27FC236}">
                  <a16:creationId xmlns:a16="http://schemas.microsoft.com/office/drawing/2014/main" id="{0C84674F-2E8A-4B70-B801-00722CDD581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62" name="Freeform 10">
              <a:extLst>
                <a:ext uri="{FF2B5EF4-FFF2-40B4-BE49-F238E27FC236}">
                  <a16:creationId xmlns:a16="http://schemas.microsoft.com/office/drawing/2014/main" id="{34F320BB-D6A9-45FE-8556-498B763B1E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63" name="Freeform 11">
              <a:extLst>
                <a:ext uri="{FF2B5EF4-FFF2-40B4-BE49-F238E27FC236}">
                  <a16:creationId xmlns:a16="http://schemas.microsoft.com/office/drawing/2014/main" id="{5493D54A-532A-46ED-AF63-A0A54818EF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64" name="Freeform 12">
              <a:extLst>
                <a:ext uri="{FF2B5EF4-FFF2-40B4-BE49-F238E27FC236}">
                  <a16:creationId xmlns:a16="http://schemas.microsoft.com/office/drawing/2014/main" id="{EAF2EDFA-9C0B-44E2-B4BB-312B58BCA8E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65" name="Freeform 13">
              <a:extLst>
                <a:ext uri="{FF2B5EF4-FFF2-40B4-BE49-F238E27FC236}">
                  <a16:creationId xmlns:a16="http://schemas.microsoft.com/office/drawing/2014/main" id="{A3641113-CE35-42A4-B605-41BC06BF4F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66" name="Freeform 14">
              <a:extLst>
                <a:ext uri="{FF2B5EF4-FFF2-40B4-BE49-F238E27FC236}">
                  <a16:creationId xmlns:a16="http://schemas.microsoft.com/office/drawing/2014/main" id="{DA2E5B2C-BAC4-4440-9B7E-F38783197A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67" name="Freeform 15">
              <a:extLst>
                <a:ext uri="{FF2B5EF4-FFF2-40B4-BE49-F238E27FC236}">
                  <a16:creationId xmlns:a16="http://schemas.microsoft.com/office/drawing/2014/main" id="{D8A506DF-2E53-42C9-94BE-B98E32E0578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68" name="Freeform 16">
              <a:extLst>
                <a:ext uri="{FF2B5EF4-FFF2-40B4-BE49-F238E27FC236}">
                  <a16:creationId xmlns:a16="http://schemas.microsoft.com/office/drawing/2014/main" id="{12934FF8-5F70-40BF-BBB6-5EB941FB9BD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69" name="Freeform 17">
              <a:extLst>
                <a:ext uri="{FF2B5EF4-FFF2-40B4-BE49-F238E27FC236}">
                  <a16:creationId xmlns:a16="http://schemas.microsoft.com/office/drawing/2014/main" id="{8EB3FB08-D01D-4E24-BE40-C16269DF62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70" name="Freeform 18">
              <a:extLst>
                <a:ext uri="{FF2B5EF4-FFF2-40B4-BE49-F238E27FC236}">
                  <a16:creationId xmlns:a16="http://schemas.microsoft.com/office/drawing/2014/main" id="{D24E50D7-2753-4169-AD51-C106DA1B7A2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71" name="Freeform 19">
              <a:extLst>
                <a:ext uri="{FF2B5EF4-FFF2-40B4-BE49-F238E27FC236}">
                  <a16:creationId xmlns:a16="http://schemas.microsoft.com/office/drawing/2014/main" id="{DF94B7E0-D9B6-4096-94D0-18D3AC0EF6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72" name="Freeform 20">
              <a:extLst>
                <a:ext uri="{FF2B5EF4-FFF2-40B4-BE49-F238E27FC236}">
                  <a16:creationId xmlns:a16="http://schemas.microsoft.com/office/drawing/2014/main" id="{EBC05ADE-BBA2-4387-B005-3196E2E1982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73" name="Freeform 21">
              <a:extLst>
                <a:ext uri="{FF2B5EF4-FFF2-40B4-BE49-F238E27FC236}">
                  <a16:creationId xmlns:a16="http://schemas.microsoft.com/office/drawing/2014/main" id="{BBED1CEE-14D2-442F-AB08-401ABE3EFB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74" name="Freeform 22">
              <a:extLst>
                <a:ext uri="{FF2B5EF4-FFF2-40B4-BE49-F238E27FC236}">
                  <a16:creationId xmlns:a16="http://schemas.microsoft.com/office/drawing/2014/main" id="{4F6574C0-78E8-49EA-84BC-EE9D55707F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75" name="Freeform 23">
              <a:extLst>
                <a:ext uri="{FF2B5EF4-FFF2-40B4-BE49-F238E27FC236}">
                  <a16:creationId xmlns:a16="http://schemas.microsoft.com/office/drawing/2014/main" id="{65BCDB0B-615E-4CA1-AFD5-6B121CB7CEB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76" name="Freeform 24">
              <a:extLst>
                <a:ext uri="{FF2B5EF4-FFF2-40B4-BE49-F238E27FC236}">
                  <a16:creationId xmlns:a16="http://schemas.microsoft.com/office/drawing/2014/main" id="{40627863-B7FC-44D1-9E53-E728FFF675A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77" name="Freeform 25">
              <a:extLst>
                <a:ext uri="{FF2B5EF4-FFF2-40B4-BE49-F238E27FC236}">
                  <a16:creationId xmlns:a16="http://schemas.microsoft.com/office/drawing/2014/main" id="{52FD6F8C-3AF1-487E-91F4-6E55146F1F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78" name="Freeform 26">
              <a:extLst>
                <a:ext uri="{FF2B5EF4-FFF2-40B4-BE49-F238E27FC236}">
                  <a16:creationId xmlns:a16="http://schemas.microsoft.com/office/drawing/2014/main" id="{50323CF3-93CB-4E03-95C0-B180BB87A8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79" name="Freeform 27">
              <a:extLst>
                <a:ext uri="{FF2B5EF4-FFF2-40B4-BE49-F238E27FC236}">
                  <a16:creationId xmlns:a16="http://schemas.microsoft.com/office/drawing/2014/main" id="{EB47D82F-CF1B-47E6-9FA2-F3A9C5F945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80" name="Freeform 28">
              <a:extLst>
                <a:ext uri="{FF2B5EF4-FFF2-40B4-BE49-F238E27FC236}">
                  <a16:creationId xmlns:a16="http://schemas.microsoft.com/office/drawing/2014/main" id="{0606708F-F2D4-4678-8ED2-39041BC64D7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81" name="Freeform 29">
              <a:extLst>
                <a:ext uri="{FF2B5EF4-FFF2-40B4-BE49-F238E27FC236}">
                  <a16:creationId xmlns:a16="http://schemas.microsoft.com/office/drawing/2014/main" id="{D7EB95B4-15E4-433D-B36F-21FF341AD9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82" name="Freeform 30">
              <a:extLst>
                <a:ext uri="{FF2B5EF4-FFF2-40B4-BE49-F238E27FC236}">
                  <a16:creationId xmlns:a16="http://schemas.microsoft.com/office/drawing/2014/main" id="{500A541B-4C75-497C-A489-097ED29964F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83" name="Freeform 31">
              <a:extLst>
                <a:ext uri="{FF2B5EF4-FFF2-40B4-BE49-F238E27FC236}">
                  <a16:creationId xmlns:a16="http://schemas.microsoft.com/office/drawing/2014/main" id="{5789326F-12A4-48B8-B0ED-A6A2AE0C27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84" name="Freeform 32">
              <a:extLst>
                <a:ext uri="{FF2B5EF4-FFF2-40B4-BE49-F238E27FC236}">
                  <a16:creationId xmlns:a16="http://schemas.microsoft.com/office/drawing/2014/main" id="{25FA672E-2B65-477F-AA75-6261CE652F2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85" name="Rectangle 33">
              <a:extLst>
                <a:ext uri="{FF2B5EF4-FFF2-40B4-BE49-F238E27FC236}">
                  <a16:creationId xmlns:a16="http://schemas.microsoft.com/office/drawing/2014/main" id="{BB09AF8D-E68B-499C-B9F5-2F365813D3C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286" name="Freeform 34">
              <a:extLst>
                <a:ext uri="{FF2B5EF4-FFF2-40B4-BE49-F238E27FC236}">
                  <a16:creationId xmlns:a16="http://schemas.microsoft.com/office/drawing/2014/main" id="{7991AEAD-B5F3-47BA-9F1B-86C16A84AD3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87" name="Freeform 35">
              <a:extLst>
                <a:ext uri="{FF2B5EF4-FFF2-40B4-BE49-F238E27FC236}">
                  <a16:creationId xmlns:a16="http://schemas.microsoft.com/office/drawing/2014/main" id="{19A85F58-4C3A-4388-B55C-2329EEAECF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88" name="Freeform 36">
              <a:extLst>
                <a:ext uri="{FF2B5EF4-FFF2-40B4-BE49-F238E27FC236}">
                  <a16:creationId xmlns:a16="http://schemas.microsoft.com/office/drawing/2014/main" id="{05652F38-94D9-41B7-A699-7E8F0C78D8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89" name="Freeform 37">
              <a:extLst>
                <a:ext uri="{FF2B5EF4-FFF2-40B4-BE49-F238E27FC236}">
                  <a16:creationId xmlns:a16="http://schemas.microsoft.com/office/drawing/2014/main" id="{3C043852-C250-4518-BB89-C91A349171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90" name="Freeform 38">
              <a:extLst>
                <a:ext uri="{FF2B5EF4-FFF2-40B4-BE49-F238E27FC236}">
                  <a16:creationId xmlns:a16="http://schemas.microsoft.com/office/drawing/2014/main" id="{0CAB9A07-ECF2-416C-8528-F75DACB138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91" name="Freeform 39">
              <a:extLst>
                <a:ext uri="{FF2B5EF4-FFF2-40B4-BE49-F238E27FC236}">
                  <a16:creationId xmlns:a16="http://schemas.microsoft.com/office/drawing/2014/main" id="{904A314C-A829-4AA6-92E2-529BCCF95C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92" name="Freeform 40">
              <a:extLst>
                <a:ext uri="{FF2B5EF4-FFF2-40B4-BE49-F238E27FC236}">
                  <a16:creationId xmlns:a16="http://schemas.microsoft.com/office/drawing/2014/main" id="{244EE6BA-4569-43ED-9E2E-1FB66201B7E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93" name="Freeform 41">
              <a:extLst>
                <a:ext uri="{FF2B5EF4-FFF2-40B4-BE49-F238E27FC236}">
                  <a16:creationId xmlns:a16="http://schemas.microsoft.com/office/drawing/2014/main" id="{BEB8252E-FB2A-4BB5-BEC6-CA10FF6F7C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94" name="Freeform 42">
              <a:extLst>
                <a:ext uri="{FF2B5EF4-FFF2-40B4-BE49-F238E27FC236}">
                  <a16:creationId xmlns:a16="http://schemas.microsoft.com/office/drawing/2014/main" id="{91414711-C3A4-4E96-854A-DDDEB2F2E3E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95" name="Freeform 43">
              <a:extLst>
                <a:ext uri="{FF2B5EF4-FFF2-40B4-BE49-F238E27FC236}">
                  <a16:creationId xmlns:a16="http://schemas.microsoft.com/office/drawing/2014/main" id="{86815BA8-3055-4B42-98C3-4202FD92E0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96" name="Freeform 44">
              <a:extLst>
                <a:ext uri="{FF2B5EF4-FFF2-40B4-BE49-F238E27FC236}">
                  <a16:creationId xmlns:a16="http://schemas.microsoft.com/office/drawing/2014/main" id="{44457813-E991-44AE-9A83-B7488D1F362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97" name="Rectangle 45">
              <a:extLst>
                <a:ext uri="{FF2B5EF4-FFF2-40B4-BE49-F238E27FC236}">
                  <a16:creationId xmlns:a16="http://schemas.microsoft.com/office/drawing/2014/main" id="{8CE1CF47-A73F-4560-8835-AE1DC51E5CA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298" name="Freeform 46">
              <a:extLst>
                <a:ext uri="{FF2B5EF4-FFF2-40B4-BE49-F238E27FC236}">
                  <a16:creationId xmlns:a16="http://schemas.microsoft.com/office/drawing/2014/main" id="{C2A935E4-AACC-4CB9-995E-D286178873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99" name="Freeform 47">
              <a:extLst>
                <a:ext uri="{FF2B5EF4-FFF2-40B4-BE49-F238E27FC236}">
                  <a16:creationId xmlns:a16="http://schemas.microsoft.com/office/drawing/2014/main" id="{93B5B778-8ACB-4004-932D-BD95997BAEF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00" name="Freeform 48">
              <a:extLst>
                <a:ext uri="{FF2B5EF4-FFF2-40B4-BE49-F238E27FC236}">
                  <a16:creationId xmlns:a16="http://schemas.microsoft.com/office/drawing/2014/main" id="{1434AF34-0919-40AD-84B1-446D4FF2D6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01" name="Freeform 49">
              <a:extLst>
                <a:ext uri="{FF2B5EF4-FFF2-40B4-BE49-F238E27FC236}">
                  <a16:creationId xmlns:a16="http://schemas.microsoft.com/office/drawing/2014/main" id="{29546CF3-6DDD-4073-AB7F-C6E722257A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02" name="Freeform 50">
              <a:extLst>
                <a:ext uri="{FF2B5EF4-FFF2-40B4-BE49-F238E27FC236}">
                  <a16:creationId xmlns:a16="http://schemas.microsoft.com/office/drawing/2014/main" id="{289D46AB-128A-477F-B6C9-F40F115D6CE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03" name="Freeform 51">
              <a:extLst>
                <a:ext uri="{FF2B5EF4-FFF2-40B4-BE49-F238E27FC236}">
                  <a16:creationId xmlns:a16="http://schemas.microsoft.com/office/drawing/2014/main" id="{A7DA7E67-3368-44AD-AACD-EB64AE3487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04" name="Freeform 52">
              <a:extLst>
                <a:ext uri="{FF2B5EF4-FFF2-40B4-BE49-F238E27FC236}">
                  <a16:creationId xmlns:a16="http://schemas.microsoft.com/office/drawing/2014/main" id="{78BB1152-AB85-4AD8-BBA1-07CEA1F508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05" name="Freeform 53">
              <a:extLst>
                <a:ext uri="{FF2B5EF4-FFF2-40B4-BE49-F238E27FC236}">
                  <a16:creationId xmlns:a16="http://schemas.microsoft.com/office/drawing/2014/main" id="{A982E7F2-DD68-4093-B9C5-3E42B475AB4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06" name="Freeform 54">
              <a:extLst>
                <a:ext uri="{FF2B5EF4-FFF2-40B4-BE49-F238E27FC236}">
                  <a16:creationId xmlns:a16="http://schemas.microsoft.com/office/drawing/2014/main" id="{A682E224-4CD6-420B-897A-B23D50B82ED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07" name="Freeform 55">
              <a:extLst>
                <a:ext uri="{FF2B5EF4-FFF2-40B4-BE49-F238E27FC236}">
                  <a16:creationId xmlns:a16="http://schemas.microsoft.com/office/drawing/2014/main" id="{31B90F10-06CD-480E-8D35-6E0FFFB894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08" name="Freeform 56">
              <a:extLst>
                <a:ext uri="{FF2B5EF4-FFF2-40B4-BE49-F238E27FC236}">
                  <a16:creationId xmlns:a16="http://schemas.microsoft.com/office/drawing/2014/main" id="{7BC977DB-69B0-4D8D-B77C-E1127EC4172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09" name="Freeform 57">
              <a:extLst>
                <a:ext uri="{FF2B5EF4-FFF2-40B4-BE49-F238E27FC236}">
                  <a16:creationId xmlns:a16="http://schemas.microsoft.com/office/drawing/2014/main" id="{24127454-3FCB-41D6-ACFB-81D7E05A79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10" name="Freeform 58">
              <a:extLst>
                <a:ext uri="{FF2B5EF4-FFF2-40B4-BE49-F238E27FC236}">
                  <a16:creationId xmlns:a16="http://schemas.microsoft.com/office/drawing/2014/main" id="{7AA80D42-B8A8-475B-ADBF-99719CE9FE5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grpSp>
      <p:sp>
        <p:nvSpPr>
          <p:cNvPr id="2" name="Title 1">
            <a:extLst>
              <a:ext uri="{FF2B5EF4-FFF2-40B4-BE49-F238E27FC236}">
                <a16:creationId xmlns:a16="http://schemas.microsoft.com/office/drawing/2014/main" id="{2FE09F49-9924-CC76-B41C-0F90BA6AABAE}"/>
              </a:ext>
            </a:extLst>
          </p:cNvPr>
          <p:cNvSpPr>
            <a:spLocks noGrp="1"/>
          </p:cNvSpPr>
          <p:nvPr>
            <p:ph type="title"/>
          </p:nvPr>
        </p:nvSpPr>
        <p:spPr>
          <a:xfrm>
            <a:off x="1876424" y="5007351"/>
            <a:ext cx="8791575" cy="1301673"/>
          </a:xfrm>
        </p:spPr>
        <p:txBody>
          <a:bodyPr vert="horz" lIns="91440" tIns="45720" rIns="91440" bIns="45720" rtlCol="0" anchor="b">
            <a:normAutofit/>
          </a:bodyPr>
          <a:lstStyle/>
          <a:p>
            <a:r>
              <a:rPr lang="en-US" sz="2600" dirty="0"/>
              <a:t>13- What is the average number of nights (both weekend and weekday) spent by guests for each room type?</a:t>
            </a:r>
          </a:p>
        </p:txBody>
      </p:sp>
      <p:pic>
        <p:nvPicPr>
          <p:cNvPr id="7" name="Picture 6">
            <a:extLst>
              <a:ext uri="{FF2B5EF4-FFF2-40B4-BE49-F238E27FC236}">
                <a16:creationId xmlns:a16="http://schemas.microsoft.com/office/drawing/2014/main" id="{FBA00153-F0F9-FB9A-32E0-E048876D98BC}"/>
              </a:ext>
            </a:extLst>
          </p:cNvPr>
          <p:cNvPicPr>
            <a:picLocks noChangeAspect="1"/>
          </p:cNvPicPr>
          <p:nvPr/>
        </p:nvPicPr>
        <p:blipFill>
          <a:blip r:embed="rId4"/>
          <a:stretch>
            <a:fillRect/>
          </a:stretch>
        </p:blipFill>
        <p:spPr>
          <a:xfrm>
            <a:off x="2165407" y="488871"/>
            <a:ext cx="7864398" cy="4482708"/>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Tree>
    <p:extLst>
      <p:ext uri="{BB962C8B-B14F-4D97-AF65-F5344CB8AC3E}">
        <p14:creationId xmlns:p14="http://schemas.microsoft.com/office/powerpoint/2010/main" val="30683269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pic>
        <p:nvPicPr>
          <p:cNvPr id="10" name="Picture 2">
            <a:extLst>
              <a:ext uri="{FF2B5EF4-FFF2-40B4-BE49-F238E27FC236}">
                <a16:creationId xmlns:a16="http://schemas.microsoft.com/office/drawing/2014/main" id="{50C065C3-0FE3-4452-B765-CB05BBB2A98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p14="http://schemas.microsoft.com/office/powerpoint/2010/main" xmlns:a14="http://schemas.microsoft.com/office/drawing/2010/main" xmlns:a16="http://schemas.microsoft.com/office/drawing/2014/main" xmlns="">
                <a:solidFill>
                  <a:srgbClr val="FFFFFF"/>
                </a:solidFill>
              </a14:hiddenFill>
            </a:ext>
          </a:extLst>
        </p:spPr>
      </p:pic>
      <p:grpSp>
        <p:nvGrpSpPr>
          <p:cNvPr id="12" name="Group 11">
            <a:extLst>
              <a:ext uri="{FF2B5EF4-FFF2-40B4-BE49-F238E27FC236}">
                <a16:creationId xmlns:a16="http://schemas.microsoft.com/office/drawing/2014/main" id="{9795E515-5F57-431F-9A0D-3A0419DF757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3" name="Rectangle 5">
              <a:extLst>
                <a:ext uri="{FF2B5EF4-FFF2-40B4-BE49-F238E27FC236}">
                  <a16:creationId xmlns:a16="http://schemas.microsoft.com/office/drawing/2014/main" id="{D45BCBFE-0478-4767-BF2E-FC2C548BA62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txBody>
            <a:bodyPr/>
            <a:lstStyle/>
            <a:p>
              <a:endParaRPr lang="en-US"/>
            </a:p>
          </p:txBody>
        </p:sp>
        <p:sp>
          <p:nvSpPr>
            <p:cNvPr id="14" name="Freeform 6">
              <a:extLst>
                <a:ext uri="{FF2B5EF4-FFF2-40B4-BE49-F238E27FC236}">
                  <a16:creationId xmlns:a16="http://schemas.microsoft.com/office/drawing/2014/main" id="{E903928F-F6DA-470C-81A0-CF7D9DE0341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5" name="Freeform 7">
              <a:extLst>
                <a:ext uri="{FF2B5EF4-FFF2-40B4-BE49-F238E27FC236}">
                  <a16:creationId xmlns:a16="http://schemas.microsoft.com/office/drawing/2014/main" id="{ADA095F6-E326-4450-A2D6-DB2BF989B8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6" name="Rectangle 8">
              <a:extLst>
                <a:ext uri="{FF2B5EF4-FFF2-40B4-BE49-F238E27FC236}">
                  <a16:creationId xmlns:a16="http://schemas.microsoft.com/office/drawing/2014/main" id="{6B067F9A-FDF2-49EC-B4FF-CD4B90F7892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txBody>
            <a:bodyPr/>
            <a:lstStyle/>
            <a:p>
              <a:endParaRPr lang="en-US"/>
            </a:p>
          </p:txBody>
        </p:sp>
        <p:sp>
          <p:nvSpPr>
            <p:cNvPr id="17" name="Freeform 9">
              <a:extLst>
                <a:ext uri="{FF2B5EF4-FFF2-40B4-BE49-F238E27FC236}">
                  <a16:creationId xmlns:a16="http://schemas.microsoft.com/office/drawing/2014/main" id="{F1331213-D19D-49FC-8616-168A14565A8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8" name="Freeform 10">
              <a:extLst>
                <a:ext uri="{FF2B5EF4-FFF2-40B4-BE49-F238E27FC236}">
                  <a16:creationId xmlns:a16="http://schemas.microsoft.com/office/drawing/2014/main" id="{2ADFE242-96FC-4A14-8C59-90CD6DE1D9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9" name="Freeform 11">
              <a:extLst>
                <a:ext uri="{FF2B5EF4-FFF2-40B4-BE49-F238E27FC236}">
                  <a16:creationId xmlns:a16="http://schemas.microsoft.com/office/drawing/2014/main" id="{6A97B7BC-40BD-494B-9C6B-AF3045559A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0" name="Freeform 12">
              <a:extLst>
                <a:ext uri="{FF2B5EF4-FFF2-40B4-BE49-F238E27FC236}">
                  <a16:creationId xmlns:a16="http://schemas.microsoft.com/office/drawing/2014/main" id="{3D7F35CF-F44C-491F-904D-A31ED832137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1" name="Freeform 13">
              <a:extLst>
                <a:ext uri="{FF2B5EF4-FFF2-40B4-BE49-F238E27FC236}">
                  <a16:creationId xmlns:a16="http://schemas.microsoft.com/office/drawing/2014/main" id="{84D9BF7E-18C2-452C-B139-4ED58D7A03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2" name="Freeform 14">
              <a:extLst>
                <a:ext uri="{FF2B5EF4-FFF2-40B4-BE49-F238E27FC236}">
                  <a16:creationId xmlns:a16="http://schemas.microsoft.com/office/drawing/2014/main" id="{700A6223-AD38-426F-A6FE-7926CAEF31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3" name="Freeform 15">
              <a:extLst>
                <a:ext uri="{FF2B5EF4-FFF2-40B4-BE49-F238E27FC236}">
                  <a16:creationId xmlns:a16="http://schemas.microsoft.com/office/drawing/2014/main" id="{D172AA94-449F-45EB-94E6-67C186C32DD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4" name="Freeform 16">
              <a:extLst>
                <a:ext uri="{FF2B5EF4-FFF2-40B4-BE49-F238E27FC236}">
                  <a16:creationId xmlns:a16="http://schemas.microsoft.com/office/drawing/2014/main" id="{A7D4F697-8937-4F4C-83C5-770B3FCB82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5" name="Freeform 17">
              <a:extLst>
                <a:ext uri="{FF2B5EF4-FFF2-40B4-BE49-F238E27FC236}">
                  <a16:creationId xmlns:a16="http://schemas.microsoft.com/office/drawing/2014/main" id="{10AF1D59-5117-4D47-8414-4BB61F944B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6" name="Freeform 18">
              <a:extLst>
                <a:ext uri="{FF2B5EF4-FFF2-40B4-BE49-F238E27FC236}">
                  <a16:creationId xmlns:a16="http://schemas.microsoft.com/office/drawing/2014/main" id="{2387DC33-88B3-4718-8C94-41659EA33A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7" name="Freeform 19">
              <a:extLst>
                <a:ext uri="{FF2B5EF4-FFF2-40B4-BE49-F238E27FC236}">
                  <a16:creationId xmlns:a16="http://schemas.microsoft.com/office/drawing/2014/main" id="{D4E7EC64-4763-4F04-B2E4-E400364D72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8" name="Freeform 20">
              <a:extLst>
                <a:ext uri="{FF2B5EF4-FFF2-40B4-BE49-F238E27FC236}">
                  <a16:creationId xmlns:a16="http://schemas.microsoft.com/office/drawing/2014/main" id="{581717DF-9FD4-47CB-9579-E34DF7E8754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9" name="Freeform 21">
              <a:extLst>
                <a:ext uri="{FF2B5EF4-FFF2-40B4-BE49-F238E27FC236}">
                  <a16:creationId xmlns:a16="http://schemas.microsoft.com/office/drawing/2014/main" id="{BCD8EF50-6E58-4B2D-90B6-AFF236A73BC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30" name="Freeform 22">
              <a:extLst>
                <a:ext uri="{FF2B5EF4-FFF2-40B4-BE49-F238E27FC236}">
                  <a16:creationId xmlns:a16="http://schemas.microsoft.com/office/drawing/2014/main" id="{6524A268-142A-4CBF-BB8B-DC1FCBC8F7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31" name="Freeform 23">
              <a:extLst>
                <a:ext uri="{FF2B5EF4-FFF2-40B4-BE49-F238E27FC236}">
                  <a16:creationId xmlns:a16="http://schemas.microsoft.com/office/drawing/2014/main" id="{56A0E6F3-B76B-4813-B44B-56CE11A8A0C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32" name="Freeform 24">
              <a:extLst>
                <a:ext uri="{FF2B5EF4-FFF2-40B4-BE49-F238E27FC236}">
                  <a16:creationId xmlns:a16="http://schemas.microsoft.com/office/drawing/2014/main" id="{A74CED8D-B902-4B76-9CC8-30A09B2FA1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33" name="Freeform 25">
              <a:extLst>
                <a:ext uri="{FF2B5EF4-FFF2-40B4-BE49-F238E27FC236}">
                  <a16:creationId xmlns:a16="http://schemas.microsoft.com/office/drawing/2014/main" id="{ED007BD7-ED56-4566-B1FF-707160024A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34" name="Freeform 26">
              <a:extLst>
                <a:ext uri="{FF2B5EF4-FFF2-40B4-BE49-F238E27FC236}">
                  <a16:creationId xmlns:a16="http://schemas.microsoft.com/office/drawing/2014/main" id="{90AD48D2-5BC8-4C80-B126-B1A201242B8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35" name="Freeform 27">
              <a:extLst>
                <a:ext uri="{FF2B5EF4-FFF2-40B4-BE49-F238E27FC236}">
                  <a16:creationId xmlns:a16="http://schemas.microsoft.com/office/drawing/2014/main" id="{BE14C82F-9F35-4D61-B758-7BCE32DECB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36" name="Freeform 28">
              <a:extLst>
                <a:ext uri="{FF2B5EF4-FFF2-40B4-BE49-F238E27FC236}">
                  <a16:creationId xmlns:a16="http://schemas.microsoft.com/office/drawing/2014/main" id="{6540CE06-9028-497A-AC64-CF0ED60A745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37" name="Freeform 29">
              <a:extLst>
                <a:ext uri="{FF2B5EF4-FFF2-40B4-BE49-F238E27FC236}">
                  <a16:creationId xmlns:a16="http://schemas.microsoft.com/office/drawing/2014/main" id="{A4825B3B-52CD-4F08-BA02-6C2B0EFEDE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38" name="Freeform 30">
              <a:extLst>
                <a:ext uri="{FF2B5EF4-FFF2-40B4-BE49-F238E27FC236}">
                  <a16:creationId xmlns:a16="http://schemas.microsoft.com/office/drawing/2014/main" id="{6877A5EF-B8B8-44D3-AA57-4BBF89206D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39" name="Freeform 31">
              <a:extLst>
                <a:ext uri="{FF2B5EF4-FFF2-40B4-BE49-F238E27FC236}">
                  <a16:creationId xmlns:a16="http://schemas.microsoft.com/office/drawing/2014/main" id="{00BB365C-9180-4208-92CF-AB6A88848C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40" name="Freeform 32">
              <a:extLst>
                <a:ext uri="{FF2B5EF4-FFF2-40B4-BE49-F238E27FC236}">
                  <a16:creationId xmlns:a16="http://schemas.microsoft.com/office/drawing/2014/main" id="{8D1134D2-53A6-41D5-AC1A-5254A2FBD08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41" name="Rectangle 33">
              <a:extLst>
                <a:ext uri="{FF2B5EF4-FFF2-40B4-BE49-F238E27FC236}">
                  <a16:creationId xmlns:a16="http://schemas.microsoft.com/office/drawing/2014/main" id="{24C7FA73-07CD-479A-9B9E-DAD4D3B2BFC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txBody>
            <a:bodyPr/>
            <a:lstStyle/>
            <a:p>
              <a:endParaRPr lang="en-US"/>
            </a:p>
          </p:txBody>
        </p:sp>
        <p:sp>
          <p:nvSpPr>
            <p:cNvPr id="42" name="Freeform 34">
              <a:extLst>
                <a:ext uri="{FF2B5EF4-FFF2-40B4-BE49-F238E27FC236}">
                  <a16:creationId xmlns:a16="http://schemas.microsoft.com/office/drawing/2014/main" id="{AB24DF92-B081-4701-B58D-913261A00D7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43" name="Freeform 35">
              <a:extLst>
                <a:ext uri="{FF2B5EF4-FFF2-40B4-BE49-F238E27FC236}">
                  <a16:creationId xmlns:a16="http://schemas.microsoft.com/office/drawing/2014/main" id="{AB4DF275-6B82-4AA9-A7A9-138E631E30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44" name="Freeform 36">
              <a:extLst>
                <a:ext uri="{FF2B5EF4-FFF2-40B4-BE49-F238E27FC236}">
                  <a16:creationId xmlns:a16="http://schemas.microsoft.com/office/drawing/2014/main" id="{972A3812-16AD-453E-B1E6-9F39894F79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45" name="Freeform 37">
              <a:extLst>
                <a:ext uri="{FF2B5EF4-FFF2-40B4-BE49-F238E27FC236}">
                  <a16:creationId xmlns:a16="http://schemas.microsoft.com/office/drawing/2014/main" id="{8FB6759A-BAD8-4073-86A2-6DDD73DE2A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46" name="Freeform 38">
              <a:extLst>
                <a:ext uri="{FF2B5EF4-FFF2-40B4-BE49-F238E27FC236}">
                  <a16:creationId xmlns:a16="http://schemas.microsoft.com/office/drawing/2014/main" id="{9FCCB0F4-1178-47C1-9EE2-234EA715C1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47" name="Freeform 39">
              <a:extLst>
                <a:ext uri="{FF2B5EF4-FFF2-40B4-BE49-F238E27FC236}">
                  <a16:creationId xmlns:a16="http://schemas.microsoft.com/office/drawing/2014/main" id="{CB01BF0B-7EB0-4C18-80BE-20D2EAC048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48" name="Freeform 40">
              <a:extLst>
                <a:ext uri="{FF2B5EF4-FFF2-40B4-BE49-F238E27FC236}">
                  <a16:creationId xmlns:a16="http://schemas.microsoft.com/office/drawing/2014/main" id="{3266E9DA-C937-48E0-8F98-90A467760F1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49" name="Freeform 41">
              <a:extLst>
                <a:ext uri="{FF2B5EF4-FFF2-40B4-BE49-F238E27FC236}">
                  <a16:creationId xmlns:a16="http://schemas.microsoft.com/office/drawing/2014/main" id="{A8A9C00D-0425-4E68-A1DE-BCE5BD6BBD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50" name="Freeform 42">
              <a:extLst>
                <a:ext uri="{FF2B5EF4-FFF2-40B4-BE49-F238E27FC236}">
                  <a16:creationId xmlns:a16="http://schemas.microsoft.com/office/drawing/2014/main" id="{46230904-E744-4B55-84FF-826A6B737B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51" name="Freeform 43">
              <a:extLst>
                <a:ext uri="{FF2B5EF4-FFF2-40B4-BE49-F238E27FC236}">
                  <a16:creationId xmlns:a16="http://schemas.microsoft.com/office/drawing/2014/main" id="{D4291668-8AF0-4784-BC06-870768F53F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52" name="Freeform 44">
              <a:extLst>
                <a:ext uri="{FF2B5EF4-FFF2-40B4-BE49-F238E27FC236}">
                  <a16:creationId xmlns:a16="http://schemas.microsoft.com/office/drawing/2014/main" id="{D917DCBD-774B-4AAF-92AE-D18289FFC4D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53" name="Rectangle 45">
              <a:extLst>
                <a:ext uri="{FF2B5EF4-FFF2-40B4-BE49-F238E27FC236}">
                  <a16:creationId xmlns:a16="http://schemas.microsoft.com/office/drawing/2014/main" id="{9E50122E-0F19-4D65-9CB2-E22C3EA84AC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txBody>
            <a:bodyPr/>
            <a:lstStyle/>
            <a:p>
              <a:endParaRPr lang="en-US"/>
            </a:p>
          </p:txBody>
        </p:sp>
        <p:sp>
          <p:nvSpPr>
            <p:cNvPr id="54" name="Freeform 46">
              <a:extLst>
                <a:ext uri="{FF2B5EF4-FFF2-40B4-BE49-F238E27FC236}">
                  <a16:creationId xmlns:a16="http://schemas.microsoft.com/office/drawing/2014/main" id="{BC28A765-6E8B-4352-BD0C-35474F70AC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55" name="Freeform 47">
              <a:extLst>
                <a:ext uri="{FF2B5EF4-FFF2-40B4-BE49-F238E27FC236}">
                  <a16:creationId xmlns:a16="http://schemas.microsoft.com/office/drawing/2014/main" id="{0AC30A17-F494-44EB-9817-1B8B255CE46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56" name="Freeform 48">
              <a:extLst>
                <a:ext uri="{FF2B5EF4-FFF2-40B4-BE49-F238E27FC236}">
                  <a16:creationId xmlns:a16="http://schemas.microsoft.com/office/drawing/2014/main" id="{6088D59F-32BD-4932-9C22-9AA0FCDA74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57" name="Freeform 49">
              <a:extLst>
                <a:ext uri="{FF2B5EF4-FFF2-40B4-BE49-F238E27FC236}">
                  <a16:creationId xmlns:a16="http://schemas.microsoft.com/office/drawing/2014/main" id="{B18BBE45-5F21-47FA-B291-AC802D71556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58" name="Freeform 50">
              <a:extLst>
                <a:ext uri="{FF2B5EF4-FFF2-40B4-BE49-F238E27FC236}">
                  <a16:creationId xmlns:a16="http://schemas.microsoft.com/office/drawing/2014/main" id="{A1BD992D-1C4B-4E69-A627-A45D8958E0D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59" name="Freeform 51">
              <a:extLst>
                <a:ext uri="{FF2B5EF4-FFF2-40B4-BE49-F238E27FC236}">
                  <a16:creationId xmlns:a16="http://schemas.microsoft.com/office/drawing/2014/main" id="{571C0498-7105-455E-8B0A-233F850F18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60" name="Freeform 52">
              <a:extLst>
                <a:ext uri="{FF2B5EF4-FFF2-40B4-BE49-F238E27FC236}">
                  <a16:creationId xmlns:a16="http://schemas.microsoft.com/office/drawing/2014/main" id="{F6FA78CC-C0B1-422F-B535-05580A9716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61" name="Freeform 53">
              <a:extLst>
                <a:ext uri="{FF2B5EF4-FFF2-40B4-BE49-F238E27FC236}">
                  <a16:creationId xmlns:a16="http://schemas.microsoft.com/office/drawing/2014/main" id="{49A1BACF-EE5E-46F8-8968-D4CF18BC011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62" name="Freeform 54">
              <a:extLst>
                <a:ext uri="{FF2B5EF4-FFF2-40B4-BE49-F238E27FC236}">
                  <a16:creationId xmlns:a16="http://schemas.microsoft.com/office/drawing/2014/main" id="{0AF8DFAF-8AF7-453E-AED7-89E59FBD7D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63" name="Freeform 55">
              <a:extLst>
                <a:ext uri="{FF2B5EF4-FFF2-40B4-BE49-F238E27FC236}">
                  <a16:creationId xmlns:a16="http://schemas.microsoft.com/office/drawing/2014/main" id="{F8C26D97-8DA4-4556-92E4-2AE66B365B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64" name="Freeform 56">
              <a:extLst>
                <a:ext uri="{FF2B5EF4-FFF2-40B4-BE49-F238E27FC236}">
                  <a16:creationId xmlns:a16="http://schemas.microsoft.com/office/drawing/2014/main" id="{EEF9D855-A8A7-44CC-919C-BEA327F2542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65" name="Freeform 57">
              <a:extLst>
                <a:ext uri="{FF2B5EF4-FFF2-40B4-BE49-F238E27FC236}">
                  <a16:creationId xmlns:a16="http://schemas.microsoft.com/office/drawing/2014/main" id="{11F0B045-803C-4067-A182-066EEB2C4F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66" name="Freeform 58">
              <a:extLst>
                <a:ext uri="{FF2B5EF4-FFF2-40B4-BE49-F238E27FC236}">
                  <a16:creationId xmlns:a16="http://schemas.microsoft.com/office/drawing/2014/main" id="{3C1FCACB-EFEF-4B54-99A6-E327A637C25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grpSp>
      <p:sp>
        <p:nvSpPr>
          <p:cNvPr id="2" name="Title 1">
            <a:extLst>
              <a:ext uri="{FF2B5EF4-FFF2-40B4-BE49-F238E27FC236}">
                <a16:creationId xmlns:a16="http://schemas.microsoft.com/office/drawing/2014/main" id="{C4398069-D7CE-F776-C428-A1EB0127BC75}"/>
              </a:ext>
            </a:extLst>
          </p:cNvPr>
          <p:cNvSpPr>
            <a:spLocks noGrp="1"/>
          </p:cNvSpPr>
          <p:nvPr>
            <p:ph type="title"/>
          </p:nvPr>
        </p:nvSpPr>
        <p:spPr>
          <a:xfrm>
            <a:off x="1876425" y="1113282"/>
            <a:ext cx="3734941" cy="2396681"/>
          </a:xfrm>
        </p:spPr>
        <p:txBody>
          <a:bodyPr vert="horz" lIns="91440" tIns="45720" rIns="91440" bIns="45720" rtlCol="0" anchor="b">
            <a:normAutofit/>
          </a:bodyPr>
          <a:lstStyle/>
          <a:p>
            <a:r>
              <a:rPr lang="en-US" sz="2300" dirty="0"/>
              <a:t>14- For reservations involving children, what is the most common room type, and what is the average price for that room type?</a:t>
            </a:r>
          </a:p>
        </p:txBody>
      </p:sp>
      <p:sp>
        <p:nvSpPr>
          <p:cNvPr id="68" name="Round Diagonal Corner Rectangle 6">
            <a:extLst>
              <a:ext uri="{FF2B5EF4-FFF2-40B4-BE49-F238E27FC236}">
                <a16:creationId xmlns:a16="http://schemas.microsoft.com/office/drawing/2014/main" id="{01958E0A-0BC1-424F-9B41-D614FC13A4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5999" y="808057"/>
            <a:ext cx="5286376" cy="5234394"/>
          </a:xfrm>
          <a:prstGeom prst="round2DiagRect">
            <a:avLst>
              <a:gd name="adj1" fmla="val 6185"/>
              <a:gd name="adj2" fmla="val 0"/>
            </a:avLst>
          </a:prstGeom>
          <a:solidFill>
            <a:srgbClr val="FFFFFF"/>
          </a:solid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screenshot of a computer&#10;&#10;Description automatically generated">
            <a:extLst>
              <a:ext uri="{FF2B5EF4-FFF2-40B4-BE49-F238E27FC236}">
                <a16:creationId xmlns:a16="http://schemas.microsoft.com/office/drawing/2014/main" id="{C7066CFA-C669-2057-232C-31B0A69DC3E5}"/>
              </a:ext>
            </a:extLst>
          </p:cNvPr>
          <p:cNvPicPr>
            <a:picLocks noChangeAspect="1"/>
          </p:cNvPicPr>
          <p:nvPr/>
        </p:nvPicPr>
        <p:blipFill rotWithShape="1">
          <a:blip r:embed="rId4"/>
          <a:srcRect r="33412" b="-1"/>
          <a:stretch/>
        </p:blipFill>
        <p:spPr>
          <a:xfrm>
            <a:off x="6421396" y="1136606"/>
            <a:ext cx="4635583" cy="4577297"/>
          </a:xfrm>
          <a:prstGeom prst="rect">
            <a:avLst/>
          </a:prstGeom>
        </p:spPr>
      </p:pic>
    </p:spTree>
    <p:extLst>
      <p:ext uri="{BB962C8B-B14F-4D97-AF65-F5344CB8AC3E}">
        <p14:creationId xmlns:p14="http://schemas.microsoft.com/office/powerpoint/2010/main" val="35821349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AED902-826A-2733-EB3A-C13E3BC8DFB1}"/>
              </a:ext>
            </a:extLst>
          </p:cNvPr>
          <p:cNvSpPr>
            <a:spLocks noGrp="1"/>
          </p:cNvSpPr>
          <p:nvPr>
            <p:ph type="title"/>
          </p:nvPr>
        </p:nvSpPr>
        <p:spPr/>
        <p:txBody>
          <a:bodyPr/>
          <a:lstStyle/>
          <a:p>
            <a:r>
              <a:rPr lang="en-US" dirty="0"/>
              <a:t>Overview: </a:t>
            </a:r>
          </a:p>
        </p:txBody>
      </p:sp>
      <p:sp>
        <p:nvSpPr>
          <p:cNvPr id="3" name="Content Placeholder 2">
            <a:extLst>
              <a:ext uri="{FF2B5EF4-FFF2-40B4-BE49-F238E27FC236}">
                <a16:creationId xmlns:a16="http://schemas.microsoft.com/office/drawing/2014/main" id="{33408A54-8DB6-4419-13F9-116D9BBC6E39}"/>
              </a:ext>
            </a:extLst>
          </p:cNvPr>
          <p:cNvSpPr>
            <a:spLocks noGrp="1"/>
          </p:cNvSpPr>
          <p:nvPr>
            <p:ph idx="1"/>
          </p:nvPr>
        </p:nvSpPr>
        <p:spPr/>
        <p:txBody>
          <a:bodyPr/>
          <a:lstStyle/>
          <a:p>
            <a:pPr marL="0" indent="0">
              <a:buNone/>
            </a:pPr>
            <a:r>
              <a:rPr lang="en-US" dirty="0"/>
              <a:t>We will work with a hotel reservation dataset to gain insights into guest preferences, booking trends, and other key factors that impact the hotel's operations. We will use SQL to query and analyze the data, as well as answer specific questions about the dataset.</a:t>
            </a:r>
          </a:p>
        </p:txBody>
      </p:sp>
    </p:spTree>
    <p:extLst>
      <p:ext uri="{BB962C8B-B14F-4D97-AF65-F5344CB8AC3E}">
        <p14:creationId xmlns:p14="http://schemas.microsoft.com/office/powerpoint/2010/main" val="31852413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1" name="Picture 2">
            <a:extLst>
              <a:ext uri="{FF2B5EF4-FFF2-40B4-BE49-F238E27FC236}">
                <a16:creationId xmlns:a16="http://schemas.microsoft.com/office/drawing/2014/main" id="{678E285C-BE9E-45B7-A3EE-B9792DAE991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127" name="Group 126">
            <a:extLst>
              <a:ext uri="{FF2B5EF4-FFF2-40B4-BE49-F238E27FC236}">
                <a16:creationId xmlns:a16="http://schemas.microsoft.com/office/drawing/2014/main" id="{AB86F577-8905-4B21-8AF3-C1BB3433775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9" name="Rectangle 5">
              <a:extLst>
                <a:ext uri="{FF2B5EF4-FFF2-40B4-BE49-F238E27FC236}">
                  <a16:creationId xmlns:a16="http://schemas.microsoft.com/office/drawing/2014/main" id="{D2F1CFF3-A579-4D24-B5F9-1C71BA6FE5E8}"/>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130" name="Freeform 6">
              <a:extLst>
                <a:ext uri="{FF2B5EF4-FFF2-40B4-BE49-F238E27FC236}">
                  <a16:creationId xmlns:a16="http://schemas.microsoft.com/office/drawing/2014/main" id="{57601B50-7EB1-43FA-8360-4297BCD7632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31" name="Freeform 7">
              <a:extLst>
                <a:ext uri="{FF2B5EF4-FFF2-40B4-BE49-F238E27FC236}">
                  <a16:creationId xmlns:a16="http://schemas.microsoft.com/office/drawing/2014/main" id="{60BD8B7A-CD01-4638-A2C9-299AC68B9B9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32" name="Rectangle 8">
              <a:extLst>
                <a:ext uri="{FF2B5EF4-FFF2-40B4-BE49-F238E27FC236}">
                  <a16:creationId xmlns:a16="http://schemas.microsoft.com/office/drawing/2014/main" id="{095B58F9-6C29-48BE-9DA6-38550805212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133" name="Freeform 9">
              <a:extLst>
                <a:ext uri="{FF2B5EF4-FFF2-40B4-BE49-F238E27FC236}">
                  <a16:creationId xmlns:a16="http://schemas.microsoft.com/office/drawing/2014/main" id="{0C84674F-2E8A-4B70-B801-00722CDD581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34" name="Freeform 10">
              <a:extLst>
                <a:ext uri="{FF2B5EF4-FFF2-40B4-BE49-F238E27FC236}">
                  <a16:creationId xmlns:a16="http://schemas.microsoft.com/office/drawing/2014/main" id="{34F320BB-D6A9-45FE-8556-498B763B1E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35" name="Freeform 11">
              <a:extLst>
                <a:ext uri="{FF2B5EF4-FFF2-40B4-BE49-F238E27FC236}">
                  <a16:creationId xmlns:a16="http://schemas.microsoft.com/office/drawing/2014/main" id="{5493D54A-532A-46ED-AF63-A0A54818EF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36" name="Freeform 12">
              <a:extLst>
                <a:ext uri="{FF2B5EF4-FFF2-40B4-BE49-F238E27FC236}">
                  <a16:creationId xmlns:a16="http://schemas.microsoft.com/office/drawing/2014/main" id="{EAF2EDFA-9C0B-44E2-B4BB-312B58BCA8E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37" name="Freeform 13">
              <a:extLst>
                <a:ext uri="{FF2B5EF4-FFF2-40B4-BE49-F238E27FC236}">
                  <a16:creationId xmlns:a16="http://schemas.microsoft.com/office/drawing/2014/main" id="{A3641113-CE35-42A4-B605-41BC06BF4F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38" name="Freeform 14">
              <a:extLst>
                <a:ext uri="{FF2B5EF4-FFF2-40B4-BE49-F238E27FC236}">
                  <a16:creationId xmlns:a16="http://schemas.microsoft.com/office/drawing/2014/main" id="{DA2E5B2C-BAC4-4440-9B7E-F38783197A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39" name="Freeform 15">
              <a:extLst>
                <a:ext uri="{FF2B5EF4-FFF2-40B4-BE49-F238E27FC236}">
                  <a16:creationId xmlns:a16="http://schemas.microsoft.com/office/drawing/2014/main" id="{D8A506DF-2E53-42C9-94BE-B98E32E0578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40" name="Freeform 16">
              <a:extLst>
                <a:ext uri="{FF2B5EF4-FFF2-40B4-BE49-F238E27FC236}">
                  <a16:creationId xmlns:a16="http://schemas.microsoft.com/office/drawing/2014/main" id="{12934FF8-5F70-40BF-BBB6-5EB941FB9BD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41" name="Freeform 17">
              <a:extLst>
                <a:ext uri="{FF2B5EF4-FFF2-40B4-BE49-F238E27FC236}">
                  <a16:creationId xmlns:a16="http://schemas.microsoft.com/office/drawing/2014/main" id="{8EB3FB08-D01D-4E24-BE40-C16269DF62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42" name="Freeform 18">
              <a:extLst>
                <a:ext uri="{FF2B5EF4-FFF2-40B4-BE49-F238E27FC236}">
                  <a16:creationId xmlns:a16="http://schemas.microsoft.com/office/drawing/2014/main" id="{D24E50D7-2753-4169-AD51-C106DA1B7A2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43" name="Freeform 19">
              <a:extLst>
                <a:ext uri="{FF2B5EF4-FFF2-40B4-BE49-F238E27FC236}">
                  <a16:creationId xmlns:a16="http://schemas.microsoft.com/office/drawing/2014/main" id="{DF94B7E0-D9B6-4096-94D0-18D3AC0EF6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44" name="Freeform 20">
              <a:extLst>
                <a:ext uri="{FF2B5EF4-FFF2-40B4-BE49-F238E27FC236}">
                  <a16:creationId xmlns:a16="http://schemas.microsoft.com/office/drawing/2014/main" id="{EBC05ADE-BBA2-4387-B005-3196E2E1982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45" name="Freeform 21">
              <a:extLst>
                <a:ext uri="{FF2B5EF4-FFF2-40B4-BE49-F238E27FC236}">
                  <a16:creationId xmlns:a16="http://schemas.microsoft.com/office/drawing/2014/main" id="{BBED1CEE-14D2-442F-AB08-401ABE3EFB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46" name="Freeform 22">
              <a:extLst>
                <a:ext uri="{FF2B5EF4-FFF2-40B4-BE49-F238E27FC236}">
                  <a16:creationId xmlns:a16="http://schemas.microsoft.com/office/drawing/2014/main" id="{4F6574C0-78E8-49EA-84BC-EE9D55707F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47" name="Freeform 23">
              <a:extLst>
                <a:ext uri="{FF2B5EF4-FFF2-40B4-BE49-F238E27FC236}">
                  <a16:creationId xmlns:a16="http://schemas.microsoft.com/office/drawing/2014/main" id="{65BCDB0B-615E-4CA1-AFD5-6B121CB7CEB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48" name="Freeform 24">
              <a:extLst>
                <a:ext uri="{FF2B5EF4-FFF2-40B4-BE49-F238E27FC236}">
                  <a16:creationId xmlns:a16="http://schemas.microsoft.com/office/drawing/2014/main" id="{40627863-B7FC-44D1-9E53-E728FFF675A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49" name="Freeform 25">
              <a:extLst>
                <a:ext uri="{FF2B5EF4-FFF2-40B4-BE49-F238E27FC236}">
                  <a16:creationId xmlns:a16="http://schemas.microsoft.com/office/drawing/2014/main" id="{52FD6F8C-3AF1-487E-91F4-6E55146F1F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50" name="Freeform 26">
              <a:extLst>
                <a:ext uri="{FF2B5EF4-FFF2-40B4-BE49-F238E27FC236}">
                  <a16:creationId xmlns:a16="http://schemas.microsoft.com/office/drawing/2014/main" id="{50323CF3-93CB-4E03-95C0-B180BB87A8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51" name="Freeform 27">
              <a:extLst>
                <a:ext uri="{FF2B5EF4-FFF2-40B4-BE49-F238E27FC236}">
                  <a16:creationId xmlns:a16="http://schemas.microsoft.com/office/drawing/2014/main" id="{EB47D82F-CF1B-47E6-9FA2-F3A9C5F945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52" name="Freeform 28">
              <a:extLst>
                <a:ext uri="{FF2B5EF4-FFF2-40B4-BE49-F238E27FC236}">
                  <a16:creationId xmlns:a16="http://schemas.microsoft.com/office/drawing/2014/main" id="{0606708F-F2D4-4678-8ED2-39041BC64D7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53" name="Freeform 29">
              <a:extLst>
                <a:ext uri="{FF2B5EF4-FFF2-40B4-BE49-F238E27FC236}">
                  <a16:creationId xmlns:a16="http://schemas.microsoft.com/office/drawing/2014/main" id="{D7EB95B4-15E4-433D-B36F-21FF341AD9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54" name="Freeform 30">
              <a:extLst>
                <a:ext uri="{FF2B5EF4-FFF2-40B4-BE49-F238E27FC236}">
                  <a16:creationId xmlns:a16="http://schemas.microsoft.com/office/drawing/2014/main" id="{500A541B-4C75-497C-A489-097ED29964F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55" name="Freeform 31">
              <a:extLst>
                <a:ext uri="{FF2B5EF4-FFF2-40B4-BE49-F238E27FC236}">
                  <a16:creationId xmlns:a16="http://schemas.microsoft.com/office/drawing/2014/main" id="{5789326F-12A4-48B8-B0ED-A6A2AE0C27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56" name="Freeform 32">
              <a:extLst>
                <a:ext uri="{FF2B5EF4-FFF2-40B4-BE49-F238E27FC236}">
                  <a16:creationId xmlns:a16="http://schemas.microsoft.com/office/drawing/2014/main" id="{25FA672E-2B65-477F-AA75-6261CE652F2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57" name="Rectangle 33">
              <a:extLst>
                <a:ext uri="{FF2B5EF4-FFF2-40B4-BE49-F238E27FC236}">
                  <a16:creationId xmlns:a16="http://schemas.microsoft.com/office/drawing/2014/main" id="{BB09AF8D-E68B-499C-B9F5-2F365813D3C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158" name="Freeform 34">
              <a:extLst>
                <a:ext uri="{FF2B5EF4-FFF2-40B4-BE49-F238E27FC236}">
                  <a16:creationId xmlns:a16="http://schemas.microsoft.com/office/drawing/2014/main" id="{7991AEAD-B5F3-47BA-9F1B-86C16A84AD3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59" name="Freeform 35">
              <a:extLst>
                <a:ext uri="{FF2B5EF4-FFF2-40B4-BE49-F238E27FC236}">
                  <a16:creationId xmlns:a16="http://schemas.microsoft.com/office/drawing/2014/main" id="{19A85F58-4C3A-4388-B55C-2329EEAECF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60" name="Freeform 36">
              <a:extLst>
                <a:ext uri="{FF2B5EF4-FFF2-40B4-BE49-F238E27FC236}">
                  <a16:creationId xmlns:a16="http://schemas.microsoft.com/office/drawing/2014/main" id="{05652F38-94D9-41B7-A699-7E8F0C78D8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61" name="Freeform 37">
              <a:extLst>
                <a:ext uri="{FF2B5EF4-FFF2-40B4-BE49-F238E27FC236}">
                  <a16:creationId xmlns:a16="http://schemas.microsoft.com/office/drawing/2014/main" id="{3C043852-C250-4518-BB89-C91A349171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62" name="Freeform 38">
              <a:extLst>
                <a:ext uri="{FF2B5EF4-FFF2-40B4-BE49-F238E27FC236}">
                  <a16:creationId xmlns:a16="http://schemas.microsoft.com/office/drawing/2014/main" id="{0CAB9A07-ECF2-416C-8528-F75DACB138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63" name="Freeform 39">
              <a:extLst>
                <a:ext uri="{FF2B5EF4-FFF2-40B4-BE49-F238E27FC236}">
                  <a16:creationId xmlns:a16="http://schemas.microsoft.com/office/drawing/2014/main" id="{904A314C-A829-4AA6-92E2-529BCCF95C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64" name="Freeform 40">
              <a:extLst>
                <a:ext uri="{FF2B5EF4-FFF2-40B4-BE49-F238E27FC236}">
                  <a16:creationId xmlns:a16="http://schemas.microsoft.com/office/drawing/2014/main" id="{244EE6BA-4569-43ED-9E2E-1FB66201B7E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65" name="Freeform 41">
              <a:extLst>
                <a:ext uri="{FF2B5EF4-FFF2-40B4-BE49-F238E27FC236}">
                  <a16:creationId xmlns:a16="http://schemas.microsoft.com/office/drawing/2014/main" id="{BEB8252E-FB2A-4BB5-BEC6-CA10FF6F7C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66" name="Freeform 42">
              <a:extLst>
                <a:ext uri="{FF2B5EF4-FFF2-40B4-BE49-F238E27FC236}">
                  <a16:creationId xmlns:a16="http://schemas.microsoft.com/office/drawing/2014/main" id="{91414711-C3A4-4E96-854A-DDDEB2F2E3E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67" name="Freeform 43">
              <a:extLst>
                <a:ext uri="{FF2B5EF4-FFF2-40B4-BE49-F238E27FC236}">
                  <a16:creationId xmlns:a16="http://schemas.microsoft.com/office/drawing/2014/main" id="{86815BA8-3055-4B42-98C3-4202FD92E0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68" name="Freeform 44">
              <a:extLst>
                <a:ext uri="{FF2B5EF4-FFF2-40B4-BE49-F238E27FC236}">
                  <a16:creationId xmlns:a16="http://schemas.microsoft.com/office/drawing/2014/main" id="{44457813-E991-44AE-9A83-B7488D1F362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69" name="Rectangle 45">
              <a:extLst>
                <a:ext uri="{FF2B5EF4-FFF2-40B4-BE49-F238E27FC236}">
                  <a16:creationId xmlns:a16="http://schemas.microsoft.com/office/drawing/2014/main" id="{8CE1CF47-A73F-4560-8835-AE1DC51E5CA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170" name="Freeform 46">
              <a:extLst>
                <a:ext uri="{FF2B5EF4-FFF2-40B4-BE49-F238E27FC236}">
                  <a16:creationId xmlns:a16="http://schemas.microsoft.com/office/drawing/2014/main" id="{C2A935E4-AACC-4CB9-995E-D286178873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71" name="Freeform 47">
              <a:extLst>
                <a:ext uri="{FF2B5EF4-FFF2-40B4-BE49-F238E27FC236}">
                  <a16:creationId xmlns:a16="http://schemas.microsoft.com/office/drawing/2014/main" id="{93B5B778-8ACB-4004-932D-BD95997BAEF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72" name="Freeform 48">
              <a:extLst>
                <a:ext uri="{FF2B5EF4-FFF2-40B4-BE49-F238E27FC236}">
                  <a16:creationId xmlns:a16="http://schemas.microsoft.com/office/drawing/2014/main" id="{1434AF34-0919-40AD-84B1-446D4FF2D6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73" name="Freeform 49">
              <a:extLst>
                <a:ext uri="{FF2B5EF4-FFF2-40B4-BE49-F238E27FC236}">
                  <a16:creationId xmlns:a16="http://schemas.microsoft.com/office/drawing/2014/main" id="{29546CF3-6DDD-4073-AB7F-C6E722257A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74" name="Freeform 50">
              <a:extLst>
                <a:ext uri="{FF2B5EF4-FFF2-40B4-BE49-F238E27FC236}">
                  <a16:creationId xmlns:a16="http://schemas.microsoft.com/office/drawing/2014/main" id="{289D46AB-128A-477F-B6C9-F40F115D6CE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75" name="Freeform 51">
              <a:extLst>
                <a:ext uri="{FF2B5EF4-FFF2-40B4-BE49-F238E27FC236}">
                  <a16:creationId xmlns:a16="http://schemas.microsoft.com/office/drawing/2014/main" id="{A7DA7E67-3368-44AD-AACD-EB64AE3487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76" name="Freeform 52">
              <a:extLst>
                <a:ext uri="{FF2B5EF4-FFF2-40B4-BE49-F238E27FC236}">
                  <a16:creationId xmlns:a16="http://schemas.microsoft.com/office/drawing/2014/main" id="{78BB1152-AB85-4AD8-BBA1-07CEA1F508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77" name="Freeform 53">
              <a:extLst>
                <a:ext uri="{FF2B5EF4-FFF2-40B4-BE49-F238E27FC236}">
                  <a16:creationId xmlns:a16="http://schemas.microsoft.com/office/drawing/2014/main" id="{A982E7F2-DD68-4093-B9C5-3E42B475AB4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78" name="Freeform 54">
              <a:extLst>
                <a:ext uri="{FF2B5EF4-FFF2-40B4-BE49-F238E27FC236}">
                  <a16:creationId xmlns:a16="http://schemas.microsoft.com/office/drawing/2014/main" id="{A682E224-4CD6-420B-897A-B23D50B82ED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79" name="Freeform 55">
              <a:extLst>
                <a:ext uri="{FF2B5EF4-FFF2-40B4-BE49-F238E27FC236}">
                  <a16:creationId xmlns:a16="http://schemas.microsoft.com/office/drawing/2014/main" id="{31B90F10-06CD-480E-8D35-6E0FFFB894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80" name="Freeform 56">
              <a:extLst>
                <a:ext uri="{FF2B5EF4-FFF2-40B4-BE49-F238E27FC236}">
                  <a16:creationId xmlns:a16="http://schemas.microsoft.com/office/drawing/2014/main" id="{7BC977DB-69B0-4D8D-B77C-E1127EC4172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81" name="Freeform 57">
              <a:extLst>
                <a:ext uri="{FF2B5EF4-FFF2-40B4-BE49-F238E27FC236}">
                  <a16:creationId xmlns:a16="http://schemas.microsoft.com/office/drawing/2014/main" id="{24127454-3FCB-41D6-ACFB-81D7E05A79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82" name="Freeform 58">
              <a:extLst>
                <a:ext uri="{FF2B5EF4-FFF2-40B4-BE49-F238E27FC236}">
                  <a16:creationId xmlns:a16="http://schemas.microsoft.com/office/drawing/2014/main" id="{7AA80D42-B8A8-475B-ADBF-99719CE9FE5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grpSp>
      <p:sp>
        <p:nvSpPr>
          <p:cNvPr id="183" name="Rectangle 182">
            <a:extLst>
              <a:ext uri="{FF2B5EF4-FFF2-40B4-BE49-F238E27FC236}">
                <a16:creationId xmlns:a16="http://schemas.microsoft.com/office/drawing/2014/main" id="{34106153-7990-4956-BD26-A04A030064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70" name="Picture 2">
            <a:extLst>
              <a:ext uri="{FF2B5EF4-FFF2-40B4-BE49-F238E27FC236}">
                <a16:creationId xmlns:a16="http://schemas.microsoft.com/office/drawing/2014/main" id="{BDEA11A5-20BA-4650-A324-47C0465FF5A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3" y="-3747"/>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72" name="Group 71">
            <a:extLst>
              <a:ext uri="{FF2B5EF4-FFF2-40B4-BE49-F238E27FC236}">
                <a16:creationId xmlns:a16="http://schemas.microsoft.com/office/drawing/2014/main" id="{866FCB64-0A37-46EB-8A9B-EC0C4C000A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bg2"/>
              </a:gs>
              <a:gs pos="100000">
                <a:schemeClr val="tx2">
                  <a:lumMod val="60000"/>
                  <a:lumOff val="40000"/>
                </a:schemeClr>
              </a:gs>
            </a:gsLst>
            <a:lin ang="5400000" scaled="0"/>
            <a:tileRect/>
          </a:gradFill>
        </p:grpSpPr>
        <p:sp>
          <p:nvSpPr>
            <p:cNvPr id="73" name="Rectangle 5">
              <a:extLst>
                <a:ext uri="{FF2B5EF4-FFF2-40B4-BE49-F238E27FC236}">
                  <a16:creationId xmlns:a16="http://schemas.microsoft.com/office/drawing/2014/main" id="{8A162E18-5BEB-4E42-9B10-A1FDF6A0B8E8}"/>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74" name="Freeform 6">
              <a:extLst>
                <a:ext uri="{FF2B5EF4-FFF2-40B4-BE49-F238E27FC236}">
                  <a16:creationId xmlns:a16="http://schemas.microsoft.com/office/drawing/2014/main" id="{7BB781C9-EC32-45FE-ACE7-C24F128C4C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75" name="Freeform 7">
              <a:extLst>
                <a:ext uri="{FF2B5EF4-FFF2-40B4-BE49-F238E27FC236}">
                  <a16:creationId xmlns:a16="http://schemas.microsoft.com/office/drawing/2014/main" id="{927C5647-36E8-4A20-86D4-47831D50CF9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76" name="Rectangle 8">
              <a:extLst>
                <a:ext uri="{FF2B5EF4-FFF2-40B4-BE49-F238E27FC236}">
                  <a16:creationId xmlns:a16="http://schemas.microsoft.com/office/drawing/2014/main" id="{62F2AF20-CBBE-4249-B9E2-D6B30191CF88}"/>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77" name="Freeform 9">
              <a:extLst>
                <a:ext uri="{FF2B5EF4-FFF2-40B4-BE49-F238E27FC236}">
                  <a16:creationId xmlns:a16="http://schemas.microsoft.com/office/drawing/2014/main" id="{731C1229-F8A7-4B36-A52B-98A65EF869E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78" name="Freeform 10">
              <a:extLst>
                <a:ext uri="{FF2B5EF4-FFF2-40B4-BE49-F238E27FC236}">
                  <a16:creationId xmlns:a16="http://schemas.microsoft.com/office/drawing/2014/main" id="{609AC686-2DBB-4D82-866C-9FF222BDDF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79" name="Freeform 11">
              <a:extLst>
                <a:ext uri="{FF2B5EF4-FFF2-40B4-BE49-F238E27FC236}">
                  <a16:creationId xmlns:a16="http://schemas.microsoft.com/office/drawing/2014/main" id="{F899E6EB-BCDD-45D2-BF4B-9CA3A27984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80" name="Freeform 12">
              <a:extLst>
                <a:ext uri="{FF2B5EF4-FFF2-40B4-BE49-F238E27FC236}">
                  <a16:creationId xmlns:a16="http://schemas.microsoft.com/office/drawing/2014/main" id="{BBD3AAC8-2330-4FAB-8E31-3D50AD954FE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81" name="Freeform 13">
              <a:extLst>
                <a:ext uri="{FF2B5EF4-FFF2-40B4-BE49-F238E27FC236}">
                  <a16:creationId xmlns:a16="http://schemas.microsoft.com/office/drawing/2014/main" id="{6B54F723-A70A-4865-A560-7850498A1B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82" name="Freeform 14">
              <a:extLst>
                <a:ext uri="{FF2B5EF4-FFF2-40B4-BE49-F238E27FC236}">
                  <a16:creationId xmlns:a16="http://schemas.microsoft.com/office/drawing/2014/main" id="{9B911CCD-C9A2-4DC8-A278-3C6FD76A76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83" name="Freeform 15">
              <a:extLst>
                <a:ext uri="{FF2B5EF4-FFF2-40B4-BE49-F238E27FC236}">
                  <a16:creationId xmlns:a16="http://schemas.microsoft.com/office/drawing/2014/main" id="{D559B729-03FB-435D-89BF-AF57A801B37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84" name="Freeform 16">
              <a:extLst>
                <a:ext uri="{FF2B5EF4-FFF2-40B4-BE49-F238E27FC236}">
                  <a16:creationId xmlns:a16="http://schemas.microsoft.com/office/drawing/2014/main" id="{D1C90213-0F60-4268-BE48-8221E616149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85" name="Freeform 17">
              <a:extLst>
                <a:ext uri="{FF2B5EF4-FFF2-40B4-BE49-F238E27FC236}">
                  <a16:creationId xmlns:a16="http://schemas.microsoft.com/office/drawing/2014/main" id="{A7A6A293-A06F-48B8-865A-3F65287B85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86" name="Freeform 18">
              <a:extLst>
                <a:ext uri="{FF2B5EF4-FFF2-40B4-BE49-F238E27FC236}">
                  <a16:creationId xmlns:a16="http://schemas.microsoft.com/office/drawing/2014/main" id="{8F6861B5-AAA4-4017-929E-1FD1CA106C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87" name="Freeform 19">
              <a:extLst>
                <a:ext uri="{FF2B5EF4-FFF2-40B4-BE49-F238E27FC236}">
                  <a16:creationId xmlns:a16="http://schemas.microsoft.com/office/drawing/2014/main" id="{D776D07C-2081-4DD3-A464-40F3CA41A3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88" name="Freeform 20">
              <a:extLst>
                <a:ext uri="{FF2B5EF4-FFF2-40B4-BE49-F238E27FC236}">
                  <a16:creationId xmlns:a16="http://schemas.microsoft.com/office/drawing/2014/main" id="{BBC236D6-77E5-4B3C-92D7-D708B237DB5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89" name="Freeform 21">
              <a:extLst>
                <a:ext uri="{FF2B5EF4-FFF2-40B4-BE49-F238E27FC236}">
                  <a16:creationId xmlns:a16="http://schemas.microsoft.com/office/drawing/2014/main" id="{8064714E-7ADE-4BD9-8981-34C135762CE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90" name="Freeform 22">
              <a:extLst>
                <a:ext uri="{FF2B5EF4-FFF2-40B4-BE49-F238E27FC236}">
                  <a16:creationId xmlns:a16="http://schemas.microsoft.com/office/drawing/2014/main" id="{2FD1F23F-B1EE-46F5-B460-924E54A70D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91" name="Freeform 23">
              <a:extLst>
                <a:ext uri="{FF2B5EF4-FFF2-40B4-BE49-F238E27FC236}">
                  <a16:creationId xmlns:a16="http://schemas.microsoft.com/office/drawing/2014/main" id="{9699361A-3AFF-4826-B99C-0354EAB079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92" name="Freeform 24">
              <a:extLst>
                <a:ext uri="{FF2B5EF4-FFF2-40B4-BE49-F238E27FC236}">
                  <a16:creationId xmlns:a16="http://schemas.microsoft.com/office/drawing/2014/main" id="{B272F7B1-7BE2-4FC9-BB91-207EFD9E65F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93" name="Freeform 25">
              <a:extLst>
                <a:ext uri="{FF2B5EF4-FFF2-40B4-BE49-F238E27FC236}">
                  <a16:creationId xmlns:a16="http://schemas.microsoft.com/office/drawing/2014/main" id="{CDE59C1F-AFD9-4DD5-B04A-9EB2AAED5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94" name="Freeform 26">
              <a:extLst>
                <a:ext uri="{FF2B5EF4-FFF2-40B4-BE49-F238E27FC236}">
                  <a16:creationId xmlns:a16="http://schemas.microsoft.com/office/drawing/2014/main" id="{1551E418-6CD4-4320-8224-F084039C53E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95" name="Freeform 27">
              <a:extLst>
                <a:ext uri="{FF2B5EF4-FFF2-40B4-BE49-F238E27FC236}">
                  <a16:creationId xmlns:a16="http://schemas.microsoft.com/office/drawing/2014/main" id="{1F27D4B1-EBD4-4BC9-AC2E-3AD616C847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96" name="Freeform 28">
              <a:extLst>
                <a:ext uri="{FF2B5EF4-FFF2-40B4-BE49-F238E27FC236}">
                  <a16:creationId xmlns:a16="http://schemas.microsoft.com/office/drawing/2014/main" id="{C42B8D84-898A-4F76-A0F2-5699ED72BCE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97" name="Freeform 29">
              <a:extLst>
                <a:ext uri="{FF2B5EF4-FFF2-40B4-BE49-F238E27FC236}">
                  <a16:creationId xmlns:a16="http://schemas.microsoft.com/office/drawing/2014/main" id="{B440932E-7985-4BA6-9899-F22A644854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98" name="Freeform 30">
              <a:extLst>
                <a:ext uri="{FF2B5EF4-FFF2-40B4-BE49-F238E27FC236}">
                  <a16:creationId xmlns:a16="http://schemas.microsoft.com/office/drawing/2014/main" id="{4B8CE969-CA1A-48CB-8588-4146F41F339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99" name="Freeform 31">
              <a:extLst>
                <a:ext uri="{FF2B5EF4-FFF2-40B4-BE49-F238E27FC236}">
                  <a16:creationId xmlns:a16="http://schemas.microsoft.com/office/drawing/2014/main" id="{138A4875-4593-4894-89D5-DFCFF0EEDA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00" name="Freeform 32">
              <a:extLst>
                <a:ext uri="{FF2B5EF4-FFF2-40B4-BE49-F238E27FC236}">
                  <a16:creationId xmlns:a16="http://schemas.microsoft.com/office/drawing/2014/main" id="{F079F26B-58E4-494E-A8BA-3F054F1F3BB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01" name="Rectangle 33">
              <a:extLst>
                <a:ext uri="{FF2B5EF4-FFF2-40B4-BE49-F238E27FC236}">
                  <a16:creationId xmlns:a16="http://schemas.microsoft.com/office/drawing/2014/main" id="{04C9ECC5-BB4A-4417-B874-B75953F84FC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102" name="Freeform 34">
              <a:extLst>
                <a:ext uri="{FF2B5EF4-FFF2-40B4-BE49-F238E27FC236}">
                  <a16:creationId xmlns:a16="http://schemas.microsoft.com/office/drawing/2014/main" id="{4CCCF285-B51D-4A2F-8384-830A391711B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03" name="Freeform 35">
              <a:extLst>
                <a:ext uri="{FF2B5EF4-FFF2-40B4-BE49-F238E27FC236}">
                  <a16:creationId xmlns:a16="http://schemas.microsoft.com/office/drawing/2014/main" id="{BD6C6299-A09A-47DF-8A96-69D39FCA5A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04" name="Freeform 36">
              <a:extLst>
                <a:ext uri="{FF2B5EF4-FFF2-40B4-BE49-F238E27FC236}">
                  <a16:creationId xmlns:a16="http://schemas.microsoft.com/office/drawing/2014/main" id="{EE60C4B9-C404-42CD-8E94-70D4DC16AB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05" name="Freeform 37">
              <a:extLst>
                <a:ext uri="{FF2B5EF4-FFF2-40B4-BE49-F238E27FC236}">
                  <a16:creationId xmlns:a16="http://schemas.microsoft.com/office/drawing/2014/main" id="{52BD4447-C1EB-4798-8764-AB93EA93033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06" name="Freeform 38">
              <a:extLst>
                <a:ext uri="{FF2B5EF4-FFF2-40B4-BE49-F238E27FC236}">
                  <a16:creationId xmlns:a16="http://schemas.microsoft.com/office/drawing/2014/main" id="{50411559-C414-4F7C-BC6C-69F87BC9C7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07" name="Freeform 39">
              <a:extLst>
                <a:ext uri="{FF2B5EF4-FFF2-40B4-BE49-F238E27FC236}">
                  <a16:creationId xmlns:a16="http://schemas.microsoft.com/office/drawing/2014/main" id="{64737770-BB27-41C0-95CB-5290545086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08" name="Freeform 40">
              <a:extLst>
                <a:ext uri="{FF2B5EF4-FFF2-40B4-BE49-F238E27FC236}">
                  <a16:creationId xmlns:a16="http://schemas.microsoft.com/office/drawing/2014/main" id="{28929FDB-16CF-4165-B32A-EB673EFB7CB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09" name="Freeform 41">
              <a:extLst>
                <a:ext uri="{FF2B5EF4-FFF2-40B4-BE49-F238E27FC236}">
                  <a16:creationId xmlns:a16="http://schemas.microsoft.com/office/drawing/2014/main" id="{D8C82883-237C-4209-9545-E832FEE3A8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10" name="Freeform 42">
              <a:extLst>
                <a:ext uri="{FF2B5EF4-FFF2-40B4-BE49-F238E27FC236}">
                  <a16:creationId xmlns:a16="http://schemas.microsoft.com/office/drawing/2014/main" id="{F1A52653-BD09-4D65-B05C-2AF4A6473A3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11" name="Freeform 43">
              <a:extLst>
                <a:ext uri="{FF2B5EF4-FFF2-40B4-BE49-F238E27FC236}">
                  <a16:creationId xmlns:a16="http://schemas.microsoft.com/office/drawing/2014/main" id="{30724E80-2FD3-4E4A-A3EA-18A4C88863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12" name="Freeform 44">
              <a:extLst>
                <a:ext uri="{FF2B5EF4-FFF2-40B4-BE49-F238E27FC236}">
                  <a16:creationId xmlns:a16="http://schemas.microsoft.com/office/drawing/2014/main" id="{F1B978C7-7BC5-4F73-8B02-66A3CF67CEA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13" name="Rectangle 45">
              <a:extLst>
                <a:ext uri="{FF2B5EF4-FFF2-40B4-BE49-F238E27FC236}">
                  <a16:creationId xmlns:a16="http://schemas.microsoft.com/office/drawing/2014/main" id="{799F0CED-DF8F-4350-A036-1981FBE5968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114" name="Freeform 46">
              <a:extLst>
                <a:ext uri="{FF2B5EF4-FFF2-40B4-BE49-F238E27FC236}">
                  <a16:creationId xmlns:a16="http://schemas.microsoft.com/office/drawing/2014/main" id="{9F4DD366-0E86-4E99-9557-496E88B421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15" name="Freeform 47">
              <a:extLst>
                <a:ext uri="{FF2B5EF4-FFF2-40B4-BE49-F238E27FC236}">
                  <a16:creationId xmlns:a16="http://schemas.microsoft.com/office/drawing/2014/main" id="{78BB3321-D5DC-4951-AB38-0C54E3D01D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16" name="Freeform 48">
              <a:extLst>
                <a:ext uri="{FF2B5EF4-FFF2-40B4-BE49-F238E27FC236}">
                  <a16:creationId xmlns:a16="http://schemas.microsoft.com/office/drawing/2014/main" id="{955E548C-7F86-45B2-A0D2-03EAC578D3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17" name="Freeform 49">
              <a:extLst>
                <a:ext uri="{FF2B5EF4-FFF2-40B4-BE49-F238E27FC236}">
                  <a16:creationId xmlns:a16="http://schemas.microsoft.com/office/drawing/2014/main" id="{0013F508-5E69-4911-AD93-4ABE3E7C568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18" name="Freeform 50">
              <a:extLst>
                <a:ext uri="{FF2B5EF4-FFF2-40B4-BE49-F238E27FC236}">
                  <a16:creationId xmlns:a16="http://schemas.microsoft.com/office/drawing/2014/main" id="{A7F86768-93E0-4044-A62A-B11EB18FF2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19" name="Freeform 51">
              <a:extLst>
                <a:ext uri="{FF2B5EF4-FFF2-40B4-BE49-F238E27FC236}">
                  <a16:creationId xmlns:a16="http://schemas.microsoft.com/office/drawing/2014/main" id="{BA32A7B4-1DB2-4E4A-B86E-D8DB97B696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20" name="Freeform 52">
              <a:extLst>
                <a:ext uri="{FF2B5EF4-FFF2-40B4-BE49-F238E27FC236}">
                  <a16:creationId xmlns:a16="http://schemas.microsoft.com/office/drawing/2014/main" id="{AB250BD5-076C-4428-B6AF-E9EAE4F65E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21" name="Freeform 53">
              <a:extLst>
                <a:ext uri="{FF2B5EF4-FFF2-40B4-BE49-F238E27FC236}">
                  <a16:creationId xmlns:a16="http://schemas.microsoft.com/office/drawing/2014/main" id="{027DA06A-045F-4711-9307-0508B6ACFA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22" name="Freeform 54">
              <a:extLst>
                <a:ext uri="{FF2B5EF4-FFF2-40B4-BE49-F238E27FC236}">
                  <a16:creationId xmlns:a16="http://schemas.microsoft.com/office/drawing/2014/main" id="{3EB0EDA8-385A-4B2B-97F0-5194F23EB5C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23" name="Freeform 55">
              <a:extLst>
                <a:ext uri="{FF2B5EF4-FFF2-40B4-BE49-F238E27FC236}">
                  <a16:creationId xmlns:a16="http://schemas.microsoft.com/office/drawing/2014/main" id="{D6FA258E-AF3F-47C9-9F4E-39ECFD7AC0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24" name="Freeform 56">
              <a:extLst>
                <a:ext uri="{FF2B5EF4-FFF2-40B4-BE49-F238E27FC236}">
                  <a16:creationId xmlns:a16="http://schemas.microsoft.com/office/drawing/2014/main" id="{6E471E73-A9C0-4C68-BD8F-360F2ED7BD9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25" name="Freeform 57">
              <a:extLst>
                <a:ext uri="{FF2B5EF4-FFF2-40B4-BE49-F238E27FC236}">
                  <a16:creationId xmlns:a16="http://schemas.microsoft.com/office/drawing/2014/main" id="{C78C3110-8153-4163-B809-0B0C0C9E5C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26" name="Freeform 58">
              <a:extLst>
                <a:ext uri="{FF2B5EF4-FFF2-40B4-BE49-F238E27FC236}">
                  <a16:creationId xmlns:a16="http://schemas.microsoft.com/office/drawing/2014/main" id="{DBC57B9F-0B9B-4EDE-B3B3-7C5D5DB399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grpSp>
      <p:sp>
        <p:nvSpPr>
          <p:cNvPr id="2" name="Title 1">
            <a:extLst>
              <a:ext uri="{FF2B5EF4-FFF2-40B4-BE49-F238E27FC236}">
                <a16:creationId xmlns:a16="http://schemas.microsoft.com/office/drawing/2014/main" id="{6940C3A7-DEFC-E368-618E-D7485356750F}"/>
              </a:ext>
            </a:extLst>
          </p:cNvPr>
          <p:cNvSpPr>
            <a:spLocks noGrp="1"/>
          </p:cNvSpPr>
          <p:nvPr>
            <p:ph type="title"/>
          </p:nvPr>
        </p:nvSpPr>
        <p:spPr>
          <a:xfrm>
            <a:off x="1876425" y="1113282"/>
            <a:ext cx="3734941" cy="2396681"/>
          </a:xfrm>
        </p:spPr>
        <p:txBody>
          <a:bodyPr vert="horz" lIns="91440" tIns="45720" rIns="91440" bIns="45720" rtlCol="0" anchor="b">
            <a:normAutofit/>
          </a:bodyPr>
          <a:lstStyle/>
          <a:p>
            <a:r>
              <a:rPr lang="en-US" sz="3000">
                <a:solidFill>
                  <a:srgbClr val="FFFFFF"/>
                </a:solidFill>
              </a:rPr>
              <a:t>15- Find the market segment type that generates the highest average price per room.</a:t>
            </a:r>
          </a:p>
        </p:txBody>
      </p:sp>
      <p:sp useBgFill="1">
        <p:nvSpPr>
          <p:cNvPr id="128" name="Round Diagonal Corner Rectangle 6">
            <a:extLst>
              <a:ext uri="{FF2B5EF4-FFF2-40B4-BE49-F238E27FC236}">
                <a16:creationId xmlns:a16="http://schemas.microsoft.com/office/drawing/2014/main" id="{62B94F88-FD5B-4053-B143-DFF55CE443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5999" y="808057"/>
            <a:ext cx="5286376" cy="5234394"/>
          </a:xfrm>
          <a:prstGeom prst="round2DiagRect">
            <a:avLst>
              <a:gd name="adj1" fmla="val 6185"/>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F4B4CDB6-118D-6EE4-89A4-51B534498F6D}"/>
              </a:ext>
            </a:extLst>
          </p:cNvPr>
          <p:cNvPicPr>
            <a:picLocks noChangeAspect="1"/>
          </p:cNvPicPr>
          <p:nvPr/>
        </p:nvPicPr>
        <p:blipFill>
          <a:blip r:embed="rId3"/>
          <a:stretch>
            <a:fillRect/>
          </a:stretch>
        </p:blipFill>
        <p:spPr>
          <a:xfrm>
            <a:off x="6176963" y="1721375"/>
            <a:ext cx="5124450" cy="3407758"/>
          </a:xfrm>
          <a:prstGeom prst="rect">
            <a:avLst/>
          </a:prstGeom>
        </p:spPr>
      </p:pic>
    </p:spTree>
    <p:extLst>
      <p:ext uri="{BB962C8B-B14F-4D97-AF65-F5344CB8AC3E}">
        <p14:creationId xmlns:p14="http://schemas.microsoft.com/office/powerpoint/2010/main" val="4054910733"/>
      </p:ext>
    </p:extLst>
  </p:cSld>
  <p:clrMapOvr>
    <a:overrideClrMapping bg1="lt1" tx1="dk1" bg2="lt2" tx2="dk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Picture 2">
            <a:extLst>
              <a:ext uri="{FF2B5EF4-FFF2-40B4-BE49-F238E27FC236}">
                <a16:creationId xmlns:a16="http://schemas.microsoft.com/office/drawing/2014/main" id="{678E285C-BE9E-45B7-A3EE-B9792DAE991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11" name="Group 10">
            <a:extLst>
              <a:ext uri="{FF2B5EF4-FFF2-40B4-BE49-F238E27FC236}">
                <a16:creationId xmlns:a16="http://schemas.microsoft.com/office/drawing/2014/main" id="{AB86F577-8905-4B21-8AF3-C1BB3433775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a:extLst>
                <a:ext uri="{FF2B5EF4-FFF2-40B4-BE49-F238E27FC236}">
                  <a16:creationId xmlns:a16="http://schemas.microsoft.com/office/drawing/2014/main" id="{D2F1CFF3-A579-4D24-B5F9-1C71BA6FE5E8}"/>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13" name="Freeform 6">
              <a:extLst>
                <a:ext uri="{FF2B5EF4-FFF2-40B4-BE49-F238E27FC236}">
                  <a16:creationId xmlns:a16="http://schemas.microsoft.com/office/drawing/2014/main" id="{57601B50-7EB1-43FA-8360-4297BCD7632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4" name="Freeform 7">
              <a:extLst>
                <a:ext uri="{FF2B5EF4-FFF2-40B4-BE49-F238E27FC236}">
                  <a16:creationId xmlns:a16="http://schemas.microsoft.com/office/drawing/2014/main" id="{60BD8B7A-CD01-4638-A2C9-299AC68B9B9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5" name="Rectangle 8">
              <a:extLst>
                <a:ext uri="{FF2B5EF4-FFF2-40B4-BE49-F238E27FC236}">
                  <a16:creationId xmlns:a16="http://schemas.microsoft.com/office/drawing/2014/main" id="{095B58F9-6C29-48BE-9DA6-38550805212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16" name="Freeform 9">
              <a:extLst>
                <a:ext uri="{FF2B5EF4-FFF2-40B4-BE49-F238E27FC236}">
                  <a16:creationId xmlns:a16="http://schemas.microsoft.com/office/drawing/2014/main" id="{0C84674F-2E8A-4B70-B801-00722CDD581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7" name="Freeform 10">
              <a:extLst>
                <a:ext uri="{FF2B5EF4-FFF2-40B4-BE49-F238E27FC236}">
                  <a16:creationId xmlns:a16="http://schemas.microsoft.com/office/drawing/2014/main" id="{34F320BB-D6A9-45FE-8556-498B763B1E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8" name="Freeform 11">
              <a:extLst>
                <a:ext uri="{FF2B5EF4-FFF2-40B4-BE49-F238E27FC236}">
                  <a16:creationId xmlns:a16="http://schemas.microsoft.com/office/drawing/2014/main" id="{5493D54A-532A-46ED-AF63-A0A54818EF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9" name="Freeform 12">
              <a:extLst>
                <a:ext uri="{FF2B5EF4-FFF2-40B4-BE49-F238E27FC236}">
                  <a16:creationId xmlns:a16="http://schemas.microsoft.com/office/drawing/2014/main" id="{EAF2EDFA-9C0B-44E2-B4BB-312B58BCA8E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0" name="Freeform 13">
              <a:extLst>
                <a:ext uri="{FF2B5EF4-FFF2-40B4-BE49-F238E27FC236}">
                  <a16:creationId xmlns:a16="http://schemas.microsoft.com/office/drawing/2014/main" id="{A3641113-CE35-42A4-B605-41BC06BF4F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1" name="Freeform 14">
              <a:extLst>
                <a:ext uri="{FF2B5EF4-FFF2-40B4-BE49-F238E27FC236}">
                  <a16:creationId xmlns:a16="http://schemas.microsoft.com/office/drawing/2014/main" id="{DA2E5B2C-BAC4-4440-9B7E-F38783197A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2" name="Freeform 15">
              <a:extLst>
                <a:ext uri="{FF2B5EF4-FFF2-40B4-BE49-F238E27FC236}">
                  <a16:creationId xmlns:a16="http://schemas.microsoft.com/office/drawing/2014/main" id="{D8A506DF-2E53-42C9-94BE-B98E32E0578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3" name="Freeform 16">
              <a:extLst>
                <a:ext uri="{FF2B5EF4-FFF2-40B4-BE49-F238E27FC236}">
                  <a16:creationId xmlns:a16="http://schemas.microsoft.com/office/drawing/2014/main" id="{12934FF8-5F70-40BF-BBB6-5EB941FB9BD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4" name="Freeform 17">
              <a:extLst>
                <a:ext uri="{FF2B5EF4-FFF2-40B4-BE49-F238E27FC236}">
                  <a16:creationId xmlns:a16="http://schemas.microsoft.com/office/drawing/2014/main" id="{8EB3FB08-D01D-4E24-BE40-C16269DF62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5" name="Freeform 18">
              <a:extLst>
                <a:ext uri="{FF2B5EF4-FFF2-40B4-BE49-F238E27FC236}">
                  <a16:creationId xmlns:a16="http://schemas.microsoft.com/office/drawing/2014/main" id="{D24E50D7-2753-4169-AD51-C106DA1B7A2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6" name="Freeform 19">
              <a:extLst>
                <a:ext uri="{FF2B5EF4-FFF2-40B4-BE49-F238E27FC236}">
                  <a16:creationId xmlns:a16="http://schemas.microsoft.com/office/drawing/2014/main" id="{DF94B7E0-D9B6-4096-94D0-18D3AC0EF6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7" name="Freeform 20">
              <a:extLst>
                <a:ext uri="{FF2B5EF4-FFF2-40B4-BE49-F238E27FC236}">
                  <a16:creationId xmlns:a16="http://schemas.microsoft.com/office/drawing/2014/main" id="{EBC05ADE-BBA2-4387-B005-3196E2E1982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8" name="Freeform 21">
              <a:extLst>
                <a:ext uri="{FF2B5EF4-FFF2-40B4-BE49-F238E27FC236}">
                  <a16:creationId xmlns:a16="http://schemas.microsoft.com/office/drawing/2014/main" id="{BBED1CEE-14D2-442F-AB08-401ABE3EFB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9" name="Freeform 22">
              <a:extLst>
                <a:ext uri="{FF2B5EF4-FFF2-40B4-BE49-F238E27FC236}">
                  <a16:creationId xmlns:a16="http://schemas.microsoft.com/office/drawing/2014/main" id="{4F6574C0-78E8-49EA-84BC-EE9D55707F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0" name="Freeform 23">
              <a:extLst>
                <a:ext uri="{FF2B5EF4-FFF2-40B4-BE49-F238E27FC236}">
                  <a16:creationId xmlns:a16="http://schemas.microsoft.com/office/drawing/2014/main" id="{65BCDB0B-615E-4CA1-AFD5-6B121CB7CEB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1" name="Freeform 24">
              <a:extLst>
                <a:ext uri="{FF2B5EF4-FFF2-40B4-BE49-F238E27FC236}">
                  <a16:creationId xmlns:a16="http://schemas.microsoft.com/office/drawing/2014/main" id="{40627863-B7FC-44D1-9E53-E728FFF675A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2" name="Freeform 25">
              <a:extLst>
                <a:ext uri="{FF2B5EF4-FFF2-40B4-BE49-F238E27FC236}">
                  <a16:creationId xmlns:a16="http://schemas.microsoft.com/office/drawing/2014/main" id="{52FD6F8C-3AF1-487E-91F4-6E55146F1F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3" name="Freeform 26">
              <a:extLst>
                <a:ext uri="{FF2B5EF4-FFF2-40B4-BE49-F238E27FC236}">
                  <a16:creationId xmlns:a16="http://schemas.microsoft.com/office/drawing/2014/main" id="{50323CF3-93CB-4E03-95C0-B180BB87A8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4" name="Freeform 27">
              <a:extLst>
                <a:ext uri="{FF2B5EF4-FFF2-40B4-BE49-F238E27FC236}">
                  <a16:creationId xmlns:a16="http://schemas.microsoft.com/office/drawing/2014/main" id="{EB47D82F-CF1B-47E6-9FA2-F3A9C5F945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5" name="Freeform 28">
              <a:extLst>
                <a:ext uri="{FF2B5EF4-FFF2-40B4-BE49-F238E27FC236}">
                  <a16:creationId xmlns:a16="http://schemas.microsoft.com/office/drawing/2014/main" id="{0606708F-F2D4-4678-8ED2-39041BC64D7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6" name="Freeform 29">
              <a:extLst>
                <a:ext uri="{FF2B5EF4-FFF2-40B4-BE49-F238E27FC236}">
                  <a16:creationId xmlns:a16="http://schemas.microsoft.com/office/drawing/2014/main" id="{D7EB95B4-15E4-433D-B36F-21FF341AD9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7" name="Freeform 30">
              <a:extLst>
                <a:ext uri="{FF2B5EF4-FFF2-40B4-BE49-F238E27FC236}">
                  <a16:creationId xmlns:a16="http://schemas.microsoft.com/office/drawing/2014/main" id="{500A541B-4C75-497C-A489-097ED29964F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8" name="Freeform 31">
              <a:extLst>
                <a:ext uri="{FF2B5EF4-FFF2-40B4-BE49-F238E27FC236}">
                  <a16:creationId xmlns:a16="http://schemas.microsoft.com/office/drawing/2014/main" id="{5789326F-12A4-48B8-B0ED-A6A2AE0C27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9" name="Freeform 32">
              <a:extLst>
                <a:ext uri="{FF2B5EF4-FFF2-40B4-BE49-F238E27FC236}">
                  <a16:creationId xmlns:a16="http://schemas.microsoft.com/office/drawing/2014/main" id="{25FA672E-2B65-477F-AA75-6261CE652F2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0" name="Rectangle 33">
              <a:extLst>
                <a:ext uri="{FF2B5EF4-FFF2-40B4-BE49-F238E27FC236}">
                  <a16:creationId xmlns:a16="http://schemas.microsoft.com/office/drawing/2014/main" id="{BB09AF8D-E68B-499C-B9F5-2F365813D3C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41" name="Freeform 34">
              <a:extLst>
                <a:ext uri="{FF2B5EF4-FFF2-40B4-BE49-F238E27FC236}">
                  <a16:creationId xmlns:a16="http://schemas.microsoft.com/office/drawing/2014/main" id="{7991AEAD-B5F3-47BA-9F1B-86C16A84AD3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2" name="Freeform 35">
              <a:extLst>
                <a:ext uri="{FF2B5EF4-FFF2-40B4-BE49-F238E27FC236}">
                  <a16:creationId xmlns:a16="http://schemas.microsoft.com/office/drawing/2014/main" id="{19A85F58-4C3A-4388-B55C-2329EEAECF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3" name="Freeform 36">
              <a:extLst>
                <a:ext uri="{FF2B5EF4-FFF2-40B4-BE49-F238E27FC236}">
                  <a16:creationId xmlns:a16="http://schemas.microsoft.com/office/drawing/2014/main" id="{05652F38-94D9-41B7-A699-7E8F0C78D8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4" name="Freeform 37">
              <a:extLst>
                <a:ext uri="{FF2B5EF4-FFF2-40B4-BE49-F238E27FC236}">
                  <a16:creationId xmlns:a16="http://schemas.microsoft.com/office/drawing/2014/main" id="{3C043852-C250-4518-BB89-C91A349171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5" name="Freeform 38">
              <a:extLst>
                <a:ext uri="{FF2B5EF4-FFF2-40B4-BE49-F238E27FC236}">
                  <a16:creationId xmlns:a16="http://schemas.microsoft.com/office/drawing/2014/main" id="{0CAB9A07-ECF2-416C-8528-F75DACB138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6" name="Freeform 39">
              <a:extLst>
                <a:ext uri="{FF2B5EF4-FFF2-40B4-BE49-F238E27FC236}">
                  <a16:creationId xmlns:a16="http://schemas.microsoft.com/office/drawing/2014/main" id="{904A314C-A829-4AA6-92E2-529BCCF95C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7" name="Freeform 40">
              <a:extLst>
                <a:ext uri="{FF2B5EF4-FFF2-40B4-BE49-F238E27FC236}">
                  <a16:creationId xmlns:a16="http://schemas.microsoft.com/office/drawing/2014/main" id="{244EE6BA-4569-43ED-9E2E-1FB66201B7E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8" name="Freeform 41">
              <a:extLst>
                <a:ext uri="{FF2B5EF4-FFF2-40B4-BE49-F238E27FC236}">
                  <a16:creationId xmlns:a16="http://schemas.microsoft.com/office/drawing/2014/main" id="{BEB8252E-FB2A-4BB5-BEC6-CA10FF6F7C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9" name="Freeform 42">
              <a:extLst>
                <a:ext uri="{FF2B5EF4-FFF2-40B4-BE49-F238E27FC236}">
                  <a16:creationId xmlns:a16="http://schemas.microsoft.com/office/drawing/2014/main" id="{91414711-C3A4-4E96-854A-DDDEB2F2E3E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0" name="Freeform 43">
              <a:extLst>
                <a:ext uri="{FF2B5EF4-FFF2-40B4-BE49-F238E27FC236}">
                  <a16:creationId xmlns:a16="http://schemas.microsoft.com/office/drawing/2014/main" id="{86815BA8-3055-4B42-98C3-4202FD92E0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1" name="Freeform 44">
              <a:extLst>
                <a:ext uri="{FF2B5EF4-FFF2-40B4-BE49-F238E27FC236}">
                  <a16:creationId xmlns:a16="http://schemas.microsoft.com/office/drawing/2014/main" id="{44457813-E991-44AE-9A83-B7488D1F362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2" name="Rectangle 45">
              <a:extLst>
                <a:ext uri="{FF2B5EF4-FFF2-40B4-BE49-F238E27FC236}">
                  <a16:creationId xmlns:a16="http://schemas.microsoft.com/office/drawing/2014/main" id="{8CE1CF47-A73F-4560-8835-AE1DC51E5CA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53" name="Freeform 46">
              <a:extLst>
                <a:ext uri="{FF2B5EF4-FFF2-40B4-BE49-F238E27FC236}">
                  <a16:creationId xmlns:a16="http://schemas.microsoft.com/office/drawing/2014/main" id="{C2A935E4-AACC-4CB9-995E-D286178873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4" name="Freeform 47">
              <a:extLst>
                <a:ext uri="{FF2B5EF4-FFF2-40B4-BE49-F238E27FC236}">
                  <a16:creationId xmlns:a16="http://schemas.microsoft.com/office/drawing/2014/main" id="{93B5B778-8ACB-4004-932D-BD95997BAEF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5" name="Freeform 48">
              <a:extLst>
                <a:ext uri="{FF2B5EF4-FFF2-40B4-BE49-F238E27FC236}">
                  <a16:creationId xmlns:a16="http://schemas.microsoft.com/office/drawing/2014/main" id="{1434AF34-0919-40AD-84B1-446D4FF2D6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6" name="Freeform 49">
              <a:extLst>
                <a:ext uri="{FF2B5EF4-FFF2-40B4-BE49-F238E27FC236}">
                  <a16:creationId xmlns:a16="http://schemas.microsoft.com/office/drawing/2014/main" id="{29546CF3-6DDD-4073-AB7F-C6E722257A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7" name="Freeform 50">
              <a:extLst>
                <a:ext uri="{FF2B5EF4-FFF2-40B4-BE49-F238E27FC236}">
                  <a16:creationId xmlns:a16="http://schemas.microsoft.com/office/drawing/2014/main" id="{289D46AB-128A-477F-B6C9-F40F115D6CE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8" name="Freeform 51">
              <a:extLst>
                <a:ext uri="{FF2B5EF4-FFF2-40B4-BE49-F238E27FC236}">
                  <a16:creationId xmlns:a16="http://schemas.microsoft.com/office/drawing/2014/main" id="{A7DA7E67-3368-44AD-AACD-EB64AE3487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9" name="Freeform 52">
              <a:extLst>
                <a:ext uri="{FF2B5EF4-FFF2-40B4-BE49-F238E27FC236}">
                  <a16:creationId xmlns:a16="http://schemas.microsoft.com/office/drawing/2014/main" id="{78BB1152-AB85-4AD8-BBA1-07CEA1F508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60" name="Freeform 53">
              <a:extLst>
                <a:ext uri="{FF2B5EF4-FFF2-40B4-BE49-F238E27FC236}">
                  <a16:creationId xmlns:a16="http://schemas.microsoft.com/office/drawing/2014/main" id="{A982E7F2-DD68-4093-B9C5-3E42B475AB4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61" name="Freeform 54">
              <a:extLst>
                <a:ext uri="{FF2B5EF4-FFF2-40B4-BE49-F238E27FC236}">
                  <a16:creationId xmlns:a16="http://schemas.microsoft.com/office/drawing/2014/main" id="{A682E224-4CD6-420B-897A-B23D50B82ED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62" name="Freeform 55">
              <a:extLst>
                <a:ext uri="{FF2B5EF4-FFF2-40B4-BE49-F238E27FC236}">
                  <a16:creationId xmlns:a16="http://schemas.microsoft.com/office/drawing/2014/main" id="{31B90F10-06CD-480E-8D35-6E0FFFB894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63" name="Freeform 56">
              <a:extLst>
                <a:ext uri="{FF2B5EF4-FFF2-40B4-BE49-F238E27FC236}">
                  <a16:creationId xmlns:a16="http://schemas.microsoft.com/office/drawing/2014/main" id="{7BC977DB-69B0-4D8D-B77C-E1127EC4172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64" name="Freeform 57">
              <a:extLst>
                <a:ext uri="{FF2B5EF4-FFF2-40B4-BE49-F238E27FC236}">
                  <a16:creationId xmlns:a16="http://schemas.microsoft.com/office/drawing/2014/main" id="{24127454-3FCB-41D6-ACFB-81D7E05A79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65" name="Freeform 58">
              <a:extLst>
                <a:ext uri="{FF2B5EF4-FFF2-40B4-BE49-F238E27FC236}">
                  <a16:creationId xmlns:a16="http://schemas.microsoft.com/office/drawing/2014/main" id="{7AA80D42-B8A8-475B-ADBF-99719CE9FE5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grpSp>
      <p:sp>
        <p:nvSpPr>
          <p:cNvPr id="67" name="Rectangle 66">
            <a:extLst>
              <a:ext uri="{FF2B5EF4-FFF2-40B4-BE49-F238E27FC236}">
                <a16:creationId xmlns:a16="http://schemas.microsoft.com/office/drawing/2014/main" id="{34106153-7990-4956-BD26-A04A030064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69" name="Picture 2">
            <a:extLst>
              <a:ext uri="{FF2B5EF4-FFF2-40B4-BE49-F238E27FC236}">
                <a16:creationId xmlns:a16="http://schemas.microsoft.com/office/drawing/2014/main" id="{BDEA11A5-20BA-4650-A324-47C0465FF5A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3" y="-3747"/>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71" name="Group 70">
            <a:extLst>
              <a:ext uri="{FF2B5EF4-FFF2-40B4-BE49-F238E27FC236}">
                <a16:creationId xmlns:a16="http://schemas.microsoft.com/office/drawing/2014/main" id="{866FCB64-0A37-46EB-8A9B-EC0C4C000A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bg2"/>
              </a:gs>
              <a:gs pos="100000">
                <a:schemeClr val="tx2">
                  <a:lumMod val="60000"/>
                  <a:lumOff val="40000"/>
                </a:schemeClr>
              </a:gs>
            </a:gsLst>
            <a:lin ang="5400000" scaled="0"/>
            <a:tileRect/>
          </a:gradFill>
        </p:grpSpPr>
        <p:sp>
          <p:nvSpPr>
            <p:cNvPr id="72" name="Rectangle 5">
              <a:extLst>
                <a:ext uri="{FF2B5EF4-FFF2-40B4-BE49-F238E27FC236}">
                  <a16:creationId xmlns:a16="http://schemas.microsoft.com/office/drawing/2014/main" id="{8A162E18-5BEB-4E42-9B10-A1FDF6A0B8E8}"/>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73" name="Freeform 6">
              <a:extLst>
                <a:ext uri="{FF2B5EF4-FFF2-40B4-BE49-F238E27FC236}">
                  <a16:creationId xmlns:a16="http://schemas.microsoft.com/office/drawing/2014/main" id="{7BB781C9-EC32-45FE-ACE7-C24F128C4C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74" name="Freeform 7">
              <a:extLst>
                <a:ext uri="{FF2B5EF4-FFF2-40B4-BE49-F238E27FC236}">
                  <a16:creationId xmlns:a16="http://schemas.microsoft.com/office/drawing/2014/main" id="{927C5647-36E8-4A20-86D4-47831D50CF9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75" name="Rectangle 8">
              <a:extLst>
                <a:ext uri="{FF2B5EF4-FFF2-40B4-BE49-F238E27FC236}">
                  <a16:creationId xmlns:a16="http://schemas.microsoft.com/office/drawing/2014/main" id="{62F2AF20-CBBE-4249-B9E2-D6B30191CF88}"/>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76" name="Freeform 9">
              <a:extLst>
                <a:ext uri="{FF2B5EF4-FFF2-40B4-BE49-F238E27FC236}">
                  <a16:creationId xmlns:a16="http://schemas.microsoft.com/office/drawing/2014/main" id="{731C1229-F8A7-4B36-A52B-98A65EF869E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77" name="Freeform 10">
              <a:extLst>
                <a:ext uri="{FF2B5EF4-FFF2-40B4-BE49-F238E27FC236}">
                  <a16:creationId xmlns:a16="http://schemas.microsoft.com/office/drawing/2014/main" id="{609AC686-2DBB-4D82-866C-9FF222BDDF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78" name="Freeform 11">
              <a:extLst>
                <a:ext uri="{FF2B5EF4-FFF2-40B4-BE49-F238E27FC236}">
                  <a16:creationId xmlns:a16="http://schemas.microsoft.com/office/drawing/2014/main" id="{F899E6EB-BCDD-45D2-BF4B-9CA3A27984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79" name="Freeform 12">
              <a:extLst>
                <a:ext uri="{FF2B5EF4-FFF2-40B4-BE49-F238E27FC236}">
                  <a16:creationId xmlns:a16="http://schemas.microsoft.com/office/drawing/2014/main" id="{BBD3AAC8-2330-4FAB-8E31-3D50AD954FE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80" name="Freeform 13">
              <a:extLst>
                <a:ext uri="{FF2B5EF4-FFF2-40B4-BE49-F238E27FC236}">
                  <a16:creationId xmlns:a16="http://schemas.microsoft.com/office/drawing/2014/main" id="{6B54F723-A70A-4865-A560-7850498A1B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81" name="Freeform 14">
              <a:extLst>
                <a:ext uri="{FF2B5EF4-FFF2-40B4-BE49-F238E27FC236}">
                  <a16:creationId xmlns:a16="http://schemas.microsoft.com/office/drawing/2014/main" id="{9B911CCD-C9A2-4DC8-A278-3C6FD76A76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82" name="Freeform 15">
              <a:extLst>
                <a:ext uri="{FF2B5EF4-FFF2-40B4-BE49-F238E27FC236}">
                  <a16:creationId xmlns:a16="http://schemas.microsoft.com/office/drawing/2014/main" id="{D559B729-03FB-435D-89BF-AF57A801B37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83" name="Freeform 16">
              <a:extLst>
                <a:ext uri="{FF2B5EF4-FFF2-40B4-BE49-F238E27FC236}">
                  <a16:creationId xmlns:a16="http://schemas.microsoft.com/office/drawing/2014/main" id="{D1C90213-0F60-4268-BE48-8221E616149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84" name="Freeform 17">
              <a:extLst>
                <a:ext uri="{FF2B5EF4-FFF2-40B4-BE49-F238E27FC236}">
                  <a16:creationId xmlns:a16="http://schemas.microsoft.com/office/drawing/2014/main" id="{A7A6A293-A06F-48B8-865A-3F65287B85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85" name="Freeform 18">
              <a:extLst>
                <a:ext uri="{FF2B5EF4-FFF2-40B4-BE49-F238E27FC236}">
                  <a16:creationId xmlns:a16="http://schemas.microsoft.com/office/drawing/2014/main" id="{8F6861B5-AAA4-4017-929E-1FD1CA106C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86" name="Freeform 19">
              <a:extLst>
                <a:ext uri="{FF2B5EF4-FFF2-40B4-BE49-F238E27FC236}">
                  <a16:creationId xmlns:a16="http://schemas.microsoft.com/office/drawing/2014/main" id="{D776D07C-2081-4DD3-A464-40F3CA41A3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87" name="Freeform 20">
              <a:extLst>
                <a:ext uri="{FF2B5EF4-FFF2-40B4-BE49-F238E27FC236}">
                  <a16:creationId xmlns:a16="http://schemas.microsoft.com/office/drawing/2014/main" id="{BBC236D6-77E5-4B3C-92D7-D708B237DB5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88" name="Freeform 21">
              <a:extLst>
                <a:ext uri="{FF2B5EF4-FFF2-40B4-BE49-F238E27FC236}">
                  <a16:creationId xmlns:a16="http://schemas.microsoft.com/office/drawing/2014/main" id="{8064714E-7ADE-4BD9-8981-34C135762CE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89" name="Freeform 22">
              <a:extLst>
                <a:ext uri="{FF2B5EF4-FFF2-40B4-BE49-F238E27FC236}">
                  <a16:creationId xmlns:a16="http://schemas.microsoft.com/office/drawing/2014/main" id="{2FD1F23F-B1EE-46F5-B460-924E54A70D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90" name="Freeform 23">
              <a:extLst>
                <a:ext uri="{FF2B5EF4-FFF2-40B4-BE49-F238E27FC236}">
                  <a16:creationId xmlns:a16="http://schemas.microsoft.com/office/drawing/2014/main" id="{9699361A-3AFF-4826-B99C-0354EAB079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91" name="Freeform 24">
              <a:extLst>
                <a:ext uri="{FF2B5EF4-FFF2-40B4-BE49-F238E27FC236}">
                  <a16:creationId xmlns:a16="http://schemas.microsoft.com/office/drawing/2014/main" id="{B272F7B1-7BE2-4FC9-BB91-207EFD9E65F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92" name="Freeform 25">
              <a:extLst>
                <a:ext uri="{FF2B5EF4-FFF2-40B4-BE49-F238E27FC236}">
                  <a16:creationId xmlns:a16="http://schemas.microsoft.com/office/drawing/2014/main" id="{CDE59C1F-AFD9-4DD5-B04A-9EB2AAED5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93" name="Freeform 26">
              <a:extLst>
                <a:ext uri="{FF2B5EF4-FFF2-40B4-BE49-F238E27FC236}">
                  <a16:creationId xmlns:a16="http://schemas.microsoft.com/office/drawing/2014/main" id="{1551E418-6CD4-4320-8224-F084039C53E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94" name="Freeform 27">
              <a:extLst>
                <a:ext uri="{FF2B5EF4-FFF2-40B4-BE49-F238E27FC236}">
                  <a16:creationId xmlns:a16="http://schemas.microsoft.com/office/drawing/2014/main" id="{1F27D4B1-EBD4-4BC9-AC2E-3AD616C847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95" name="Freeform 28">
              <a:extLst>
                <a:ext uri="{FF2B5EF4-FFF2-40B4-BE49-F238E27FC236}">
                  <a16:creationId xmlns:a16="http://schemas.microsoft.com/office/drawing/2014/main" id="{C42B8D84-898A-4F76-A0F2-5699ED72BCE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96" name="Freeform 29">
              <a:extLst>
                <a:ext uri="{FF2B5EF4-FFF2-40B4-BE49-F238E27FC236}">
                  <a16:creationId xmlns:a16="http://schemas.microsoft.com/office/drawing/2014/main" id="{B440932E-7985-4BA6-9899-F22A644854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97" name="Freeform 30">
              <a:extLst>
                <a:ext uri="{FF2B5EF4-FFF2-40B4-BE49-F238E27FC236}">
                  <a16:creationId xmlns:a16="http://schemas.microsoft.com/office/drawing/2014/main" id="{4B8CE969-CA1A-48CB-8588-4146F41F339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98" name="Freeform 31">
              <a:extLst>
                <a:ext uri="{FF2B5EF4-FFF2-40B4-BE49-F238E27FC236}">
                  <a16:creationId xmlns:a16="http://schemas.microsoft.com/office/drawing/2014/main" id="{138A4875-4593-4894-89D5-DFCFF0EEDA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99" name="Freeform 32">
              <a:extLst>
                <a:ext uri="{FF2B5EF4-FFF2-40B4-BE49-F238E27FC236}">
                  <a16:creationId xmlns:a16="http://schemas.microsoft.com/office/drawing/2014/main" id="{F079F26B-58E4-494E-A8BA-3F054F1F3BB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00" name="Rectangle 33">
              <a:extLst>
                <a:ext uri="{FF2B5EF4-FFF2-40B4-BE49-F238E27FC236}">
                  <a16:creationId xmlns:a16="http://schemas.microsoft.com/office/drawing/2014/main" id="{04C9ECC5-BB4A-4417-B874-B75953F84FC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101" name="Freeform 34">
              <a:extLst>
                <a:ext uri="{FF2B5EF4-FFF2-40B4-BE49-F238E27FC236}">
                  <a16:creationId xmlns:a16="http://schemas.microsoft.com/office/drawing/2014/main" id="{4CCCF285-B51D-4A2F-8384-830A391711B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02" name="Freeform 35">
              <a:extLst>
                <a:ext uri="{FF2B5EF4-FFF2-40B4-BE49-F238E27FC236}">
                  <a16:creationId xmlns:a16="http://schemas.microsoft.com/office/drawing/2014/main" id="{BD6C6299-A09A-47DF-8A96-69D39FCA5A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03" name="Freeform 36">
              <a:extLst>
                <a:ext uri="{FF2B5EF4-FFF2-40B4-BE49-F238E27FC236}">
                  <a16:creationId xmlns:a16="http://schemas.microsoft.com/office/drawing/2014/main" id="{EE60C4B9-C404-42CD-8E94-70D4DC16AB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04" name="Freeform 37">
              <a:extLst>
                <a:ext uri="{FF2B5EF4-FFF2-40B4-BE49-F238E27FC236}">
                  <a16:creationId xmlns:a16="http://schemas.microsoft.com/office/drawing/2014/main" id="{52BD4447-C1EB-4798-8764-AB93EA93033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05" name="Freeform 38">
              <a:extLst>
                <a:ext uri="{FF2B5EF4-FFF2-40B4-BE49-F238E27FC236}">
                  <a16:creationId xmlns:a16="http://schemas.microsoft.com/office/drawing/2014/main" id="{50411559-C414-4F7C-BC6C-69F87BC9C7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06" name="Freeform 39">
              <a:extLst>
                <a:ext uri="{FF2B5EF4-FFF2-40B4-BE49-F238E27FC236}">
                  <a16:creationId xmlns:a16="http://schemas.microsoft.com/office/drawing/2014/main" id="{64737770-BB27-41C0-95CB-5290545086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07" name="Freeform 40">
              <a:extLst>
                <a:ext uri="{FF2B5EF4-FFF2-40B4-BE49-F238E27FC236}">
                  <a16:creationId xmlns:a16="http://schemas.microsoft.com/office/drawing/2014/main" id="{28929FDB-16CF-4165-B32A-EB673EFB7CB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08" name="Freeform 41">
              <a:extLst>
                <a:ext uri="{FF2B5EF4-FFF2-40B4-BE49-F238E27FC236}">
                  <a16:creationId xmlns:a16="http://schemas.microsoft.com/office/drawing/2014/main" id="{D8C82883-237C-4209-9545-E832FEE3A8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09" name="Freeform 42">
              <a:extLst>
                <a:ext uri="{FF2B5EF4-FFF2-40B4-BE49-F238E27FC236}">
                  <a16:creationId xmlns:a16="http://schemas.microsoft.com/office/drawing/2014/main" id="{F1A52653-BD09-4D65-B05C-2AF4A6473A3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10" name="Freeform 43">
              <a:extLst>
                <a:ext uri="{FF2B5EF4-FFF2-40B4-BE49-F238E27FC236}">
                  <a16:creationId xmlns:a16="http://schemas.microsoft.com/office/drawing/2014/main" id="{30724E80-2FD3-4E4A-A3EA-18A4C88863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11" name="Freeform 44">
              <a:extLst>
                <a:ext uri="{FF2B5EF4-FFF2-40B4-BE49-F238E27FC236}">
                  <a16:creationId xmlns:a16="http://schemas.microsoft.com/office/drawing/2014/main" id="{F1B978C7-7BC5-4F73-8B02-66A3CF67CEA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12" name="Rectangle 45">
              <a:extLst>
                <a:ext uri="{FF2B5EF4-FFF2-40B4-BE49-F238E27FC236}">
                  <a16:creationId xmlns:a16="http://schemas.microsoft.com/office/drawing/2014/main" id="{799F0CED-DF8F-4350-A036-1981FBE5968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113" name="Freeform 46">
              <a:extLst>
                <a:ext uri="{FF2B5EF4-FFF2-40B4-BE49-F238E27FC236}">
                  <a16:creationId xmlns:a16="http://schemas.microsoft.com/office/drawing/2014/main" id="{9F4DD366-0E86-4E99-9557-496E88B421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14" name="Freeform 47">
              <a:extLst>
                <a:ext uri="{FF2B5EF4-FFF2-40B4-BE49-F238E27FC236}">
                  <a16:creationId xmlns:a16="http://schemas.microsoft.com/office/drawing/2014/main" id="{78BB3321-D5DC-4951-AB38-0C54E3D01D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15" name="Freeform 48">
              <a:extLst>
                <a:ext uri="{FF2B5EF4-FFF2-40B4-BE49-F238E27FC236}">
                  <a16:creationId xmlns:a16="http://schemas.microsoft.com/office/drawing/2014/main" id="{955E548C-7F86-45B2-A0D2-03EAC578D3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16" name="Freeform 49">
              <a:extLst>
                <a:ext uri="{FF2B5EF4-FFF2-40B4-BE49-F238E27FC236}">
                  <a16:creationId xmlns:a16="http://schemas.microsoft.com/office/drawing/2014/main" id="{0013F508-5E69-4911-AD93-4ABE3E7C568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17" name="Freeform 50">
              <a:extLst>
                <a:ext uri="{FF2B5EF4-FFF2-40B4-BE49-F238E27FC236}">
                  <a16:creationId xmlns:a16="http://schemas.microsoft.com/office/drawing/2014/main" id="{A7F86768-93E0-4044-A62A-B11EB18FF2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18" name="Freeform 51">
              <a:extLst>
                <a:ext uri="{FF2B5EF4-FFF2-40B4-BE49-F238E27FC236}">
                  <a16:creationId xmlns:a16="http://schemas.microsoft.com/office/drawing/2014/main" id="{BA32A7B4-1DB2-4E4A-B86E-D8DB97B696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19" name="Freeform 52">
              <a:extLst>
                <a:ext uri="{FF2B5EF4-FFF2-40B4-BE49-F238E27FC236}">
                  <a16:creationId xmlns:a16="http://schemas.microsoft.com/office/drawing/2014/main" id="{AB250BD5-076C-4428-B6AF-E9EAE4F65E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20" name="Freeform 53">
              <a:extLst>
                <a:ext uri="{FF2B5EF4-FFF2-40B4-BE49-F238E27FC236}">
                  <a16:creationId xmlns:a16="http://schemas.microsoft.com/office/drawing/2014/main" id="{027DA06A-045F-4711-9307-0508B6ACFA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21" name="Freeform 54">
              <a:extLst>
                <a:ext uri="{FF2B5EF4-FFF2-40B4-BE49-F238E27FC236}">
                  <a16:creationId xmlns:a16="http://schemas.microsoft.com/office/drawing/2014/main" id="{3EB0EDA8-385A-4B2B-97F0-5194F23EB5C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22" name="Freeform 55">
              <a:extLst>
                <a:ext uri="{FF2B5EF4-FFF2-40B4-BE49-F238E27FC236}">
                  <a16:creationId xmlns:a16="http://schemas.microsoft.com/office/drawing/2014/main" id="{D6FA258E-AF3F-47C9-9F4E-39ECFD7AC0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23" name="Freeform 56">
              <a:extLst>
                <a:ext uri="{FF2B5EF4-FFF2-40B4-BE49-F238E27FC236}">
                  <a16:creationId xmlns:a16="http://schemas.microsoft.com/office/drawing/2014/main" id="{6E471E73-A9C0-4C68-BD8F-360F2ED7BD9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24" name="Freeform 57">
              <a:extLst>
                <a:ext uri="{FF2B5EF4-FFF2-40B4-BE49-F238E27FC236}">
                  <a16:creationId xmlns:a16="http://schemas.microsoft.com/office/drawing/2014/main" id="{C78C3110-8153-4163-B809-0B0C0C9E5C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25" name="Freeform 58">
              <a:extLst>
                <a:ext uri="{FF2B5EF4-FFF2-40B4-BE49-F238E27FC236}">
                  <a16:creationId xmlns:a16="http://schemas.microsoft.com/office/drawing/2014/main" id="{DBC57B9F-0B9B-4EDE-B3B3-7C5D5DB399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grpSp>
      <p:sp>
        <p:nvSpPr>
          <p:cNvPr id="2" name="Title 1">
            <a:extLst>
              <a:ext uri="{FF2B5EF4-FFF2-40B4-BE49-F238E27FC236}">
                <a16:creationId xmlns:a16="http://schemas.microsoft.com/office/drawing/2014/main" id="{83FE57E2-6CC4-928B-7F43-B28CD8D785EE}"/>
              </a:ext>
            </a:extLst>
          </p:cNvPr>
          <p:cNvSpPr>
            <a:spLocks noGrp="1"/>
          </p:cNvSpPr>
          <p:nvPr>
            <p:ph type="title"/>
          </p:nvPr>
        </p:nvSpPr>
        <p:spPr>
          <a:xfrm>
            <a:off x="1876425" y="1113282"/>
            <a:ext cx="3734941" cy="2396681"/>
          </a:xfrm>
        </p:spPr>
        <p:txBody>
          <a:bodyPr vert="horz" lIns="91440" tIns="45720" rIns="91440" bIns="45720" rtlCol="0" anchor="b">
            <a:normAutofit/>
          </a:bodyPr>
          <a:lstStyle/>
          <a:p>
            <a:r>
              <a:rPr lang="en-US" sz="4800">
                <a:solidFill>
                  <a:srgbClr val="FFFFFF"/>
                </a:solidFill>
              </a:rPr>
              <a:t>Thank you</a:t>
            </a:r>
          </a:p>
        </p:txBody>
      </p:sp>
      <p:sp useBgFill="1">
        <p:nvSpPr>
          <p:cNvPr id="127" name="Round Diagonal Corner Rectangle 6">
            <a:extLst>
              <a:ext uri="{FF2B5EF4-FFF2-40B4-BE49-F238E27FC236}">
                <a16:creationId xmlns:a16="http://schemas.microsoft.com/office/drawing/2014/main" id="{62B94F88-FD5B-4053-B143-DFF55CE443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5999" y="808057"/>
            <a:ext cx="5286376" cy="5234394"/>
          </a:xfrm>
          <a:prstGeom prst="round2DiagRect">
            <a:avLst>
              <a:gd name="adj1" fmla="val 6185"/>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Graphic 5" descr="Smiling Face with No Fill">
            <a:extLst>
              <a:ext uri="{FF2B5EF4-FFF2-40B4-BE49-F238E27FC236}">
                <a16:creationId xmlns:a16="http://schemas.microsoft.com/office/drawing/2014/main" id="{E1E314F4-6C32-26B9-F80D-132296D27D3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450539" y="1136606"/>
            <a:ext cx="4577297" cy="4577297"/>
          </a:xfrm>
          <a:prstGeom prst="rect">
            <a:avLst/>
          </a:prstGeom>
        </p:spPr>
      </p:pic>
    </p:spTree>
    <p:extLst>
      <p:ext uri="{BB962C8B-B14F-4D97-AF65-F5344CB8AC3E}">
        <p14:creationId xmlns:p14="http://schemas.microsoft.com/office/powerpoint/2010/main" val="2059726287"/>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nodeType="withEffect">
                                  <p:stCondLst>
                                    <p:cond delay="500"/>
                                  </p:stCondLst>
                                  <p:iterate>
                                    <p:tmPct val="10000"/>
                                  </p:iterate>
                                  <p:childTnLst>
                                    <p:set>
                                      <p:cBhvr>
                                        <p:cTn id="9" dur="1" fill="hold">
                                          <p:stCondLst>
                                            <p:cond delay="0"/>
                                          </p:stCondLst>
                                        </p:cTn>
                                        <p:tgtEl>
                                          <p:spTgt spid="6"/>
                                        </p:tgtEl>
                                        <p:attrNameLst>
                                          <p:attrName>style.visibility</p:attrName>
                                        </p:attrNameLst>
                                      </p:cBhvr>
                                      <p:to>
                                        <p:strVal val="visible"/>
                                      </p:to>
                                    </p:set>
                                    <p:animEffect transition="in" filter="fade">
                                      <p:cBhvr>
                                        <p:cTn id="10" dur="7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A50B2C-C13D-5075-9361-D954965BE4C4}"/>
              </a:ext>
            </a:extLst>
          </p:cNvPr>
          <p:cNvSpPr>
            <a:spLocks noGrp="1"/>
          </p:cNvSpPr>
          <p:nvPr>
            <p:ph type="title"/>
          </p:nvPr>
        </p:nvSpPr>
        <p:spPr/>
        <p:txBody>
          <a:bodyPr/>
          <a:lstStyle/>
          <a:p>
            <a:r>
              <a:rPr lang="en-US" dirty="0"/>
              <a:t>Questions to answer: </a:t>
            </a:r>
          </a:p>
        </p:txBody>
      </p:sp>
      <p:sp>
        <p:nvSpPr>
          <p:cNvPr id="3" name="Content Placeholder 2">
            <a:extLst>
              <a:ext uri="{FF2B5EF4-FFF2-40B4-BE49-F238E27FC236}">
                <a16:creationId xmlns:a16="http://schemas.microsoft.com/office/drawing/2014/main" id="{5E7D977B-2F30-459F-D857-8B894D65CE44}"/>
              </a:ext>
            </a:extLst>
          </p:cNvPr>
          <p:cNvSpPr>
            <a:spLocks noGrp="1"/>
          </p:cNvSpPr>
          <p:nvPr>
            <p:ph idx="1"/>
          </p:nvPr>
        </p:nvSpPr>
        <p:spPr>
          <a:xfrm>
            <a:off x="1141412" y="2249486"/>
            <a:ext cx="9905999" cy="4206177"/>
          </a:xfrm>
        </p:spPr>
        <p:txBody>
          <a:bodyPr>
            <a:normAutofit/>
          </a:bodyPr>
          <a:lstStyle/>
          <a:p>
            <a:pPr marL="457200" indent="-457200">
              <a:buFont typeface="+mj-lt"/>
              <a:buAutoNum type="arabicPeriod"/>
            </a:pPr>
            <a:r>
              <a:rPr lang="en-US" sz="2000" dirty="0"/>
              <a:t>What is the total number of reservations in the dataset?  </a:t>
            </a:r>
          </a:p>
          <a:p>
            <a:pPr marL="457200" indent="-457200">
              <a:buFont typeface="+mj-lt"/>
              <a:buAutoNum type="arabicPeriod"/>
            </a:pPr>
            <a:r>
              <a:rPr lang="en-US" sz="2000" dirty="0"/>
              <a:t>Which meal plan is the most popular among guests?  </a:t>
            </a:r>
          </a:p>
          <a:p>
            <a:pPr marL="457200" indent="-457200">
              <a:buFont typeface="+mj-lt"/>
              <a:buAutoNum type="arabicPeriod"/>
            </a:pPr>
            <a:r>
              <a:rPr lang="en-US" sz="2000" dirty="0"/>
              <a:t>What is the average price per room for reservations involving children?  </a:t>
            </a:r>
          </a:p>
          <a:p>
            <a:pPr marL="457200" indent="-457200">
              <a:buFont typeface="+mj-lt"/>
              <a:buAutoNum type="arabicPeriod"/>
            </a:pPr>
            <a:r>
              <a:rPr lang="en-US" sz="2000" dirty="0"/>
              <a:t>How many reservations were made for the year 20XX (replace XX with the desired year)?  </a:t>
            </a:r>
          </a:p>
          <a:p>
            <a:pPr marL="457200" indent="-457200">
              <a:buFont typeface="+mj-lt"/>
              <a:buAutoNum type="arabicPeriod"/>
            </a:pPr>
            <a:r>
              <a:rPr lang="en-US" sz="2000" dirty="0"/>
              <a:t>What is the most commonly booked room type?  </a:t>
            </a:r>
          </a:p>
          <a:p>
            <a:pPr marL="457200" indent="-457200">
              <a:buFont typeface="+mj-lt"/>
              <a:buAutoNum type="arabicPeriod"/>
            </a:pPr>
            <a:r>
              <a:rPr lang="en-US" sz="2000" dirty="0"/>
              <a:t>How many reservations fall on a weekend (</a:t>
            </a:r>
            <a:r>
              <a:rPr lang="en-US" sz="2000" dirty="0" err="1"/>
              <a:t>no_of_weekend_nights</a:t>
            </a:r>
            <a:r>
              <a:rPr lang="en-US" sz="2000" dirty="0"/>
              <a:t> &gt; 0)?  </a:t>
            </a:r>
          </a:p>
          <a:p>
            <a:pPr marL="457200" indent="-457200">
              <a:buFont typeface="+mj-lt"/>
              <a:buAutoNum type="arabicPeriod"/>
            </a:pPr>
            <a:r>
              <a:rPr lang="en-US" sz="2000" dirty="0"/>
              <a:t>What is the highest and lowest lead time for reservations? </a:t>
            </a:r>
          </a:p>
          <a:p>
            <a:pPr marL="457200" indent="-457200">
              <a:buFont typeface="+mj-lt"/>
              <a:buAutoNum type="arabicPeriod"/>
            </a:pPr>
            <a:r>
              <a:rPr lang="en-US" sz="2000" dirty="0"/>
              <a:t>What is the most common market segment type for reservations? </a:t>
            </a:r>
          </a:p>
        </p:txBody>
      </p:sp>
    </p:spTree>
    <p:extLst>
      <p:ext uri="{BB962C8B-B14F-4D97-AF65-F5344CB8AC3E}">
        <p14:creationId xmlns:p14="http://schemas.microsoft.com/office/powerpoint/2010/main" val="28170270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9D9B0B-3911-68A7-3EB1-76E8ED163D45}"/>
              </a:ext>
            </a:extLst>
          </p:cNvPr>
          <p:cNvSpPr>
            <a:spLocks noGrp="1"/>
          </p:cNvSpPr>
          <p:nvPr>
            <p:ph type="title"/>
          </p:nvPr>
        </p:nvSpPr>
        <p:spPr/>
        <p:txBody>
          <a:bodyPr/>
          <a:lstStyle/>
          <a:p>
            <a:r>
              <a:rPr lang="en-US" dirty="0"/>
              <a:t>Questions to answer: </a:t>
            </a:r>
          </a:p>
        </p:txBody>
      </p:sp>
      <p:sp>
        <p:nvSpPr>
          <p:cNvPr id="3" name="Content Placeholder 2">
            <a:extLst>
              <a:ext uri="{FF2B5EF4-FFF2-40B4-BE49-F238E27FC236}">
                <a16:creationId xmlns:a16="http://schemas.microsoft.com/office/drawing/2014/main" id="{82D51522-4F7C-6584-ADEF-E26AE4A496F1}"/>
              </a:ext>
            </a:extLst>
          </p:cNvPr>
          <p:cNvSpPr>
            <a:spLocks noGrp="1"/>
          </p:cNvSpPr>
          <p:nvPr>
            <p:ph idx="1"/>
          </p:nvPr>
        </p:nvSpPr>
        <p:spPr>
          <a:xfrm>
            <a:off x="1141412" y="2249486"/>
            <a:ext cx="9905999" cy="4233609"/>
          </a:xfrm>
        </p:spPr>
        <p:txBody>
          <a:bodyPr>
            <a:normAutofit/>
          </a:bodyPr>
          <a:lstStyle/>
          <a:p>
            <a:pPr marL="457200" indent="-457200">
              <a:buFont typeface="+mj-lt"/>
              <a:buAutoNum type="arabicPeriod" startAt="9"/>
            </a:pPr>
            <a:r>
              <a:rPr lang="en-US" sz="2000" dirty="0"/>
              <a:t>How many reservations have a booking status of "Confirmed"?  </a:t>
            </a:r>
          </a:p>
          <a:p>
            <a:pPr marL="457200" indent="-457200">
              <a:buFont typeface="+mj-lt"/>
              <a:buAutoNum type="arabicPeriod" startAt="9"/>
            </a:pPr>
            <a:r>
              <a:rPr lang="en-US" sz="2000" dirty="0"/>
              <a:t>What is the total number of adults and children across all reservations?  </a:t>
            </a:r>
          </a:p>
          <a:p>
            <a:pPr marL="457200" indent="-457200">
              <a:buFont typeface="+mj-lt"/>
              <a:buAutoNum type="arabicPeriod" startAt="9"/>
            </a:pPr>
            <a:r>
              <a:rPr lang="en-US" sz="2000" dirty="0"/>
              <a:t>What is the average number of weekend nights for reservations involving children?  </a:t>
            </a:r>
          </a:p>
          <a:p>
            <a:pPr marL="457200" indent="-457200">
              <a:buFont typeface="+mj-lt"/>
              <a:buAutoNum type="arabicPeriod" startAt="9"/>
            </a:pPr>
            <a:r>
              <a:rPr lang="en-US" sz="2000" dirty="0"/>
              <a:t>How many reservations were made in each month of the year? </a:t>
            </a:r>
          </a:p>
          <a:p>
            <a:pPr marL="457200" indent="-457200">
              <a:buFont typeface="+mj-lt"/>
              <a:buAutoNum type="arabicPeriod" startAt="9"/>
            </a:pPr>
            <a:r>
              <a:rPr lang="en-US" sz="2000" dirty="0"/>
              <a:t>What is the average number of nights (both weekend and weekday) spent by guests for each room type?  </a:t>
            </a:r>
          </a:p>
          <a:p>
            <a:pPr marL="457200" indent="-457200">
              <a:buFont typeface="+mj-lt"/>
              <a:buAutoNum type="arabicPeriod" startAt="9"/>
            </a:pPr>
            <a:r>
              <a:rPr lang="en-US" sz="2000" dirty="0"/>
              <a:t>For reservations involving children, what is the most common room type, and what is the average price for that room type?  </a:t>
            </a:r>
          </a:p>
          <a:p>
            <a:pPr marL="457200" indent="-457200">
              <a:buFont typeface="+mj-lt"/>
              <a:buAutoNum type="arabicPeriod" startAt="9"/>
            </a:pPr>
            <a:r>
              <a:rPr lang="en-US" sz="2000" dirty="0"/>
              <a:t>Find the market segment type that generates the highest average price per room.</a:t>
            </a:r>
          </a:p>
        </p:txBody>
      </p:sp>
    </p:spTree>
    <p:extLst>
      <p:ext uri="{BB962C8B-B14F-4D97-AF65-F5344CB8AC3E}">
        <p14:creationId xmlns:p14="http://schemas.microsoft.com/office/powerpoint/2010/main" val="33315109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 name="Picture 2">
            <a:extLst>
              <a:ext uri="{FF2B5EF4-FFF2-40B4-BE49-F238E27FC236}">
                <a16:creationId xmlns:a16="http://schemas.microsoft.com/office/drawing/2014/main" id="{678E285C-BE9E-45B7-A3EE-B9792DAE991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12" name="Group 11">
            <a:extLst>
              <a:ext uri="{FF2B5EF4-FFF2-40B4-BE49-F238E27FC236}">
                <a16:creationId xmlns:a16="http://schemas.microsoft.com/office/drawing/2014/main" id="{AB86F577-8905-4B21-8AF3-C1BB3433775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3" name="Rectangle 5">
              <a:extLst>
                <a:ext uri="{FF2B5EF4-FFF2-40B4-BE49-F238E27FC236}">
                  <a16:creationId xmlns:a16="http://schemas.microsoft.com/office/drawing/2014/main" id="{D2F1CFF3-A579-4D24-B5F9-1C71BA6FE5E8}"/>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14" name="Freeform 6">
              <a:extLst>
                <a:ext uri="{FF2B5EF4-FFF2-40B4-BE49-F238E27FC236}">
                  <a16:creationId xmlns:a16="http://schemas.microsoft.com/office/drawing/2014/main" id="{57601B50-7EB1-43FA-8360-4297BCD7632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5" name="Freeform 7">
              <a:extLst>
                <a:ext uri="{FF2B5EF4-FFF2-40B4-BE49-F238E27FC236}">
                  <a16:creationId xmlns:a16="http://schemas.microsoft.com/office/drawing/2014/main" id="{60BD8B7A-CD01-4638-A2C9-299AC68B9B9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6" name="Rectangle 8">
              <a:extLst>
                <a:ext uri="{FF2B5EF4-FFF2-40B4-BE49-F238E27FC236}">
                  <a16:creationId xmlns:a16="http://schemas.microsoft.com/office/drawing/2014/main" id="{095B58F9-6C29-48BE-9DA6-38550805212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17" name="Freeform 9">
              <a:extLst>
                <a:ext uri="{FF2B5EF4-FFF2-40B4-BE49-F238E27FC236}">
                  <a16:creationId xmlns:a16="http://schemas.microsoft.com/office/drawing/2014/main" id="{0C84674F-2E8A-4B70-B801-00722CDD581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8" name="Freeform 10">
              <a:extLst>
                <a:ext uri="{FF2B5EF4-FFF2-40B4-BE49-F238E27FC236}">
                  <a16:creationId xmlns:a16="http://schemas.microsoft.com/office/drawing/2014/main" id="{34F320BB-D6A9-45FE-8556-498B763B1E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9" name="Freeform 11">
              <a:extLst>
                <a:ext uri="{FF2B5EF4-FFF2-40B4-BE49-F238E27FC236}">
                  <a16:creationId xmlns:a16="http://schemas.microsoft.com/office/drawing/2014/main" id="{5493D54A-532A-46ED-AF63-A0A54818EF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0" name="Freeform 12">
              <a:extLst>
                <a:ext uri="{FF2B5EF4-FFF2-40B4-BE49-F238E27FC236}">
                  <a16:creationId xmlns:a16="http://schemas.microsoft.com/office/drawing/2014/main" id="{EAF2EDFA-9C0B-44E2-B4BB-312B58BCA8E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1" name="Freeform 13">
              <a:extLst>
                <a:ext uri="{FF2B5EF4-FFF2-40B4-BE49-F238E27FC236}">
                  <a16:creationId xmlns:a16="http://schemas.microsoft.com/office/drawing/2014/main" id="{A3641113-CE35-42A4-B605-41BC06BF4F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2" name="Freeform 14">
              <a:extLst>
                <a:ext uri="{FF2B5EF4-FFF2-40B4-BE49-F238E27FC236}">
                  <a16:creationId xmlns:a16="http://schemas.microsoft.com/office/drawing/2014/main" id="{DA2E5B2C-BAC4-4440-9B7E-F38783197A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3" name="Freeform 15">
              <a:extLst>
                <a:ext uri="{FF2B5EF4-FFF2-40B4-BE49-F238E27FC236}">
                  <a16:creationId xmlns:a16="http://schemas.microsoft.com/office/drawing/2014/main" id="{D8A506DF-2E53-42C9-94BE-B98E32E0578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4" name="Freeform 16">
              <a:extLst>
                <a:ext uri="{FF2B5EF4-FFF2-40B4-BE49-F238E27FC236}">
                  <a16:creationId xmlns:a16="http://schemas.microsoft.com/office/drawing/2014/main" id="{12934FF8-5F70-40BF-BBB6-5EB941FB9BD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5" name="Freeform 17">
              <a:extLst>
                <a:ext uri="{FF2B5EF4-FFF2-40B4-BE49-F238E27FC236}">
                  <a16:creationId xmlns:a16="http://schemas.microsoft.com/office/drawing/2014/main" id="{8EB3FB08-D01D-4E24-BE40-C16269DF62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6" name="Freeform 18">
              <a:extLst>
                <a:ext uri="{FF2B5EF4-FFF2-40B4-BE49-F238E27FC236}">
                  <a16:creationId xmlns:a16="http://schemas.microsoft.com/office/drawing/2014/main" id="{D24E50D7-2753-4169-AD51-C106DA1B7A2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7" name="Freeform 19">
              <a:extLst>
                <a:ext uri="{FF2B5EF4-FFF2-40B4-BE49-F238E27FC236}">
                  <a16:creationId xmlns:a16="http://schemas.microsoft.com/office/drawing/2014/main" id="{DF94B7E0-D9B6-4096-94D0-18D3AC0EF6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8" name="Freeform 20">
              <a:extLst>
                <a:ext uri="{FF2B5EF4-FFF2-40B4-BE49-F238E27FC236}">
                  <a16:creationId xmlns:a16="http://schemas.microsoft.com/office/drawing/2014/main" id="{EBC05ADE-BBA2-4387-B005-3196E2E1982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9" name="Freeform 21">
              <a:extLst>
                <a:ext uri="{FF2B5EF4-FFF2-40B4-BE49-F238E27FC236}">
                  <a16:creationId xmlns:a16="http://schemas.microsoft.com/office/drawing/2014/main" id="{BBED1CEE-14D2-442F-AB08-401ABE3EFB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0" name="Freeform 22">
              <a:extLst>
                <a:ext uri="{FF2B5EF4-FFF2-40B4-BE49-F238E27FC236}">
                  <a16:creationId xmlns:a16="http://schemas.microsoft.com/office/drawing/2014/main" id="{4F6574C0-78E8-49EA-84BC-EE9D55707F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1" name="Freeform 23">
              <a:extLst>
                <a:ext uri="{FF2B5EF4-FFF2-40B4-BE49-F238E27FC236}">
                  <a16:creationId xmlns:a16="http://schemas.microsoft.com/office/drawing/2014/main" id="{65BCDB0B-615E-4CA1-AFD5-6B121CB7CEB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2" name="Freeform 24">
              <a:extLst>
                <a:ext uri="{FF2B5EF4-FFF2-40B4-BE49-F238E27FC236}">
                  <a16:creationId xmlns:a16="http://schemas.microsoft.com/office/drawing/2014/main" id="{40627863-B7FC-44D1-9E53-E728FFF675A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3" name="Freeform 25">
              <a:extLst>
                <a:ext uri="{FF2B5EF4-FFF2-40B4-BE49-F238E27FC236}">
                  <a16:creationId xmlns:a16="http://schemas.microsoft.com/office/drawing/2014/main" id="{52FD6F8C-3AF1-487E-91F4-6E55146F1F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4" name="Freeform 26">
              <a:extLst>
                <a:ext uri="{FF2B5EF4-FFF2-40B4-BE49-F238E27FC236}">
                  <a16:creationId xmlns:a16="http://schemas.microsoft.com/office/drawing/2014/main" id="{50323CF3-93CB-4E03-95C0-B180BB87A8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5" name="Freeform 27">
              <a:extLst>
                <a:ext uri="{FF2B5EF4-FFF2-40B4-BE49-F238E27FC236}">
                  <a16:creationId xmlns:a16="http://schemas.microsoft.com/office/drawing/2014/main" id="{EB47D82F-CF1B-47E6-9FA2-F3A9C5F945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6" name="Freeform 28">
              <a:extLst>
                <a:ext uri="{FF2B5EF4-FFF2-40B4-BE49-F238E27FC236}">
                  <a16:creationId xmlns:a16="http://schemas.microsoft.com/office/drawing/2014/main" id="{0606708F-F2D4-4678-8ED2-39041BC64D7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7" name="Freeform 29">
              <a:extLst>
                <a:ext uri="{FF2B5EF4-FFF2-40B4-BE49-F238E27FC236}">
                  <a16:creationId xmlns:a16="http://schemas.microsoft.com/office/drawing/2014/main" id="{D7EB95B4-15E4-433D-B36F-21FF341AD9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8" name="Freeform 30">
              <a:extLst>
                <a:ext uri="{FF2B5EF4-FFF2-40B4-BE49-F238E27FC236}">
                  <a16:creationId xmlns:a16="http://schemas.microsoft.com/office/drawing/2014/main" id="{500A541B-4C75-497C-A489-097ED29964F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9" name="Freeform 31">
              <a:extLst>
                <a:ext uri="{FF2B5EF4-FFF2-40B4-BE49-F238E27FC236}">
                  <a16:creationId xmlns:a16="http://schemas.microsoft.com/office/drawing/2014/main" id="{5789326F-12A4-48B8-B0ED-A6A2AE0C27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0" name="Freeform 32">
              <a:extLst>
                <a:ext uri="{FF2B5EF4-FFF2-40B4-BE49-F238E27FC236}">
                  <a16:creationId xmlns:a16="http://schemas.microsoft.com/office/drawing/2014/main" id="{25FA672E-2B65-477F-AA75-6261CE652F2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1" name="Rectangle 33">
              <a:extLst>
                <a:ext uri="{FF2B5EF4-FFF2-40B4-BE49-F238E27FC236}">
                  <a16:creationId xmlns:a16="http://schemas.microsoft.com/office/drawing/2014/main" id="{BB09AF8D-E68B-499C-B9F5-2F365813D3C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42" name="Freeform 34">
              <a:extLst>
                <a:ext uri="{FF2B5EF4-FFF2-40B4-BE49-F238E27FC236}">
                  <a16:creationId xmlns:a16="http://schemas.microsoft.com/office/drawing/2014/main" id="{7991AEAD-B5F3-47BA-9F1B-86C16A84AD3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3" name="Freeform 35">
              <a:extLst>
                <a:ext uri="{FF2B5EF4-FFF2-40B4-BE49-F238E27FC236}">
                  <a16:creationId xmlns:a16="http://schemas.microsoft.com/office/drawing/2014/main" id="{19A85F58-4C3A-4388-B55C-2329EEAECF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4" name="Freeform 36">
              <a:extLst>
                <a:ext uri="{FF2B5EF4-FFF2-40B4-BE49-F238E27FC236}">
                  <a16:creationId xmlns:a16="http://schemas.microsoft.com/office/drawing/2014/main" id="{05652F38-94D9-41B7-A699-7E8F0C78D8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5" name="Freeform 37">
              <a:extLst>
                <a:ext uri="{FF2B5EF4-FFF2-40B4-BE49-F238E27FC236}">
                  <a16:creationId xmlns:a16="http://schemas.microsoft.com/office/drawing/2014/main" id="{3C043852-C250-4518-BB89-C91A349171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6" name="Freeform 38">
              <a:extLst>
                <a:ext uri="{FF2B5EF4-FFF2-40B4-BE49-F238E27FC236}">
                  <a16:creationId xmlns:a16="http://schemas.microsoft.com/office/drawing/2014/main" id="{0CAB9A07-ECF2-416C-8528-F75DACB138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7" name="Freeform 39">
              <a:extLst>
                <a:ext uri="{FF2B5EF4-FFF2-40B4-BE49-F238E27FC236}">
                  <a16:creationId xmlns:a16="http://schemas.microsoft.com/office/drawing/2014/main" id="{904A314C-A829-4AA6-92E2-529BCCF95C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8" name="Freeform 40">
              <a:extLst>
                <a:ext uri="{FF2B5EF4-FFF2-40B4-BE49-F238E27FC236}">
                  <a16:creationId xmlns:a16="http://schemas.microsoft.com/office/drawing/2014/main" id="{244EE6BA-4569-43ED-9E2E-1FB66201B7E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9" name="Freeform 41">
              <a:extLst>
                <a:ext uri="{FF2B5EF4-FFF2-40B4-BE49-F238E27FC236}">
                  <a16:creationId xmlns:a16="http://schemas.microsoft.com/office/drawing/2014/main" id="{BEB8252E-FB2A-4BB5-BEC6-CA10FF6F7C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0" name="Freeform 42">
              <a:extLst>
                <a:ext uri="{FF2B5EF4-FFF2-40B4-BE49-F238E27FC236}">
                  <a16:creationId xmlns:a16="http://schemas.microsoft.com/office/drawing/2014/main" id="{91414711-C3A4-4E96-854A-DDDEB2F2E3E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1" name="Freeform 43">
              <a:extLst>
                <a:ext uri="{FF2B5EF4-FFF2-40B4-BE49-F238E27FC236}">
                  <a16:creationId xmlns:a16="http://schemas.microsoft.com/office/drawing/2014/main" id="{86815BA8-3055-4B42-98C3-4202FD92E0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2" name="Freeform 44">
              <a:extLst>
                <a:ext uri="{FF2B5EF4-FFF2-40B4-BE49-F238E27FC236}">
                  <a16:creationId xmlns:a16="http://schemas.microsoft.com/office/drawing/2014/main" id="{44457813-E991-44AE-9A83-B7488D1F362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3" name="Rectangle 45">
              <a:extLst>
                <a:ext uri="{FF2B5EF4-FFF2-40B4-BE49-F238E27FC236}">
                  <a16:creationId xmlns:a16="http://schemas.microsoft.com/office/drawing/2014/main" id="{8CE1CF47-A73F-4560-8835-AE1DC51E5CA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54" name="Freeform 46">
              <a:extLst>
                <a:ext uri="{FF2B5EF4-FFF2-40B4-BE49-F238E27FC236}">
                  <a16:creationId xmlns:a16="http://schemas.microsoft.com/office/drawing/2014/main" id="{C2A935E4-AACC-4CB9-995E-D286178873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5" name="Freeform 47">
              <a:extLst>
                <a:ext uri="{FF2B5EF4-FFF2-40B4-BE49-F238E27FC236}">
                  <a16:creationId xmlns:a16="http://schemas.microsoft.com/office/drawing/2014/main" id="{93B5B778-8ACB-4004-932D-BD95997BAEF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6" name="Freeform 48">
              <a:extLst>
                <a:ext uri="{FF2B5EF4-FFF2-40B4-BE49-F238E27FC236}">
                  <a16:creationId xmlns:a16="http://schemas.microsoft.com/office/drawing/2014/main" id="{1434AF34-0919-40AD-84B1-446D4FF2D6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7" name="Freeform 49">
              <a:extLst>
                <a:ext uri="{FF2B5EF4-FFF2-40B4-BE49-F238E27FC236}">
                  <a16:creationId xmlns:a16="http://schemas.microsoft.com/office/drawing/2014/main" id="{29546CF3-6DDD-4073-AB7F-C6E722257A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8" name="Freeform 50">
              <a:extLst>
                <a:ext uri="{FF2B5EF4-FFF2-40B4-BE49-F238E27FC236}">
                  <a16:creationId xmlns:a16="http://schemas.microsoft.com/office/drawing/2014/main" id="{289D46AB-128A-477F-B6C9-F40F115D6CE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9" name="Freeform 51">
              <a:extLst>
                <a:ext uri="{FF2B5EF4-FFF2-40B4-BE49-F238E27FC236}">
                  <a16:creationId xmlns:a16="http://schemas.microsoft.com/office/drawing/2014/main" id="{A7DA7E67-3368-44AD-AACD-EB64AE3487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60" name="Freeform 52">
              <a:extLst>
                <a:ext uri="{FF2B5EF4-FFF2-40B4-BE49-F238E27FC236}">
                  <a16:creationId xmlns:a16="http://schemas.microsoft.com/office/drawing/2014/main" id="{78BB1152-AB85-4AD8-BBA1-07CEA1F508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61" name="Freeform 53">
              <a:extLst>
                <a:ext uri="{FF2B5EF4-FFF2-40B4-BE49-F238E27FC236}">
                  <a16:creationId xmlns:a16="http://schemas.microsoft.com/office/drawing/2014/main" id="{A982E7F2-DD68-4093-B9C5-3E42B475AB4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62" name="Freeform 54">
              <a:extLst>
                <a:ext uri="{FF2B5EF4-FFF2-40B4-BE49-F238E27FC236}">
                  <a16:creationId xmlns:a16="http://schemas.microsoft.com/office/drawing/2014/main" id="{A682E224-4CD6-420B-897A-B23D50B82ED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63" name="Freeform 55">
              <a:extLst>
                <a:ext uri="{FF2B5EF4-FFF2-40B4-BE49-F238E27FC236}">
                  <a16:creationId xmlns:a16="http://schemas.microsoft.com/office/drawing/2014/main" id="{31B90F10-06CD-480E-8D35-6E0FFFB894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64" name="Freeform 56">
              <a:extLst>
                <a:ext uri="{FF2B5EF4-FFF2-40B4-BE49-F238E27FC236}">
                  <a16:creationId xmlns:a16="http://schemas.microsoft.com/office/drawing/2014/main" id="{7BC977DB-69B0-4D8D-B77C-E1127EC4172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65" name="Freeform 57">
              <a:extLst>
                <a:ext uri="{FF2B5EF4-FFF2-40B4-BE49-F238E27FC236}">
                  <a16:creationId xmlns:a16="http://schemas.microsoft.com/office/drawing/2014/main" id="{24127454-3FCB-41D6-ACFB-81D7E05A79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66" name="Freeform 58">
              <a:extLst>
                <a:ext uri="{FF2B5EF4-FFF2-40B4-BE49-F238E27FC236}">
                  <a16:creationId xmlns:a16="http://schemas.microsoft.com/office/drawing/2014/main" id="{7AA80D42-B8A8-475B-ADBF-99719CE9FE5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grpSp>
      <p:sp>
        <p:nvSpPr>
          <p:cNvPr id="68" name="Rectangle 67">
            <a:extLst>
              <a:ext uri="{FF2B5EF4-FFF2-40B4-BE49-F238E27FC236}">
                <a16:creationId xmlns:a16="http://schemas.microsoft.com/office/drawing/2014/main" id="{34106153-7990-4956-BD26-A04A030064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70" name="Picture 2">
            <a:extLst>
              <a:ext uri="{FF2B5EF4-FFF2-40B4-BE49-F238E27FC236}">
                <a16:creationId xmlns:a16="http://schemas.microsoft.com/office/drawing/2014/main" id="{BDEA11A5-20BA-4650-A324-47C0465FF5A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3" y="-3747"/>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72" name="Group 71">
            <a:extLst>
              <a:ext uri="{FF2B5EF4-FFF2-40B4-BE49-F238E27FC236}">
                <a16:creationId xmlns:a16="http://schemas.microsoft.com/office/drawing/2014/main" id="{866FCB64-0A37-46EB-8A9B-EC0C4C000A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bg2"/>
              </a:gs>
              <a:gs pos="100000">
                <a:schemeClr val="tx2">
                  <a:lumMod val="60000"/>
                  <a:lumOff val="40000"/>
                </a:schemeClr>
              </a:gs>
            </a:gsLst>
            <a:lin ang="5400000" scaled="0"/>
            <a:tileRect/>
          </a:gradFill>
        </p:grpSpPr>
        <p:sp>
          <p:nvSpPr>
            <p:cNvPr id="73" name="Rectangle 5">
              <a:extLst>
                <a:ext uri="{FF2B5EF4-FFF2-40B4-BE49-F238E27FC236}">
                  <a16:creationId xmlns:a16="http://schemas.microsoft.com/office/drawing/2014/main" id="{8A162E18-5BEB-4E42-9B10-A1FDF6A0B8E8}"/>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74" name="Freeform 6">
              <a:extLst>
                <a:ext uri="{FF2B5EF4-FFF2-40B4-BE49-F238E27FC236}">
                  <a16:creationId xmlns:a16="http://schemas.microsoft.com/office/drawing/2014/main" id="{7BB781C9-EC32-45FE-ACE7-C24F128C4C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75" name="Freeform 7">
              <a:extLst>
                <a:ext uri="{FF2B5EF4-FFF2-40B4-BE49-F238E27FC236}">
                  <a16:creationId xmlns:a16="http://schemas.microsoft.com/office/drawing/2014/main" id="{927C5647-36E8-4A20-86D4-47831D50CF9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76" name="Rectangle 8">
              <a:extLst>
                <a:ext uri="{FF2B5EF4-FFF2-40B4-BE49-F238E27FC236}">
                  <a16:creationId xmlns:a16="http://schemas.microsoft.com/office/drawing/2014/main" id="{62F2AF20-CBBE-4249-B9E2-D6B30191CF88}"/>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77" name="Freeform 9">
              <a:extLst>
                <a:ext uri="{FF2B5EF4-FFF2-40B4-BE49-F238E27FC236}">
                  <a16:creationId xmlns:a16="http://schemas.microsoft.com/office/drawing/2014/main" id="{731C1229-F8A7-4B36-A52B-98A65EF869E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78" name="Freeform 10">
              <a:extLst>
                <a:ext uri="{FF2B5EF4-FFF2-40B4-BE49-F238E27FC236}">
                  <a16:creationId xmlns:a16="http://schemas.microsoft.com/office/drawing/2014/main" id="{609AC686-2DBB-4D82-866C-9FF222BDDF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79" name="Freeform 11">
              <a:extLst>
                <a:ext uri="{FF2B5EF4-FFF2-40B4-BE49-F238E27FC236}">
                  <a16:creationId xmlns:a16="http://schemas.microsoft.com/office/drawing/2014/main" id="{F899E6EB-BCDD-45D2-BF4B-9CA3A27984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80" name="Freeform 12">
              <a:extLst>
                <a:ext uri="{FF2B5EF4-FFF2-40B4-BE49-F238E27FC236}">
                  <a16:creationId xmlns:a16="http://schemas.microsoft.com/office/drawing/2014/main" id="{BBD3AAC8-2330-4FAB-8E31-3D50AD954FE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81" name="Freeform 13">
              <a:extLst>
                <a:ext uri="{FF2B5EF4-FFF2-40B4-BE49-F238E27FC236}">
                  <a16:creationId xmlns:a16="http://schemas.microsoft.com/office/drawing/2014/main" id="{6B54F723-A70A-4865-A560-7850498A1B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82" name="Freeform 14">
              <a:extLst>
                <a:ext uri="{FF2B5EF4-FFF2-40B4-BE49-F238E27FC236}">
                  <a16:creationId xmlns:a16="http://schemas.microsoft.com/office/drawing/2014/main" id="{9B911CCD-C9A2-4DC8-A278-3C6FD76A76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83" name="Freeform 15">
              <a:extLst>
                <a:ext uri="{FF2B5EF4-FFF2-40B4-BE49-F238E27FC236}">
                  <a16:creationId xmlns:a16="http://schemas.microsoft.com/office/drawing/2014/main" id="{D559B729-03FB-435D-89BF-AF57A801B37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84" name="Freeform 16">
              <a:extLst>
                <a:ext uri="{FF2B5EF4-FFF2-40B4-BE49-F238E27FC236}">
                  <a16:creationId xmlns:a16="http://schemas.microsoft.com/office/drawing/2014/main" id="{D1C90213-0F60-4268-BE48-8221E616149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85" name="Freeform 17">
              <a:extLst>
                <a:ext uri="{FF2B5EF4-FFF2-40B4-BE49-F238E27FC236}">
                  <a16:creationId xmlns:a16="http://schemas.microsoft.com/office/drawing/2014/main" id="{A7A6A293-A06F-48B8-865A-3F65287B85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86" name="Freeform 18">
              <a:extLst>
                <a:ext uri="{FF2B5EF4-FFF2-40B4-BE49-F238E27FC236}">
                  <a16:creationId xmlns:a16="http://schemas.microsoft.com/office/drawing/2014/main" id="{8F6861B5-AAA4-4017-929E-1FD1CA106C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87" name="Freeform 19">
              <a:extLst>
                <a:ext uri="{FF2B5EF4-FFF2-40B4-BE49-F238E27FC236}">
                  <a16:creationId xmlns:a16="http://schemas.microsoft.com/office/drawing/2014/main" id="{D776D07C-2081-4DD3-A464-40F3CA41A3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88" name="Freeform 20">
              <a:extLst>
                <a:ext uri="{FF2B5EF4-FFF2-40B4-BE49-F238E27FC236}">
                  <a16:creationId xmlns:a16="http://schemas.microsoft.com/office/drawing/2014/main" id="{BBC236D6-77E5-4B3C-92D7-D708B237DB5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89" name="Freeform 21">
              <a:extLst>
                <a:ext uri="{FF2B5EF4-FFF2-40B4-BE49-F238E27FC236}">
                  <a16:creationId xmlns:a16="http://schemas.microsoft.com/office/drawing/2014/main" id="{8064714E-7ADE-4BD9-8981-34C135762CE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90" name="Freeform 22">
              <a:extLst>
                <a:ext uri="{FF2B5EF4-FFF2-40B4-BE49-F238E27FC236}">
                  <a16:creationId xmlns:a16="http://schemas.microsoft.com/office/drawing/2014/main" id="{2FD1F23F-B1EE-46F5-B460-924E54A70D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91" name="Freeform 23">
              <a:extLst>
                <a:ext uri="{FF2B5EF4-FFF2-40B4-BE49-F238E27FC236}">
                  <a16:creationId xmlns:a16="http://schemas.microsoft.com/office/drawing/2014/main" id="{9699361A-3AFF-4826-B99C-0354EAB079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92" name="Freeform 24">
              <a:extLst>
                <a:ext uri="{FF2B5EF4-FFF2-40B4-BE49-F238E27FC236}">
                  <a16:creationId xmlns:a16="http://schemas.microsoft.com/office/drawing/2014/main" id="{B272F7B1-7BE2-4FC9-BB91-207EFD9E65F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93" name="Freeform 25">
              <a:extLst>
                <a:ext uri="{FF2B5EF4-FFF2-40B4-BE49-F238E27FC236}">
                  <a16:creationId xmlns:a16="http://schemas.microsoft.com/office/drawing/2014/main" id="{CDE59C1F-AFD9-4DD5-B04A-9EB2AAED5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94" name="Freeform 26">
              <a:extLst>
                <a:ext uri="{FF2B5EF4-FFF2-40B4-BE49-F238E27FC236}">
                  <a16:creationId xmlns:a16="http://schemas.microsoft.com/office/drawing/2014/main" id="{1551E418-6CD4-4320-8224-F084039C53E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95" name="Freeform 27">
              <a:extLst>
                <a:ext uri="{FF2B5EF4-FFF2-40B4-BE49-F238E27FC236}">
                  <a16:creationId xmlns:a16="http://schemas.microsoft.com/office/drawing/2014/main" id="{1F27D4B1-EBD4-4BC9-AC2E-3AD616C847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96" name="Freeform 28">
              <a:extLst>
                <a:ext uri="{FF2B5EF4-FFF2-40B4-BE49-F238E27FC236}">
                  <a16:creationId xmlns:a16="http://schemas.microsoft.com/office/drawing/2014/main" id="{C42B8D84-898A-4F76-A0F2-5699ED72BCE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97" name="Freeform 29">
              <a:extLst>
                <a:ext uri="{FF2B5EF4-FFF2-40B4-BE49-F238E27FC236}">
                  <a16:creationId xmlns:a16="http://schemas.microsoft.com/office/drawing/2014/main" id="{B440932E-7985-4BA6-9899-F22A644854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98" name="Freeform 30">
              <a:extLst>
                <a:ext uri="{FF2B5EF4-FFF2-40B4-BE49-F238E27FC236}">
                  <a16:creationId xmlns:a16="http://schemas.microsoft.com/office/drawing/2014/main" id="{4B8CE969-CA1A-48CB-8588-4146F41F339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99" name="Freeform 31">
              <a:extLst>
                <a:ext uri="{FF2B5EF4-FFF2-40B4-BE49-F238E27FC236}">
                  <a16:creationId xmlns:a16="http://schemas.microsoft.com/office/drawing/2014/main" id="{138A4875-4593-4894-89D5-DFCFF0EEDA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00" name="Freeform 32">
              <a:extLst>
                <a:ext uri="{FF2B5EF4-FFF2-40B4-BE49-F238E27FC236}">
                  <a16:creationId xmlns:a16="http://schemas.microsoft.com/office/drawing/2014/main" id="{F079F26B-58E4-494E-A8BA-3F054F1F3BB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01" name="Rectangle 33">
              <a:extLst>
                <a:ext uri="{FF2B5EF4-FFF2-40B4-BE49-F238E27FC236}">
                  <a16:creationId xmlns:a16="http://schemas.microsoft.com/office/drawing/2014/main" id="{04C9ECC5-BB4A-4417-B874-B75953F84FC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102" name="Freeform 34">
              <a:extLst>
                <a:ext uri="{FF2B5EF4-FFF2-40B4-BE49-F238E27FC236}">
                  <a16:creationId xmlns:a16="http://schemas.microsoft.com/office/drawing/2014/main" id="{4CCCF285-B51D-4A2F-8384-830A391711B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03" name="Freeform 35">
              <a:extLst>
                <a:ext uri="{FF2B5EF4-FFF2-40B4-BE49-F238E27FC236}">
                  <a16:creationId xmlns:a16="http://schemas.microsoft.com/office/drawing/2014/main" id="{BD6C6299-A09A-47DF-8A96-69D39FCA5A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04" name="Freeform 36">
              <a:extLst>
                <a:ext uri="{FF2B5EF4-FFF2-40B4-BE49-F238E27FC236}">
                  <a16:creationId xmlns:a16="http://schemas.microsoft.com/office/drawing/2014/main" id="{EE60C4B9-C404-42CD-8E94-70D4DC16AB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05" name="Freeform 37">
              <a:extLst>
                <a:ext uri="{FF2B5EF4-FFF2-40B4-BE49-F238E27FC236}">
                  <a16:creationId xmlns:a16="http://schemas.microsoft.com/office/drawing/2014/main" id="{52BD4447-C1EB-4798-8764-AB93EA93033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06" name="Freeform 38">
              <a:extLst>
                <a:ext uri="{FF2B5EF4-FFF2-40B4-BE49-F238E27FC236}">
                  <a16:creationId xmlns:a16="http://schemas.microsoft.com/office/drawing/2014/main" id="{50411559-C414-4F7C-BC6C-69F87BC9C7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07" name="Freeform 39">
              <a:extLst>
                <a:ext uri="{FF2B5EF4-FFF2-40B4-BE49-F238E27FC236}">
                  <a16:creationId xmlns:a16="http://schemas.microsoft.com/office/drawing/2014/main" id="{64737770-BB27-41C0-95CB-5290545086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08" name="Freeform 40">
              <a:extLst>
                <a:ext uri="{FF2B5EF4-FFF2-40B4-BE49-F238E27FC236}">
                  <a16:creationId xmlns:a16="http://schemas.microsoft.com/office/drawing/2014/main" id="{28929FDB-16CF-4165-B32A-EB673EFB7CB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09" name="Freeform 41">
              <a:extLst>
                <a:ext uri="{FF2B5EF4-FFF2-40B4-BE49-F238E27FC236}">
                  <a16:creationId xmlns:a16="http://schemas.microsoft.com/office/drawing/2014/main" id="{D8C82883-237C-4209-9545-E832FEE3A8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10" name="Freeform 42">
              <a:extLst>
                <a:ext uri="{FF2B5EF4-FFF2-40B4-BE49-F238E27FC236}">
                  <a16:creationId xmlns:a16="http://schemas.microsoft.com/office/drawing/2014/main" id="{F1A52653-BD09-4D65-B05C-2AF4A6473A3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11" name="Freeform 43">
              <a:extLst>
                <a:ext uri="{FF2B5EF4-FFF2-40B4-BE49-F238E27FC236}">
                  <a16:creationId xmlns:a16="http://schemas.microsoft.com/office/drawing/2014/main" id="{30724E80-2FD3-4E4A-A3EA-18A4C88863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12" name="Freeform 44">
              <a:extLst>
                <a:ext uri="{FF2B5EF4-FFF2-40B4-BE49-F238E27FC236}">
                  <a16:creationId xmlns:a16="http://schemas.microsoft.com/office/drawing/2014/main" id="{F1B978C7-7BC5-4F73-8B02-66A3CF67CEA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13" name="Rectangle 45">
              <a:extLst>
                <a:ext uri="{FF2B5EF4-FFF2-40B4-BE49-F238E27FC236}">
                  <a16:creationId xmlns:a16="http://schemas.microsoft.com/office/drawing/2014/main" id="{799F0CED-DF8F-4350-A036-1981FBE5968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114" name="Freeform 46">
              <a:extLst>
                <a:ext uri="{FF2B5EF4-FFF2-40B4-BE49-F238E27FC236}">
                  <a16:creationId xmlns:a16="http://schemas.microsoft.com/office/drawing/2014/main" id="{9F4DD366-0E86-4E99-9557-496E88B421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15" name="Freeform 47">
              <a:extLst>
                <a:ext uri="{FF2B5EF4-FFF2-40B4-BE49-F238E27FC236}">
                  <a16:creationId xmlns:a16="http://schemas.microsoft.com/office/drawing/2014/main" id="{78BB3321-D5DC-4951-AB38-0C54E3D01D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16" name="Freeform 48">
              <a:extLst>
                <a:ext uri="{FF2B5EF4-FFF2-40B4-BE49-F238E27FC236}">
                  <a16:creationId xmlns:a16="http://schemas.microsoft.com/office/drawing/2014/main" id="{955E548C-7F86-45B2-A0D2-03EAC578D3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17" name="Freeform 49">
              <a:extLst>
                <a:ext uri="{FF2B5EF4-FFF2-40B4-BE49-F238E27FC236}">
                  <a16:creationId xmlns:a16="http://schemas.microsoft.com/office/drawing/2014/main" id="{0013F508-5E69-4911-AD93-4ABE3E7C568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18" name="Freeform 50">
              <a:extLst>
                <a:ext uri="{FF2B5EF4-FFF2-40B4-BE49-F238E27FC236}">
                  <a16:creationId xmlns:a16="http://schemas.microsoft.com/office/drawing/2014/main" id="{A7F86768-93E0-4044-A62A-B11EB18FF2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19" name="Freeform 51">
              <a:extLst>
                <a:ext uri="{FF2B5EF4-FFF2-40B4-BE49-F238E27FC236}">
                  <a16:creationId xmlns:a16="http://schemas.microsoft.com/office/drawing/2014/main" id="{BA32A7B4-1DB2-4E4A-B86E-D8DB97B696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20" name="Freeform 52">
              <a:extLst>
                <a:ext uri="{FF2B5EF4-FFF2-40B4-BE49-F238E27FC236}">
                  <a16:creationId xmlns:a16="http://schemas.microsoft.com/office/drawing/2014/main" id="{AB250BD5-076C-4428-B6AF-E9EAE4F65E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21" name="Freeform 53">
              <a:extLst>
                <a:ext uri="{FF2B5EF4-FFF2-40B4-BE49-F238E27FC236}">
                  <a16:creationId xmlns:a16="http://schemas.microsoft.com/office/drawing/2014/main" id="{027DA06A-045F-4711-9307-0508B6ACFA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22" name="Freeform 54">
              <a:extLst>
                <a:ext uri="{FF2B5EF4-FFF2-40B4-BE49-F238E27FC236}">
                  <a16:creationId xmlns:a16="http://schemas.microsoft.com/office/drawing/2014/main" id="{3EB0EDA8-385A-4B2B-97F0-5194F23EB5C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23" name="Freeform 55">
              <a:extLst>
                <a:ext uri="{FF2B5EF4-FFF2-40B4-BE49-F238E27FC236}">
                  <a16:creationId xmlns:a16="http://schemas.microsoft.com/office/drawing/2014/main" id="{D6FA258E-AF3F-47C9-9F4E-39ECFD7AC0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24" name="Freeform 56">
              <a:extLst>
                <a:ext uri="{FF2B5EF4-FFF2-40B4-BE49-F238E27FC236}">
                  <a16:creationId xmlns:a16="http://schemas.microsoft.com/office/drawing/2014/main" id="{6E471E73-A9C0-4C68-BD8F-360F2ED7BD9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25" name="Freeform 57">
              <a:extLst>
                <a:ext uri="{FF2B5EF4-FFF2-40B4-BE49-F238E27FC236}">
                  <a16:creationId xmlns:a16="http://schemas.microsoft.com/office/drawing/2014/main" id="{C78C3110-8153-4163-B809-0B0C0C9E5C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26" name="Freeform 58">
              <a:extLst>
                <a:ext uri="{FF2B5EF4-FFF2-40B4-BE49-F238E27FC236}">
                  <a16:creationId xmlns:a16="http://schemas.microsoft.com/office/drawing/2014/main" id="{DBC57B9F-0B9B-4EDE-B3B3-7C5D5DB399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grpSp>
      <p:sp>
        <p:nvSpPr>
          <p:cNvPr id="2" name="Title 1">
            <a:extLst>
              <a:ext uri="{FF2B5EF4-FFF2-40B4-BE49-F238E27FC236}">
                <a16:creationId xmlns:a16="http://schemas.microsoft.com/office/drawing/2014/main" id="{714D8589-424C-CBAD-F11C-6B5092EE9E74}"/>
              </a:ext>
            </a:extLst>
          </p:cNvPr>
          <p:cNvSpPr>
            <a:spLocks noGrp="1"/>
          </p:cNvSpPr>
          <p:nvPr>
            <p:ph type="title"/>
          </p:nvPr>
        </p:nvSpPr>
        <p:spPr>
          <a:xfrm>
            <a:off x="1876425" y="1113282"/>
            <a:ext cx="3734941" cy="2396681"/>
          </a:xfrm>
        </p:spPr>
        <p:txBody>
          <a:bodyPr vert="horz" lIns="91440" tIns="45720" rIns="91440" bIns="45720" rtlCol="0" anchor="b">
            <a:normAutofit/>
          </a:bodyPr>
          <a:lstStyle/>
          <a:p>
            <a:r>
              <a:rPr lang="en-US" sz="4100" dirty="0">
                <a:solidFill>
                  <a:srgbClr val="FFFFFF"/>
                </a:solidFill>
              </a:rPr>
              <a:t>Changing the data type of the arrival date</a:t>
            </a:r>
          </a:p>
        </p:txBody>
      </p:sp>
      <p:sp useBgFill="1">
        <p:nvSpPr>
          <p:cNvPr id="128" name="Round Diagonal Corner Rectangle 6">
            <a:extLst>
              <a:ext uri="{FF2B5EF4-FFF2-40B4-BE49-F238E27FC236}">
                <a16:creationId xmlns:a16="http://schemas.microsoft.com/office/drawing/2014/main" id="{62B94F88-FD5B-4053-B143-DFF55CE443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5999" y="808057"/>
            <a:ext cx="5286376" cy="5234394"/>
          </a:xfrm>
          <a:prstGeom prst="round2DiagRect">
            <a:avLst>
              <a:gd name="adj1" fmla="val 6185"/>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screenshot of a computer program&#10;&#10;Description automatically generated">
            <a:extLst>
              <a:ext uri="{FF2B5EF4-FFF2-40B4-BE49-F238E27FC236}">
                <a16:creationId xmlns:a16="http://schemas.microsoft.com/office/drawing/2014/main" id="{9589D702-7E8B-7384-F924-F8C5119D0D9E}"/>
              </a:ext>
            </a:extLst>
          </p:cNvPr>
          <p:cNvPicPr>
            <a:picLocks noChangeAspect="1"/>
          </p:cNvPicPr>
          <p:nvPr/>
        </p:nvPicPr>
        <p:blipFill>
          <a:blip r:embed="rId3"/>
          <a:stretch>
            <a:fillRect/>
          </a:stretch>
        </p:blipFill>
        <p:spPr>
          <a:xfrm>
            <a:off x="6421396" y="1553638"/>
            <a:ext cx="4635583" cy="3743232"/>
          </a:xfrm>
          <a:prstGeom prst="rect">
            <a:avLst/>
          </a:prstGeom>
        </p:spPr>
      </p:pic>
    </p:spTree>
    <p:extLst>
      <p:ext uri="{BB962C8B-B14F-4D97-AF65-F5344CB8AC3E}">
        <p14:creationId xmlns:p14="http://schemas.microsoft.com/office/powerpoint/2010/main" val="2898882190"/>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2E4E997-8672-4FFD-B8EC-9932A8E471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2" name="Picture 2">
            <a:extLst>
              <a:ext uri="{FF2B5EF4-FFF2-40B4-BE49-F238E27FC236}">
                <a16:creationId xmlns:a16="http://schemas.microsoft.com/office/drawing/2014/main" id="{FE6BA9E6-1D9E-4D30-B528-D49FA1342E4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2" name="Title 1">
            <a:extLst>
              <a:ext uri="{FF2B5EF4-FFF2-40B4-BE49-F238E27FC236}">
                <a16:creationId xmlns:a16="http://schemas.microsoft.com/office/drawing/2014/main" id="{E045BAE5-D59A-7A23-D5FC-71F15FBF556B}"/>
              </a:ext>
            </a:extLst>
          </p:cNvPr>
          <p:cNvSpPr>
            <a:spLocks noGrp="1"/>
          </p:cNvSpPr>
          <p:nvPr>
            <p:ph type="title"/>
          </p:nvPr>
        </p:nvSpPr>
        <p:spPr>
          <a:xfrm>
            <a:off x="1141413" y="618518"/>
            <a:ext cx="4459286" cy="1478570"/>
          </a:xfrm>
        </p:spPr>
        <p:txBody>
          <a:bodyPr>
            <a:normAutofit/>
          </a:bodyPr>
          <a:lstStyle/>
          <a:p>
            <a:r>
              <a:rPr lang="en-US" sz="2400" dirty="0"/>
              <a:t>1- What is the total number of reservations in the dataset?  </a:t>
            </a:r>
          </a:p>
        </p:txBody>
      </p:sp>
      <p:sp>
        <p:nvSpPr>
          <p:cNvPr id="3" name="Content Placeholder 2">
            <a:extLst>
              <a:ext uri="{FF2B5EF4-FFF2-40B4-BE49-F238E27FC236}">
                <a16:creationId xmlns:a16="http://schemas.microsoft.com/office/drawing/2014/main" id="{D7440022-3831-103D-8C80-F669E1CFD622}"/>
              </a:ext>
            </a:extLst>
          </p:cNvPr>
          <p:cNvSpPr>
            <a:spLocks noGrp="1"/>
          </p:cNvSpPr>
          <p:nvPr>
            <p:ph idx="1"/>
          </p:nvPr>
        </p:nvSpPr>
        <p:spPr>
          <a:xfrm>
            <a:off x="1141412" y="2249487"/>
            <a:ext cx="4459287" cy="3965046"/>
          </a:xfrm>
        </p:spPr>
        <p:txBody>
          <a:bodyPr>
            <a:normAutofit/>
          </a:bodyPr>
          <a:lstStyle/>
          <a:p>
            <a:r>
              <a:rPr lang="en-US" sz="2000" dirty="0"/>
              <a:t>700</a:t>
            </a:r>
            <a:endParaRPr lang="en-US" sz="1800" dirty="0"/>
          </a:p>
        </p:txBody>
      </p:sp>
      <p:pic>
        <p:nvPicPr>
          <p:cNvPr id="5" name="Picture 4">
            <a:extLst>
              <a:ext uri="{FF2B5EF4-FFF2-40B4-BE49-F238E27FC236}">
                <a16:creationId xmlns:a16="http://schemas.microsoft.com/office/drawing/2014/main" id="{CC7ADE2F-8651-9055-69F0-AADC821AA1A0}"/>
              </a:ext>
            </a:extLst>
          </p:cNvPr>
          <p:cNvPicPr>
            <a:picLocks noChangeAspect="1"/>
          </p:cNvPicPr>
          <p:nvPr/>
        </p:nvPicPr>
        <p:blipFill>
          <a:blip r:embed="rId4"/>
          <a:stretch>
            <a:fillRect/>
          </a:stretch>
        </p:blipFill>
        <p:spPr>
          <a:xfrm>
            <a:off x="6096000" y="1929689"/>
            <a:ext cx="5456279" cy="2973672"/>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grpSp>
        <p:nvGrpSpPr>
          <p:cNvPr id="14" name="Group 13">
            <a:extLst>
              <a:ext uri="{FF2B5EF4-FFF2-40B4-BE49-F238E27FC236}">
                <a16:creationId xmlns:a16="http://schemas.microsoft.com/office/drawing/2014/main" id="{453E4DEE-E996-40F8-8635-0FF43D7348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5" name="Rectangle 5">
              <a:extLst>
                <a:ext uri="{FF2B5EF4-FFF2-40B4-BE49-F238E27FC236}">
                  <a16:creationId xmlns:a16="http://schemas.microsoft.com/office/drawing/2014/main" id="{08BD1D3E-43CE-49EB-A424-0738950C642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16" name="Freeform 6">
              <a:extLst>
                <a:ext uri="{FF2B5EF4-FFF2-40B4-BE49-F238E27FC236}">
                  <a16:creationId xmlns:a16="http://schemas.microsoft.com/office/drawing/2014/main" id="{E9182037-E3FA-489A-95D5-29E4248420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7" name="Freeform 7">
              <a:extLst>
                <a:ext uri="{FF2B5EF4-FFF2-40B4-BE49-F238E27FC236}">
                  <a16:creationId xmlns:a16="http://schemas.microsoft.com/office/drawing/2014/main" id="{E8864E76-AD7F-4BEE-B3F6-A78FA42AEF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8" name="Freeform 8">
              <a:extLst>
                <a:ext uri="{FF2B5EF4-FFF2-40B4-BE49-F238E27FC236}">
                  <a16:creationId xmlns:a16="http://schemas.microsoft.com/office/drawing/2014/main" id="{8AD071B3-046D-4479-91FE-01E9AD7C8A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9" name="Freeform 9">
              <a:extLst>
                <a:ext uri="{FF2B5EF4-FFF2-40B4-BE49-F238E27FC236}">
                  <a16:creationId xmlns:a16="http://schemas.microsoft.com/office/drawing/2014/main" id="{91D776F5-E902-4A4D-A75D-A46E063C9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0" name="Freeform 10">
              <a:extLst>
                <a:ext uri="{FF2B5EF4-FFF2-40B4-BE49-F238E27FC236}">
                  <a16:creationId xmlns:a16="http://schemas.microsoft.com/office/drawing/2014/main" id="{EBED8F24-A998-4952-AB68-E2074F0746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1" name="Freeform 11">
              <a:extLst>
                <a:ext uri="{FF2B5EF4-FFF2-40B4-BE49-F238E27FC236}">
                  <a16:creationId xmlns:a16="http://schemas.microsoft.com/office/drawing/2014/main" id="{74D7A646-8CDC-49B3-9C44-3EF38DB426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2" name="Freeform 12">
              <a:extLst>
                <a:ext uri="{FF2B5EF4-FFF2-40B4-BE49-F238E27FC236}">
                  <a16:creationId xmlns:a16="http://schemas.microsoft.com/office/drawing/2014/main" id="{D4E99D14-E4F4-419B-9AAF-8D1CEAB28A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3" name="Freeform 13">
              <a:extLst>
                <a:ext uri="{FF2B5EF4-FFF2-40B4-BE49-F238E27FC236}">
                  <a16:creationId xmlns:a16="http://schemas.microsoft.com/office/drawing/2014/main" id="{377E106C-5445-4A52-9F7E-DA17387442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4" name="Freeform 14">
              <a:extLst>
                <a:ext uri="{FF2B5EF4-FFF2-40B4-BE49-F238E27FC236}">
                  <a16:creationId xmlns:a16="http://schemas.microsoft.com/office/drawing/2014/main" id="{752BFE96-D378-4BAE-A64B-F851A34C4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5" name="Freeform 15">
              <a:extLst>
                <a:ext uri="{FF2B5EF4-FFF2-40B4-BE49-F238E27FC236}">
                  <a16:creationId xmlns:a16="http://schemas.microsoft.com/office/drawing/2014/main" id="{B88FFB19-5A5E-4078-B467-9D4ABD21BD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6" name="Line 16">
              <a:extLst>
                <a:ext uri="{FF2B5EF4-FFF2-40B4-BE49-F238E27FC236}">
                  <a16:creationId xmlns:a16="http://schemas.microsoft.com/office/drawing/2014/main" id="{11042975-3D19-4728-BCDA-D3F5CD633ED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27" name="Freeform 17">
              <a:extLst>
                <a:ext uri="{FF2B5EF4-FFF2-40B4-BE49-F238E27FC236}">
                  <a16:creationId xmlns:a16="http://schemas.microsoft.com/office/drawing/2014/main" id="{A28972BD-D2E1-4DCA-A907-2E3B6F6066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8" name="Freeform 18">
              <a:extLst>
                <a:ext uri="{FF2B5EF4-FFF2-40B4-BE49-F238E27FC236}">
                  <a16:creationId xmlns:a16="http://schemas.microsoft.com/office/drawing/2014/main" id="{1C806824-5C2D-4747-B038-69EE4074B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9" name="Freeform 19">
              <a:extLst>
                <a:ext uri="{FF2B5EF4-FFF2-40B4-BE49-F238E27FC236}">
                  <a16:creationId xmlns:a16="http://schemas.microsoft.com/office/drawing/2014/main" id="{3B33F710-16D7-4F48-BFCA-66C9CA2352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0" name="Freeform 20">
              <a:extLst>
                <a:ext uri="{FF2B5EF4-FFF2-40B4-BE49-F238E27FC236}">
                  <a16:creationId xmlns:a16="http://schemas.microsoft.com/office/drawing/2014/main" id="{6C8C8ED4-90FA-4E97-AAF0-D5D51E6A935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1" name="Rectangle 21">
              <a:extLst>
                <a:ext uri="{FF2B5EF4-FFF2-40B4-BE49-F238E27FC236}">
                  <a16:creationId xmlns:a16="http://schemas.microsoft.com/office/drawing/2014/main" id="{6C5EB9C1-B25F-4172-8A96-5950ECC828F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32" name="Freeform 22">
              <a:extLst>
                <a:ext uri="{FF2B5EF4-FFF2-40B4-BE49-F238E27FC236}">
                  <a16:creationId xmlns:a16="http://schemas.microsoft.com/office/drawing/2014/main" id="{097E6E8A-9373-4655-882B-21715CCE97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3" name="Freeform 23">
              <a:extLst>
                <a:ext uri="{FF2B5EF4-FFF2-40B4-BE49-F238E27FC236}">
                  <a16:creationId xmlns:a16="http://schemas.microsoft.com/office/drawing/2014/main" id="{EB8CC766-1206-4372-ACAF-8230AF4D542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4" name="Freeform 24">
              <a:extLst>
                <a:ext uri="{FF2B5EF4-FFF2-40B4-BE49-F238E27FC236}">
                  <a16:creationId xmlns:a16="http://schemas.microsoft.com/office/drawing/2014/main" id="{1C8E2511-2489-47B2-9C19-C410910DD9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5" name="Freeform 25">
              <a:extLst>
                <a:ext uri="{FF2B5EF4-FFF2-40B4-BE49-F238E27FC236}">
                  <a16:creationId xmlns:a16="http://schemas.microsoft.com/office/drawing/2014/main" id="{D7820196-0A47-47EF-832C-A688E8977D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6" name="Freeform 26">
              <a:extLst>
                <a:ext uri="{FF2B5EF4-FFF2-40B4-BE49-F238E27FC236}">
                  <a16:creationId xmlns:a16="http://schemas.microsoft.com/office/drawing/2014/main" id="{4982E0BF-34AE-48A3-AD6B-E0F3CD05DB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7" name="Freeform 27">
              <a:extLst>
                <a:ext uri="{FF2B5EF4-FFF2-40B4-BE49-F238E27FC236}">
                  <a16:creationId xmlns:a16="http://schemas.microsoft.com/office/drawing/2014/main" id="{CD34643B-9DF2-4310-8868-48252C339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8" name="Freeform 28">
              <a:extLst>
                <a:ext uri="{FF2B5EF4-FFF2-40B4-BE49-F238E27FC236}">
                  <a16:creationId xmlns:a16="http://schemas.microsoft.com/office/drawing/2014/main" id="{4E020C4E-AF64-44A8-B830-779541D8D54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9" name="Freeform 29">
              <a:extLst>
                <a:ext uri="{FF2B5EF4-FFF2-40B4-BE49-F238E27FC236}">
                  <a16:creationId xmlns:a16="http://schemas.microsoft.com/office/drawing/2014/main" id="{D97BC3D3-B1B3-4825-9169-BBEF1DBCF0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0" name="Freeform 30">
              <a:extLst>
                <a:ext uri="{FF2B5EF4-FFF2-40B4-BE49-F238E27FC236}">
                  <a16:creationId xmlns:a16="http://schemas.microsoft.com/office/drawing/2014/main" id="{A750DC4F-1DAF-470E-98C6-6C68DEB933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1" name="Freeform 31">
              <a:extLst>
                <a:ext uri="{FF2B5EF4-FFF2-40B4-BE49-F238E27FC236}">
                  <a16:creationId xmlns:a16="http://schemas.microsoft.com/office/drawing/2014/main" id="{2F99594A-5BBD-4E10-A818-8BE52B7D95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grpSp>
    </p:spTree>
    <p:extLst>
      <p:ext uri="{BB962C8B-B14F-4D97-AF65-F5344CB8AC3E}">
        <p14:creationId xmlns:p14="http://schemas.microsoft.com/office/powerpoint/2010/main" val="24756560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2E4E997-8672-4FFD-B8EC-9932A8E471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2" name="Picture 2">
            <a:extLst>
              <a:ext uri="{FF2B5EF4-FFF2-40B4-BE49-F238E27FC236}">
                <a16:creationId xmlns:a16="http://schemas.microsoft.com/office/drawing/2014/main" id="{FE6BA9E6-1D9E-4D30-B528-D49FA1342E4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2" name="Title 1">
            <a:extLst>
              <a:ext uri="{FF2B5EF4-FFF2-40B4-BE49-F238E27FC236}">
                <a16:creationId xmlns:a16="http://schemas.microsoft.com/office/drawing/2014/main" id="{3DFBD2EA-564B-38E4-3AFC-53FC7BC6D363}"/>
              </a:ext>
            </a:extLst>
          </p:cNvPr>
          <p:cNvSpPr>
            <a:spLocks noGrp="1"/>
          </p:cNvSpPr>
          <p:nvPr>
            <p:ph type="title"/>
          </p:nvPr>
        </p:nvSpPr>
        <p:spPr>
          <a:xfrm>
            <a:off x="1141413" y="618518"/>
            <a:ext cx="4459286" cy="1478570"/>
          </a:xfrm>
        </p:spPr>
        <p:txBody>
          <a:bodyPr>
            <a:normAutofit/>
          </a:bodyPr>
          <a:lstStyle/>
          <a:p>
            <a:r>
              <a:rPr lang="en-US" sz="2400" dirty="0"/>
              <a:t>2- Which meal plan is the most popular among guests?</a:t>
            </a:r>
          </a:p>
        </p:txBody>
      </p:sp>
      <p:sp>
        <p:nvSpPr>
          <p:cNvPr id="3" name="Content Placeholder 2">
            <a:extLst>
              <a:ext uri="{FF2B5EF4-FFF2-40B4-BE49-F238E27FC236}">
                <a16:creationId xmlns:a16="http://schemas.microsoft.com/office/drawing/2014/main" id="{1C4A7611-24B1-683F-5761-92A42E0E6067}"/>
              </a:ext>
            </a:extLst>
          </p:cNvPr>
          <p:cNvSpPr>
            <a:spLocks noGrp="1"/>
          </p:cNvSpPr>
          <p:nvPr>
            <p:ph idx="1"/>
          </p:nvPr>
        </p:nvSpPr>
        <p:spPr>
          <a:xfrm>
            <a:off x="1141412" y="2249487"/>
            <a:ext cx="4459287" cy="3965046"/>
          </a:xfrm>
        </p:spPr>
        <p:txBody>
          <a:bodyPr>
            <a:normAutofit/>
          </a:bodyPr>
          <a:lstStyle/>
          <a:p>
            <a:r>
              <a:rPr lang="en-US" sz="2000" dirty="0"/>
              <a:t>Meal Plan 1</a:t>
            </a:r>
          </a:p>
        </p:txBody>
      </p:sp>
      <p:pic>
        <p:nvPicPr>
          <p:cNvPr id="5" name="Picture 4">
            <a:extLst>
              <a:ext uri="{FF2B5EF4-FFF2-40B4-BE49-F238E27FC236}">
                <a16:creationId xmlns:a16="http://schemas.microsoft.com/office/drawing/2014/main" id="{14BA4D3A-8F33-D415-F467-F721DD047265}"/>
              </a:ext>
            </a:extLst>
          </p:cNvPr>
          <p:cNvPicPr>
            <a:picLocks noChangeAspect="1"/>
          </p:cNvPicPr>
          <p:nvPr/>
        </p:nvPicPr>
        <p:blipFill>
          <a:blip r:embed="rId4"/>
          <a:stretch>
            <a:fillRect/>
          </a:stretch>
        </p:blipFill>
        <p:spPr>
          <a:xfrm>
            <a:off x="6096000" y="981661"/>
            <a:ext cx="5456279" cy="486972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grpSp>
        <p:nvGrpSpPr>
          <p:cNvPr id="14" name="Group 13">
            <a:extLst>
              <a:ext uri="{FF2B5EF4-FFF2-40B4-BE49-F238E27FC236}">
                <a16:creationId xmlns:a16="http://schemas.microsoft.com/office/drawing/2014/main" id="{453E4DEE-E996-40F8-8635-0FF43D7348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5" name="Rectangle 5">
              <a:extLst>
                <a:ext uri="{FF2B5EF4-FFF2-40B4-BE49-F238E27FC236}">
                  <a16:creationId xmlns:a16="http://schemas.microsoft.com/office/drawing/2014/main" id="{08BD1D3E-43CE-49EB-A424-0738950C642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16" name="Freeform 6">
              <a:extLst>
                <a:ext uri="{FF2B5EF4-FFF2-40B4-BE49-F238E27FC236}">
                  <a16:creationId xmlns:a16="http://schemas.microsoft.com/office/drawing/2014/main" id="{E9182037-E3FA-489A-95D5-29E4248420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7" name="Freeform 7">
              <a:extLst>
                <a:ext uri="{FF2B5EF4-FFF2-40B4-BE49-F238E27FC236}">
                  <a16:creationId xmlns:a16="http://schemas.microsoft.com/office/drawing/2014/main" id="{E8864E76-AD7F-4BEE-B3F6-A78FA42AEF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8" name="Freeform 8">
              <a:extLst>
                <a:ext uri="{FF2B5EF4-FFF2-40B4-BE49-F238E27FC236}">
                  <a16:creationId xmlns:a16="http://schemas.microsoft.com/office/drawing/2014/main" id="{8AD071B3-046D-4479-91FE-01E9AD7C8A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9" name="Freeform 9">
              <a:extLst>
                <a:ext uri="{FF2B5EF4-FFF2-40B4-BE49-F238E27FC236}">
                  <a16:creationId xmlns:a16="http://schemas.microsoft.com/office/drawing/2014/main" id="{91D776F5-E902-4A4D-A75D-A46E063C9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0" name="Freeform 10">
              <a:extLst>
                <a:ext uri="{FF2B5EF4-FFF2-40B4-BE49-F238E27FC236}">
                  <a16:creationId xmlns:a16="http://schemas.microsoft.com/office/drawing/2014/main" id="{EBED8F24-A998-4952-AB68-E2074F0746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1" name="Freeform 11">
              <a:extLst>
                <a:ext uri="{FF2B5EF4-FFF2-40B4-BE49-F238E27FC236}">
                  <a16:creationId xmlns:a16="http://schemas.microsoft.com/office/drawing/2014/main" id="{74D7A646-8CDC-49B3-9C44-3EF38DB426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2" name="Freeform 12">
              <a:extLst>
                <a:ext uri="{FF2B5EF4-FFF2-40B4-BE49-F238E27FC236}">
                  <a16:creationId xmlns:a16="http://schemas.microsoft.com/office/drawing/2014/main" id="{D4E99D14-E4F4-419B-9AAF-8D1CEAB28A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3" name="Freeform 13">
              <a:extLst>
                <a:ext uri="{FF2B5EF4-FFF2-40B4-BE49-F238E27FC236}">
                  <a16:creationId xmlns:a16="http://schemas.microsoft.com/office/drawing/2014/main" id="{377E106C-5445-4A52-9F7E-DA17387442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4" name="Freeform 14">
              <a:extLst>
                <a:ext uri="{FF2B5EF4-FFF2-40B4-BE49-F238E27FC236}">
                  <a16:creationId xmlns:a16="http://schemas.microsoft.com/office/drawing/2014/main" id="{752BFE96-D378-4BAE-A64B-F851A34C4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5" name="Freeform 15">
              <a:extLst>
                <a:ext uri="{FF2B5EF4-FFF2-40B4-BE49-F238E27FC236}">
                  <a16:creationId xmlns:a16="http://schemas.microsoft.com/office/drawing/2014/main" id="{B88FFB19-5A5E-4078-B467-9D4ABD21BD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6" name="Line 16">
              <a:extLst>
                <a:ext uri="{FF2B5EF4-FFF2-40B4-BE49-F238E27FC236}">
                  <a16:creationId xmlns:a16="http://schemas.microsoft.com/office/drawing/2014/main" id="{11042975-3D19-4728-BCDA-D3F5CD633ED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27" name="Freeform 17">
              <a:extLst>
                <a:ext uri="{FF2B5EF4-FFF2-40B4-BE49-F238E27FC236}">
                  <a16:creationId xmlns:a16="http://schemas.microsoft.com/office/drawing/2014/main" id="{A28972BD-D2E1-4DCA-A907-2E3B6F6066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8" name="Freeform 18">
              <a:extLst>
                <a:ext uri="{FF2B5EF4-FFF2-40B4-BE49-F238E27FC236}">
                  <a16:creationId xmlns:a16="http://schemas.microsoft.com/office/drawing/2014/main" id="{1C806824-5C2D-4747-B038-69EE4074B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9" name="Freeform 19">
              <a:extLst>
                <a:ext uri="{FF2B5EF4-FFF2-40B4-BE49-F238E27FC236}">
                  <a16:creationId xmlns:a16="http://schemas.microsoft.com/office/drawing/2014/main" id="{3B33F710-16D7-4F48-BFCA-66C9CA2352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0" name="Freeform 20">
              <a:extLst>
                <a:ext uri="{FF2B5EF4-FFF2-40B4-BE49-F238E27FC236}">
                  <a16:creationId xmlns:a16="http://schemas.microsoft.com/office/drawing/2014/main" id="{6C8C8ED4-90FA-4E97-AAF0-D5D51E6A935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1" name="Rectangle 21">
              <a:extLst>
                <a:ext uri="{FF2B5EF4-FFF2-40B4-BE49-F238E27FC236}">
                  <a16:creationId xmlns:a16="http://schemas.microsoft.com/office/drawing/2014/main" id="{6C5EB9C1-B25F-4172-8A96-5950ECC828F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32" name="Freeform 22">
              <a:extLst>
                <a:ext uri="{FF2B5EF4-FFF2-40B4-BE49-F238E27FC236}">
                  <a16:creationId xmlns:a16="http://schemas.microsoft.com/office/drawing/2014/main" id="{097E6E8A-9373-4655-882B-21715CCE97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3" name="Freeform 23">
              <a:extLst>
                <a:ext uri="{FF2B5EF4-FFF2-40B4-BE49-F238E27FC236}">
                  <a16:creationId xmlns:a16="http://schemas.microsoft.com/office/drawing/2014/main" id="{EB8CC766-1206-4372-ACAF-8230AF4D542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4" name="Freeform 24">
              <a:extLst>
                <a:ext uri="{FF2B5EF4-FFF2-40B4-BE49-F238E27FC236}">
                  <a16:creationId xmlns:a16="http://schemas.microsoft.com/office/drawing/2014/main" id="{1C8E2511-2489-47B2-9C19-C410910DD9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5" name="Freeform 25">
              <a:extLst>
                <a:ext uri="{FF2B5EF4-FFF2-40B4-BE49-F238E27FC236}">
                  <a16:creationId xmlns:a16="http://schemas.microsoft.com/office/drawing/2014/main" id="{D7820196-0A47-47EF-832C-A688E8977D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6" name="Freeform 26">
              <a:extLst>
                <a:ext uri="{FF2B5EF4-FFF2-40B4-BE49-F238E27FC236}">
                  <a16:creationId xmlns:a16="http://schemas.microsoft.com/office/drawing/2014/main" id="{4982E0BF-34AE-48A3-AD6B-E0F3CD05DB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7" name="Freeform 27">
              <a:extLst>
                <a:ext uri="{FF2B5EF4-FFF2-40B4-BE49-F238E27FC236}">
                  <a16:creationId xmlns:a16="http://schemas.microsoft.com/office/drawing/2014/main" id="{CD34643B-9DF2-4310-8868-48252C339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8" name="Freeform 28">
              <a:extLst>
                <a:ext uri="{FF2B5EF4-FFF2-40B4-BE49-F238E27FC236}">
                  <a16:creationId xmlns:a16="http://schemas.microsoft.com/office/drawing/2014/main" id="{4E020C4E-AF64-44A8-B830-779541D8D54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9" name="Freeform 29">
              <a:extLst>
                <a:ext uri="{FF2B5EF4-FFF2-40B4-BE49-F238E27FC236}">
                  <a16:creationId xmlns:a16="http://schemas.microsoft.com/office/drawing/2014/main" id="{D97BC3D3-B1B3-4825-9169-BBEF1DBCF0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0" name="Freeform 30">
              <a:extLst>
                <a:ext uri="{FF2B5EF4-FFF2-40B4-BE49-F238E27FC236}">
                  <a16:creationId xmlns:a16="http://schemas.microsoft.com/office/drawing/2014/main" id="{A750DC4F-1DAF-470E-98C6-6C68DEB933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1" name="Freeform 31">
              <a:extLst>
                <a:ext uri="{FF2B5EF4-FFF2-40B4-BE49-F238E27FC236}">
                  <a16:creationId xmlns:a16="http://schemas.microsoft.com/office/drawing/2014/main" id="{2F99594A-5BBD-4E10-A818-8BE52B7D95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grpSp>
    </p:spTree>
    <p:extLst>
      <p:ext uri="{BB962C8B-B14F-4D97-AF65-F5344CB8AC3E}">
        <p14:creationId xmlns:p14="http://schemas.microsoft.com/office/powerpoint/2010/main" val="12678478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useBgFill="1">
        <p:nvSpPr>
          <p:cNvPr id="133" name="Rectangle 132">
            <a:extLst>
              <a:ext uri="{FF2B5EF4-FFF2-40B4-BE49-F238E27FC236}">
                <a16:creationId xmlns:a16="http://schemas.microsoft.com/office/drawing/2014/main" id="{C2E4E997-8672-4FFD-B8EC-9932A8E471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35" name="Picture 2">
            <a:extLst>
              <a:ext uri="{FF2B5EF4-FFF2-40B4-BE49-F238E27FC236}">
                <a16:creationId xmlns:a16="http://schemas.microsoft.com/office/drawing/2014/main" id="{FE6BA9E6-1D9E-4D30-B528-D49FA1342E4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2" name="Title 1">
            <a:extLst>
              <a:ext uri="{FF2B5EF4-FFF2-40B4-BE49-F238E27FC236}">
                <a16:creationId xmlns:a16="http://schemas.microsoft.com/office/drawing/2014/main" id="{98E7286B-B1D9-CC80-4F26-AE9CF08E7A61}"/>
              </a:ext>
            </a:extLst>
          </p:cNvPr>
          <p:cNvSpPr>
            <a:spLocks noGrp="1"/>
          </p:cNvSpPr>
          <p:nvPr>
            <p:ph type="title"/>
          </p:nvPr>
        </p:nvSpPr>
        <p:spPr>
          <a:xfrm>
            <a:off x="1141413" y="618518"/>
            <a:ext cx="6854922" cy="1478570"/>
          </a:xfrm>
        </p:spPr>
        <p:txBody>
          <a:bodyPr vert="horz" lIns="91440" tIns="45720" rIns="91440" bIns="45720" rtlCol="0">
            <a:normAutofit/>
          </a:bodyPr>
          <a:lstStyle/>
          <a:p>
            <a:r>
              <a:rPr lang="en-US" sz="2400" dirty="0"/>
              <a:t>3- What is the average price per room for reservations involving children? </a:t>
            </a:r>
          </a:p>
        </p:txBody>
      </p:sp>
      <p:sp>
        <p:nvSpPr>
          <p:cNvPr id="3" name="Content Placeholder 2">
            <a:extLst>
              <a:ext uri="{FF2B5EF4-FFF2-40B4-BE49-F238E27FC236}">
                <a16:creationId xmlns:a16="http://schemas.microsoft.com/office/drawing/2014/main" id="{5341053D-27B0-85CD-4F68-59F743C53B21}"/>
              </a:ext>
            </a:extLst>
          </p:cNvPr>
          <p:cNvSpPr>
            <a:spLocks noGrp="1"/>
          </p:cNvSpPr>
          <p:nvPr>
            <p:ph idx="1"/>
          </p:nvPr>
        </p:nvSpPr>
        <p:spPr>
          <a:xfrm>
            <a:off x="1141412" y="2249487"/>
            <a:ext cx="4459287" cy="3965046"/>
          </a:xfrm>
        </p:spPr>
        <p:txBody>
          <a:bodyPr vert="horz" lIns="91440" tIns="45720" rIns="91440" bIns="45720" rtlCol="0">
            <a:normAutofit/>
          </a:bodyPr>
          <a:lstStyle/>
          <a:p>
            <a:pPr marL="0" indent="0">
              <a:buNone/>
            </a:pPr>
            <a:r>
              <a:rPr lang="en-US" sz="2000" cap="all"/>
              <a:t>144.57</a:t>
            </a:r>
          </a:p>
        </p:txBody>
      </p:sp>
      <p:pic>
        <p:nvPicPr>
          <p:cNvPr id="5" name="Picture 4">
            <a:extLst>
              <a:ext uri="{FF2B5EF4-FFF2-40B4-BE49-F238E27FC236}">
                <a16:creationId xmlns:a16="http://schemas.microsoft.com/office/drawing/2014/main" id="{7C51EB26-35A2-A63B-6A93-8D7ED2C618A4}"/>
              </a:ext>
            </a:extLst>
          </p:cNvPr>
          <p:cNvPicPr>
            <a:picLocks noChangeAspect="1"/>
          </p:cNvPicPr>
          <p:nvPr/>
        </p:nvPicPr>
        <p:blipFill>
          <a:blip r:embed="rId4"/>
          <a:stretch>
            <a:fillRect/>
          </a:stretch>
        </p:blipFill>
        <p:spPr>
          <a:xfrm>
            <a:off x="6134098" y="2212974"/>
            <a:ext cx="5456279" cy="3437455"/>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grpSp>
        <p:nvGrpSpPr>
          <p:cNvPr id="137" name="Group 136">
            <a:extLst>
              <a:ext uri="{FF2B5EF4-FFF2-40B4-BE49-F238E27FC236}">
                <a16:creationId xmlns:a16="http://schemas.microsoft.com/office/drawing/2014/main" id="{453E4DEE-E996-40F8-8635-0FF43D7348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38" name="Rectangle 5">
              <a:extLst>
                <a:ext uri="{FF2B5EF4-FFF2-40B4-BE49-F238E27FC236}">
                  <a16:creationId xmlns:a16="http://schemas.microsoft.com/office/drawing/2014/main" id="{08BD1D3E-43CE-49EB-A424-0738950C642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139" name="Freeform 6">
              <a:extLst>
                <a:ext uri="{FF2B5EF4-FFF2-40B4-BE49-F238E27FC236}">
                  <a16:creationId xmlns:a16="http://schemas.microsoft.com/office/drawing/2014/main" id="{E9182037-E3FA-489A-95D5-29E4248420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40" name="Freeform 7">
              <a:extLst>
                <a:ext uri="{FF2B5EF4-FFF2-40B4-BE49-F238E27FC236}">
                  <a16:creationId xmlns:a16="http://schemas.microsoft.com/office/drawing/2014/main" id="{E8864E76-AD7F-4BEE-B3F6-A78FA42AEF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41" name="Freeform 8">
              <a:extLst>
                <a:ext uri="{FF2B5EF4-FFF2-40B4-BE49-F238E27FC236}">
                  <a16:creationId xmlns:a16="http://schemas.microsoft.com/office/drawing/2014/main" id="{8AD071B3-046D-4479-91FE-01E9AD7C8A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42" name="Freeform 9">
              <a:extLst>
                <a:ext uri="{FF2B5EF4-FFF2-40B4-BE49-F238E27FC236}">
                  <a16:creationId xmlns:a16="http://schemas.microsoft.com/office/drawing/2014/main" id="{91D776F5-E902-4A4D-A75D-A46E063C9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43" name="Freeform 10">
              <a:extLst>
                <a:ext uri="{FF2B5EF4-FFF2-40B4-BE49-F238E27FC236}">
                  <a16:creationId xmlns:a16="http://schemas.microsoft.com/office/drawing/2014/main" id="{EBED8F24-A998-4952-AB68-E2074F0746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44" name="Freeform 11">
              <a:extLst>
                <a:ext uri="{FF2B5EF4-FFF2-40B4-BE49-F238E27FC236}">
                  <a16:creationId xmlns:a16="http://schemas.microsoft.com/office/drawing/2014/main" id="{74D7A646-8CDC-49B3-9C44-3EF38DB426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45" name="Freeform 12">
              <a:extLst>
                <a:ext uri="{FF2B5EF4-FFF2-40B4-BE49-F238E27FC236}">
                  <a16:creationId xmlns:a16="http://schemas.microsoft.com/office/drawing/2014/main" id="{D4E99D14-E4F4-419B-9AAF-8D1CEAB28A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46" name="Freeform 13">
              <a:extLst>
                <a:ext uri="{FF2B5EF4-FFF2-40B4-BE49-F238E27FC236}">
                  <a16:creationId xmlns:a16="http://schemas.microsoft.com/office/drawing/2014/main" id="{377E106C-5445-4A52-9F7E-DA17387442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47" name="Freeform 14">
              <a:extLst>
                <a:ext uri="{FF2B5EF4-FFF2-40B4-BE49-F238E27FC236}">
                  <a16:creationId xmlns:a16="http://schemas.microsoft.com/office/drawing/2014/main" id="{752BFE96-D378-4BAE-A64B-F851A34C4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48" name="Freeform 15">
              <a:extLst>
                <a:ext uri="{FF2B5EF4-FFF2-40B4-BE49-F238E27FC236}">
                  <a16:creationId xmlns:a16="http://schemas.microsoft.com/office/drawing/2014/main" id="{B88FFB19-5A5E-4078-B467-9D4ABD21BD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49" name="Line 16">
              <a:extLst>
                <a:ext uri="{FF2B5EF4-FFF2-40B4-BE49-F238E27FC236}">
                  <a16:creationId xmlns:a16="http://schemas.microsoft.com/office/drawing/2014/main" id="{11042975-3D19-4728-BCDA-D3F5CD633ED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150" name="Freeform 17">
              <a:extLst>
                <a:ext uri="{FF2B5EF4-FFF2-40B4-BE49-F238E27FC236}">
                  <a16:creationId xmlns:a16="http://schemas.microsoft.com/office/drawing/2014/main" id="{A28972BD-D2E1-4DCA-A907-2E3B6F6066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51" name="Freeform 18">
              <a:extLst>
                <a:ext uri="{FF2B5EF4-FFF2-40B4-BE49-F238E27FC236}">
                  <a16:creationId xmlns:a16="http://schemas.microsoft.com/office/drawing/2014/main" id="{1C806824-5C2D-4747-B038-69EE4074B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52" name="Freeform 19">
              <a:extLst>
                <a:ext uri="{FF2B5EF4-FFF2-40B4-BE49-F238E27FC236}">
                  <a16:creationId xmlns:a16="http://schemas.microsoft.com/office/drawing/2014/main" id="{3B33F710-16D7-4F48-BFCA-66C9CA2352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53" name="Freeform 20">
              <a:extLst>
                <a:ext uri="{FF2B5EF4-FFF2-40B4-BE49-F238E27FC236}">
                  <a16:creationId xmlns:a16="http://schemas.microsoft.com/office/drawing/2014/main" id="{6C8C8ED4-90FA-4E97-AAF0-D5D51E6A935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54" name="Rectangle 21">
              <a:extLst>
                <a:ext uri="{FF2B5EF4-FFF2-40B4-BE49-F238E27FC236}">
                  <a16:creationId xmlns:a16="http://schemas.microsoft.com/office/drawing/2014/main" id="{6C5EB9C1-B25F-4172-8A96-5950ECC828F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155" name="Freeform 22">
              <a:extLst>
                <a:ext uri="{FF2B5EF4-FFF2-40B4-BE49-F238E27FC236}">
                  <a16:creationId xmlns:a16="http://schemas.microsoft.com/office/drawing/2014/main" id="{097E6E8A-9373-4655-882B-21715CCE97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56" name="Freeform 23">
              <a:extLst>
                <a:ext uri="{FF2B5EF4-FFF2-40B4-BE49-F238E27FC236}">
                  <a16:creationId xmlns:a16="http://schemas.microsoft.com/office/drawing/2014/main" id="{EB8CC766-1206-4372-ACAF-8230AF4D542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57" name="Freeform 24">
              <a:extLst>
                <a:ext uri="{FF2B5EF4-FFF2-40B4-BE49-F238E27FC236}">
                  <a16:creationId xmlns:a16="http://schemas.microsoft.com/office/drawing/2014/main" id="{1C8E2511-2489-47B2-9C19-C410910DD9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58" name="Freeform 25">
              <a:extLst>
                <a:ext uri="{FF2B5EF4-FFF2-40B4-BE49-F238E27FC236}">
                  <a16:creationId xmlns:a16="http://schemas.microsoft.com/office/drawing/2014/main" id="{D7820196-0A47-47EF-832C-A688E8977D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59" name="Freeform 26">
              <a:extLst>
                <a:ext uri="{FF2B5EF4-FFF2-40B4-BE49-F238E27FC236}">
                  <a16:creationId xmlns:a16="http://schemas.microsoft.com/office/drawing/2014/main" id="{4982E0BF-34AE-48A3-AD6B-E0F3CD05DB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60" name="Freeform 27">
              <a:extLst>
                <a:ext uri="{FF2B5EF4-FFF2-40B4-BE49-F238E27FC236}">
                  <a16:creationId xmlns:a16="http://schemas.microsoft.com/office/drawing/2014/main" id="{CD34643B-9DF2-4310-8868-48252C339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61" name="Freeform 28">
              <a:extLst>
                <a:ext uri="{FF2B5EF4-FFF2-40B4-BE49-F238E27FC236}">
                  <a16:creationId xmlns:a16="http://schemas.microsoft.com/office/drawing/2014/main" id="{4E020C4E-AF64-44A8-B830-779541D8D54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62" name="Freeform 29">
              <a:extLst>
                <a:ext uri="{FF2B5EF4-FFF2-40B4-BE49-F238E27FC236}">
                  <a16:creationId xmlns:a16="http://schemas.microsoft.com/office/drawing/2014/main" id="{D97BC3D3-B1B3-4825-9169-BBEF1DBCF0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63" name="Freeform 30">
              <a:extLst>
                <a:ext uri="{FF2B5EF4-FFF2-40B4-BE49-F238E27FC236}">
                  <a16:creationId xmlns:a16="http://schemas.microsoft.com/office/drawing/2014/main" id="{A750DC4F-1DAF-470E-98C6-6C68DEB933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64" name="Freeform 31">
              <a:extLst>
                <a:ext uri="{FF2B5EF4-FFF2-40B4-BE49-F238E27FC236}">
                  <a16:creationId xmlns:a16="http://schemas.microsoft.com/office/drawing/2014/main" id="{2F99594A-5BBD-4E10-A818-8BE52B7D95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grpSp>
    </p:spTree>
    <p:extLst>
      <p:ext uri="{BB962C8B-B14F-4D97-AF65-F5344CB8AC3E}">
        <p14:creationId xmlns:p14="http://schemas.microsoft.com/office/powerpoint/2010/main" val="11419520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2E4E997-8672-4FFD-B8EC-9932A8E471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2" name="Picture 2">
            <a:extLst>
              <a:ext uri="{FF2B5EF4-FFF2-40B4-BE49-F238E27FC236}">
                <a16:creationId xmlns:a16="http://schemas.microsoft.com/office/drawing/2014/main" id="{FE6BA9E6-1D9E-4D30-B528-D49FA1342E4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2" name="Title 1">
            <a:extLst>
              <a:ext uri="{FF2B5EF4-FFF2-40B4-BE49-F238E27FC236}">
                <a16:creationId xmlns:a16="http://schemas.microsoft.com/office/drawing/2014/main" id="{0AF47736-F5BD-2DAD-8F78-37A2A7A85BDE}"/>
              </a:ext>
            </a:extLst>
          </p:cNvPr>
          <p:cNvSpPr>
            <a:spLocks noGrp="1"/>
          </p:cNvSpPr>
          <p:nvPr>
            <p:ph type="title"/>
          </p:nvPr>
        </p:nvSpPr>
        <p:spPr>
          <a:xfrm>
            <a:off x="1141412" y="618518"/>
            <a:ext cx="6430181" cy="1478570"/>
          </a:xfrm>
        </p:spPr>
        <p:txBody>
          <a:bodyPr>
            <a:normAutofit/>
          </a:bodyPr>
          <a:lstStyle/>
          <a:p>
            <a:r>
              <a:rPr lang="en-US" sz="2700" dirty="0"/>
              <a:t>4- How many reservations were made for the year 2018?</a:t>
            </a:r>
          </a:p>
        </p:txBody>
      </p:sp>
      <p:sp>
        <p:nvSpPr>
          <p:cNvPr id="3" name="Content Placeholder 2">
            <a:extLst>
              <a:ext uri="{FF2B5EF4-FFF2-40B4-BE49-F238E27FC236}">
                <a16:creationId xmlns:a16="http://schemas.microsoft.com/office/drawing/2014/main" id="{59E20315-5FD4-D6D0-DEB4-C46FA8CA586D}"/>
              </a:ext>
            </a:extLst>
          </p:cNvPr>
          <p:cNvSpPr>
            <a:spLocks noGrp="1"/>
          </p:cNvSpPr>
          <p:nvPr>
            <p:ph idx="1"/>
          </p:nvPr>
        </p:nvSpPr>
        <p:spPr>
          <a:xfrm>
            <a:off x="1141412" y="2249487"/>
            <a:ext cx="4459287" cy="3965046"/>
          </a:xfrm>
        </p:spPr>
        <p:txBody>
          <a:bodyPr>
            <a:normAutofit/>
          </a:bodyPr>
          <a:lstStyle/>
          <a:p>
            <a:r>
              <a:rPr lang="en-US" sz="2000"/>
              <a:t>577</a:t>
            </a:r>
          </a:p>
        </p:txBody>
      </p:sp>
      <p:pic>
        <p:nvPicPr>
          <p:cNvPr id="5" name="Picture 4">
            <a:extLst>
              <a:ext uri="{FF2B5EF4-FFF2-40B4-BE49-F238E27FC236}">
                <a16:creationId xmlns:a16="http://schemas.microsoft.com/office/drawing/2014/main" id="{6B4704B9-5399-AD24-4526-33956A29E396}"/>
              </a:ext>
            </a:extLst>
          </p:cNvPr>
          <p:cNvPicPr>
            <a:picLocks noChangeAspect="1"/>
          </p:cNvPicPr>
          <p:nvPr/>
        </p:nvPicPr>
        <p:blipFill>
          <a:blip r:embed="rId4"/>
          <a:stretch>
            <a:fillRect/>
          </a:stretch>
        </p:blipFill>
        <p:spPr>
          <a:xfrm>
            <a:off x="6168210" y="1784973"/>
            <a:ext cx="5456279" cy="4010365"/>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grpSp>
        <p:nvGrpSpPr>
          <p:cNvPr id="14" name="Group 13">
            <a:extLst>
              <a:ext uri="{FF2B5EF4-FFF2-40B4-BE49-F238E27FC236}">
                <a16:creationId xmlns:a16="http://schemas.microsoft.com/office/drawing/2014/main" id="{453E4DEE-E996-40F8-8635-0FF43D7348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5" name="Rectangle 5">
              <a:extLst>
                <a:ext uri="{FF2B5EF4-FFF2-40B4-BE49-F238E27FC236}">
                  <a16:creationId xmlns:a16="http://schemas.microsoft.com/office/drawing/2014/main" id="{08BD1D3E-43CE-49EB-A424-0738950C642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16" name="Freeform 6">
              <a:extLst>
                <a:ext uri="{FF2B5EF4-FFF2-40B4-BE49-F238E27FC236}">
                  <a16:creationId xmlns:a16="http://schemas.microsoft.com/office/drawing/2014/main" id="{E9182037-E3FA-489A-95D5-29E4248420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7" name="Freeform 7">
              <a:extLst>
                <a:ext uri="{FF2B5EF4-FFF2-40B4-BE49-F238E27FC236}">
                  <a16:creationId xmlns:a16="http://schemas.microsoft.com/office/drawing/2014/main" id="{E8864E76-AD7F-4BEE-B3F6-A78FA42AEF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8" name="Freeform 8">
              <a:extLst>
                <a:ext uri="{FF2B5EF4-FFF2-40B4-BE49-F238E27FC236}">
                  <a16:creationId xmlns:a16="http://schemas.microsoft.com/office/drawing/2014/main" id="{8AD071B3-046D-4479-91FE-01E9AD7C8A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9" name="Freeform 9">
              <a:extLst>
                <a:ext uri="{FF2B5EF4-FFF2-40B4-BE49-F238E27FC236}">
                  <a16:creationId xmlns:a16="http://schemas.microsoft.com/office/drawing/2014/main" id="{91D776F5-E902-4A4D-A75D-A46E063C9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0" name="Freeform 10">
              <a:extLst>
                <a:ext uri="{FF2B5EF4-FFF2-40B4-BE49-F238E27FC236}">
                  <a16:creationId xmlns:a16="http://schemas.microsoft.com/office/drawing/2014/main" id="{EBED8F24-A998-4952-AB68-E2074F0746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1" name="Freeform 11">
              <a:extLst>
                <a:ext uri="{FF2B5EF4-FFF2-40B4-BE49-F238E27FC236}">
                  <a16:creationId xmlns:a16="http://schemas.microsoft.com/office/drawing/2014/main" id="{74D7A646-8CDC-49B3-9C44-3EF38DB426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2" name="Freeform 12">
              <a:extLst>
                <a:ext uri="{FF2B5EF4-FFF2-40B4-BE49-F238E27FC236}">
                  <a16:creationId xmlns:a16="http://schemas.microsoft.com/office/drawing/2014/main" id="{D4E99D14-E4F4-419B-9AAF-8D1CEAB28A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3" name="Freeform 13">
              <a:extLst>
                <a:ext uri="{FF2B5EF4-FFF2-40B4-BE49-F238E27FC236}">
                  <a16:creationId xmlns:a16="http://schemas.microsoft.com/office/drawing/2014/main" id="{377E106C-5445-4A52-9F7E-DA17387442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4" name="Freeform 14">
              <a:extLst>
                <a:ext uri="{FF2B5EF4-FFF2-40B4-BE49-F238E27FC236}">
                  <a16:creationId xmlns:a16="http://schemas.microsoft.com/office/drawing/2014/main" id="{752BFE96-D378-4BAE-A64B-F851A34C4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5" name="Freeform 15">
              <a:extLst>
                <a:ext uri="{FF2B5EF4-FFF2-40B4-BE49-F238E27FC236}">
                  <a16:creationId xmlns:a16="http://schemas.microsoft.com/office/drawing/2014/main" id="{B88FFB19-5A5E-4078-B467-9D4ABD21BD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6" name="Line 16">
              <a:extLst>
                <a:ext uri="{FF2B5EF4-FFF2-40B4-BE49-F238E27FC236}">
                  <a16:creationId xmlns:a16="http://schemas.microsoft.com/office/drawing/2014/main" id="{11042975-3D19-4728-BCDA-D3F5CD633ED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27" name="Freeform 17">
              <a:extLst>
                <a:ext uri="{FF2B5EF4-FFF2-40B4-BE49-F238E27FC236}">
                  <a16:creationId xmlns:a16="http://schemas.microsoft.com/office/drawing/2014/main" id="{A28972BD-D2E1-4DCA-A907-2E3B6F6066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8" name="Freeform 18">
              <a:extLst>
                <a:ext uri="{FF2B5EF4-FFF2-40B4-BE49-F238E27FC236}">
                  <a16:creationId xmlns:a16="http://schemas.microsoft.com/office/drawing/2014/main" id="{1C806824-5C2D-4747-B038-69EE4074B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9" name="Freeform 19">
              <a:extLst>
                <a:ext uri="{FF2B5EF4-FFF2-40B4-BE49-F238E27FC236}">
                  <a16:creationId xmlns:a16="http://schemas.microsoft.com/office/drawing/2014/main" id="{3B33F710-16D7-4F48-BFCA-66C9CA2352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0" name="Freeform 20">
              <a:extLst>
                <a:ext uri="{FF2B5EF4-FFF2-40B4-BE49-F238E27FC236}">
                  <a16:creationId xmlns:a16="http://schemas.microsoft.com/office/drawing/2014/main" id="{6C8C8ED4-90FA-4E97-AAF0-D5D51E6A935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1" name="Rectangle 21">
              <a:extLst>
                <a:ext uri="{FF2B5EF4-FFF2-40B4-BE49-F238E27FC236}">
                  <a16:creationId xmlns:a16="http://schemas.microsoft.com/office/drawing/2014/main" id="{6C5EB9C1-B25F-4172-8A96-5950ECC828F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32" name="Freeform 22">
              <a:extLst>
                <a:ext uri="{FF2B5EF4-FFF2-40B4-BE49-F238E27FC236}">
                  <a16:creationId xmlns:a16="http://schemas.microsoft.com/office/drawing/2014/main" id="{097E6E8A-9373-4655-882B-21715CCE97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3" name="Freeform 23">
              <a:extLst>
                <a:ext uri="{FF2B5EF4-FFF2-40B4-BE49-F238E27FC236}">
                  <a16:creationId xmlns:a16="http://schemas.microsoft.com/office/drawing/2014/main" id="{EB8CC766-1206-4372-ACAF-8230AF4D542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4" name="Freeform 24">
              <a:extLst>
                <a:ext uri="{FF2B5EF4-FFF2-40B4-BE49-F238E27FC236}">
                  <a16:creationId xmlns:a16="http://schemas.microsoft.com/office/drawing/2014/main" id="{1C8E2511-2489-47B2-9C19-C410910DD9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5" name="Freeform 25">
              <a:extLst>
                <a:ext uri="{FF2B5EF4-FFF2-40B4-BE49-F238E27FC236}">
                  <a16:creationId xmlns:a16="http://schemas.microsoft.com/office/drawing/2014/main" id="{D7820196-0A47-47EF-832C-A688E8977D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6" name="Freeform 26">
              <a:extLst>
                <a:ext uri="{FF2B5EF4-FFF2-40B4-BE49-F238E27FC236}">
                  <a16:creationId xmlns:a16="http://schemas.microsoft.com/office/drawing/2014/main" id="{4982E0BF-34AE-48A3-AD6B-E0F3CD05DB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7" name="Freeform 27">
              <a:extLst>
                <a:ext uri="{FF2B5EF4-FFF2-40B4-BE49-F238E27FC236}">
                  <a16:creationId xmlns:a16="http://schemas.microsoft.com/office/drawing/2014/main" id="{CD34643B-9DF2-4310-8868-48252C339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8" name="Freeform 28">
              <a:extLst>
                <a:ext uri="{FF2B5EF4-FFF2-40B4-BE49-F238E27FC236}">
                  <a16:creationId xmlns:a16="http://schemas.microsoft.com/office/drawing/2014/main" id="{4E020C4E-AF64-44A8-B830-779541D8D54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9" name="Freeform 29">
              <a:extLst>
                <a:ext uri="{FF2B5EF4-FFF2-40B4-BE49-F238E27FC236}">
                  <a16:creationId xmlns:a16="http://schemas.microsoft.com/office/drawing/2014/main" id="{D97BC3D3-B1B3-4825-9169-BBEF1DBCF0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0" name="Freeform 30">
              <a:extLst>
                <a:ext uri="{FF2B5EF4-FFF2-40B4-BE49-F238E27FC236}">
                  <a16:creationId xmlns:a16="http://schemas.microsoft.com/office/drawing/2014/main" id="{A750DC4F-1DAF-470E-98C6-6C68DEB933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1" name="Freeform 31">
              <a:extLst>
                <a:ext uri="{FF2B5EF4-FFF2-40B4-BE49-F238E27FC236}">
                  <a16:creationId xmlns:a16="http://schemas.microsoft.com/office/drawing/2014/main" id="{2F99594A-5BBD-4E10-A818-8BE52B7D95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grpSp>
    </p:spTree>
    <p:extLst>
      <p:ext uri="{BB962C8B-B14F-4D97-AF65-F5344CB8AC3E}">
        <p14:creationId xmlns:p14="http://schemas.microsoft.com/office/powerpoint/2010/main" val="190811789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295</TotalTime>
  <Words>521</Words>
  <Application>Microsoft Office PowerPoint</Application>
  <PresentationFormat>Widescreen</PresentationFormat>
  <Paragraphs>49</Paragraphs>
  <Slides>21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21</vt:i4>
      </vt:variant>
    </vt:vector>
  </HeadingPairs>
  <TitlesOfParts>
    <vt:vector size="24" baseType="lpstr">
      <vt:lpstr>Arial</vt:lpstr>
      <vt:lpstr>Tw Cen MT</vt:lpstr>
      <vt:lpstr>Circuit</vt:lpstr>
      <vt:lpstr>Hotel Reservation Analysis with SQL</vt:lpstr>
      <vt:lpstr>Overview: </vt:lpstr>
      <vt:lpstr>Questions to answer: </vt:lpstr>
      <vt:lpstr>Questions to answer: </vt:lpstr>
      <vt:lpstr>Changing the data type of the arrival date</vt:lpstr>
      <vt:lpstr>1- What is the total number of reservations in the dataset?  </vt:lpstr>
      <vt:lpstr>2- Which meal plan is the most popular among guests?</vt:lpstr>
      <vt:lpstr>3- What is the average price per room for reservations involving children? </vt:lpstr>
      <vt:lpstr>4- How many reservations were made for the year 2018?</vt:lpstr>
      <vt:lpstr>5- What is the most commonly booked room type?</vt:lpstr>
      <vt:lpstr>6- How many reservations fall on a weekend (no_of_weekend_nights &gt; 0)?</vt:lpstr>
      <vt:lpstr>7- What is the highest and lowest lead time for reservations? </vt:lpstr>
      <vt:lpstr>8- What is the most common market segment type for reservations?</vt:lpstr>
      <vt:lpstr>9- How many reservations have a booking status of "Confirmed"?</vt:lpstr>
      <vt:lpstr>10- What is the total number of adults and children across all reservations?</vt:lpstr>
      <vt:lpstr>11- What is the average number of weekend nights for reservations involving children?</vt:lpstr>
      <vt:lpstr>12- How many reservations were made in each month of the year?</vt:lpstr>
      <vt:lpstr>13- What is the average number of nights (both weekend and weekday) spent by guests for each room type?</vt:lpstr>
      <vt:lpstr>14- For reservations involving children, what is the most common room type, and what is the average price for that room type?</vt:lpstr>
      <vt:lpstr>15- Find the market segment type that generates the highest average price per room.</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خالد محيى الدين</dc:creator>
  <cp:lastModifiedBy>خالد محيى الدين</cp:lastModifiedBy>
  <cp:revision>7</cp:revision>
  <dcterms:created xsi:type="dcterms:W3CDTF">2024-06-25T11:30:01Z</dcterms:created>
  <dcterms:modified xsi:type="dcterms:W3CDTF">2024-06-25T18:01:31Z</dcterms:modified>
</cp:coreProperties>
</file>