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321" r:id="rId6"/>
    <p:sldId id="263" r:id="rId7"/>
    <p:sldId id="261" r:id="rId8"/>
    <p:sldId id="325" r:id="rId9"/>
    <p:sldId id="322" r:id="rId10"/>
    <p:sldId id="328" r:id="rId11"/>
    <p:sldId id="315" r:id="rId12"/>
    <p:sldId id="329" r:id="rId13"/>
    <p:sldId id="330" r:id="rId14"/>
    <p:sldId id="332" r:id="rId15"/>
    <p:sldId id="323" r:id="rId16"/>
    <p:sldId id="324" r:id="rId17"/>
    <p:sldId id="267" r:id="rId18"/>
  </p:sldIdLst>
  <p:sldSz cx="9144000" cy="5143500" type="screen16x9"/>
  <p:notesSz cx="6858000" cy="9144000"/>
  <p:embeddedFontLst>
    <p:embeddedFont>
      <p:font typeface="Exo" panose="020B0604020202020204" charset="0"/>
      <p:regular r:id="rId20"/>
    </p:embeddedFont>
    <p:embeddedFont>
      <p:font typeface="PT Sans" panose="020B05030202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>
          <a:extLst>
            <a:ext uri="{FF2B5EF4-FFF2-40B4-BE49-F238E27FC236}">
              <a16:creationId xmlns:a16="http://schemas.microsoft.com/office/drawing/2014/main" id="{BB369163-4593-0255-1445-5471E38D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>
            <a:extLst>
              <a:ext uri="{FF2B5EF4-FFF2-40B4-BE49-F238E27FC236}">
                <a16:creationId xmlns:a16="http://schemas.microsoft.com/office/drawing/2014/main" id="{3EE3B81A-B4BC-EF10-A4AB-E1FAD0A3B8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>
            <a:extLst>
              <a:ext uri="{FF2B5EF4-FFF2-40B4-BE49-F238E27FC236}">
                <a16:creationId xmlns:a16="http://schemas.microsoft.com/office/drawing/2014/main" id="{6DCFCCCE-3959-D237-F2DF-C1166D4167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647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>
          <a:extLst>
            <a:ext uri="{FF2B5EF4-FFF2-40B4-BE49-F238E27FC236}">
              <a16:creationId xmlns:a16="http://schemas.microsoft.com/office/drawing/2014/main" id="{23FDF532-8386-4DF9-3088-86508B0A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>
            <a:extLst>
              <a:ext uri="{FF2B5EF4-FFF2-40B4-BE49-F238E27FC236}">
                <a16:creationId xmlns:a16="http://schemas.microsoft.com/office/drawing/2014/main" id="{E2B97E31-20EE-81B1-132B-F64EA6867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>
            <a:extLst>
              <a:ext uri="{FF2B5EF4-FFF2-40B4-BE49-F238E27FC236}">
                <a16:creationId xmlns:a16="http://schemas.microsoft.com/office/drawing/2014/main" id="{78ED6887-313E-8233-9892-7F03F8CAD9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22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>
          <a:extLst>
            <a:ext uri="{FF2B5EF4-FFF2-40B4-BE49-F238E27FC236}">
              <a16:creationId xmlns:a16="http://schemas.microsoft.com/office/drawing/2014/main" id="{EF5A4647-1C58-29F5-1B94-8FD823F6B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>
            <a:extLst>
              <a:ext uri="{FF2B5EF4-FFF2-40B4-BE49-F238E27FC236}">
                <a16:creationId xmlns:a16="http://schemas.microsoft.com/office/drawing/2014/main" id="{ECDE3370-8B98-9F07-F1BA-C0D413498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>
            <a:extLst>
              <a:ext uri="{FF2B5EF4-FFF2-40B4-BE49-F238E27FC236}">
                <a16:creationId xmlns:a16="http://schemas.microsoft.com/office/drawing/2014/main" id="{EE258C7F-A46D-5140-236D-9C855E748D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5599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5" name="Google Shape;3155;gedfa3e31c0_2_19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6" name="Google Shape;3156;gedfa3e31c0_2_19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" name="Google Shape;2734;gf11272de0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5" name="Google Shape;2735;gf11272de0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1" name="Google Shape;2821;gedfa3e31c0_2_20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2" name="Google Shape;2822;gedfa3e31c0_2_20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9" name="Google Shape;2879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0" name="Google Shape;2880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0">
          <a:extLst>
            <a:ext uri="{FF2B5EF4-FFF2-40B4-BE49-F238E27FC236}">
              <a16:creationId xmlns:a16="http://schemas.microsoft.com/office/drawing/2014/main" id="{D2E1A296-E381-B28D-8BA7-6F2D5C67F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1" name="Google Shape;2981;gf11272de0f_0_80:notes">
            <a:extLst>
              <a:ext uri="{FF2B5EF4-FFF2-40B4-BE49-F238E27FC236}">
                <a16:creationId xmlns:a16="http://schemas.microsoft.com/office/drawing/2014/main" id="{FDF11871-6FF1-CCC1-1805-6DA885A2A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2" name="Google Shape;2982;gf11272de0f_0_80:notes">
            <a:extLst>
              <a:ext uri="{FF2B5EF4-FFF2-40B4-BE49-F238E27FC236}">
                <a16:creationId xmlns:a16="http://schemas.microsoft.com/office/drawing/2014/main" id="{6456393C-1C78-4026-33D3-B841B982B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2164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8">
          <a:extLst>
            <a:ext uri="{FF2B5EF4-FFF2-40B4-BE49-F238E27FC236}">
              <a16:creationId xmlns:a16="http://schemas.microsoft.com/office/drawing/2014/main" id="{C392DD9A-4423-1E90-3E64-3973DEDF9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edfa3e31c0_2_20568:notes">
            <a:extLst>
              <a:ext uri="{FF2B5EF4-FFF2-40B4-BE49-F238E27FC236}">
                <a16:creationId xmlns:a16="http://schemas.microsoft.com/office/drawing/2014/main" id="{7EF13A12-AAF1-9DF9-0A22-893516F2E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edfa3e31c0_2_20568:notes">
            <a:extLst>
              <a:ext uri="{FF2B5EF4-FFF2-40B4-BE49-F238E27FC236}">
                <a16:creationId xmlns:a16="http://schemas.microsoft.com/office/drawing/2014/main" id="{4FE3DB66-C80A-3C11-22A5-9AAA62898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39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Char char="●"/>
              <a:defRPr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Char char="○"/>
              <a:defRPr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Char char="■"/>
              <a:defRPr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Char char="●"/>
              <a:defRPr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Char char="○"/>
              <a:defRPr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Char char="■"/>
              <a:defRPr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Char char="●"/>
              <a:defRPr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Char char="○"/>
              <a:defRPr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Char char="■"/>
              <a:defRPr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ledMoheyD/Sales-Forecasting-and-Demand-Prediction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600390" y="961214"/>
            <a:ext cx="8055231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>
                <a:solidFill>
                  <a:schemeClr val="accent2"/>
                </a:solidFill>
              </a:rPr>
              <a:t>SALES FORECASTING</a:t>
            </a:r>
            <a:br>
              <a:rPr lang="en-US" sz="6000" dirty="0">
                <a:solidFill>
                  <a:schemeClr val="accent2"/>
                </a:solidFill>
              </a:rPr>
            </a:br>
            <a:r>
              <a:rPr lang="en-US" sz="4000" dirty="0"/>
              <a:t>AND DEMAND PREDICTION</a:t>
            </a:r>
          </a:p>
        </p:txBody>
      </p:sp>
      <p:sp>
        <p:nvSpPr>
          <p:cNvPr id="2" name="Google Shape;2773;p36">
            <a:extLst>
              <a:ext uri="{FF2B5EF4-FFF2-40B4-BE49-F238E27FC236}">
                <a16:creationId xmlns:a16="http://schemas.microsoft.com/office/drawing/2014/main" id="{E86114BA-8B84-316C-CDD1-B0976D749CB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8046" y="2653158"/>
            <a:ext cx="4401600" cy="1552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Presenters:</a:t>
            </a:r>
            <a:br>
              <a:rPr lang="en-US" sz="1200" b="1" dirty="0"/>
            </a:br>
            <a:endParaRPr lang="en-US" sz="1200" b="1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Adel </a:t>
            </a:r>
            <a:r>
              <a:rPr lang="en-US" sz="1200" dirty="0" err="1"/>
              <a:t>Madgy</a:t>
            </a:r>
            <a:endParaRPr lang="en-US" sz="12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Mohamed Ismail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Khaled </a:t>
            </a:r>
            <a:r>
              <a:rPr lang="en-US" sz="1200" dirty="0" err="1"/>
              <a:t>Mohey</a:t>
            </a:r>
            <a:r>
              <a:rPr lang="en-US" sz="1200" dirty="0"/>
              <a:t> Elden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200" dirty="0"/>
              <a:t>Mohamed Hany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>
          <a:extLst>
            <a:ext uri="{FF2B5EF4-FFF2-40B4-BE49-F238E27FC236}">
              <a16:creationId xmlns:a16="http://schemas.microsoft.com/office/drawing/2014/main" id="{16CF8427-F56F-6CF0-3DDB-3FBA45353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>
            <a:extLst>
              <a:ext uri="{FF2B5EF4-FFF2-40B4-BE49-F238E27FC236}">
                <a16:creationId xmlns:a16="http://schemas.microsoft.com/office/drawing/2014/main" id="{27D5F808-A77D-5E9C-E5A6-B114732DD3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8406" y="2153483"/>
            <a:ext cx="445672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07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/>
              <a:t>DATA </a:t>
            </a:r>
            <a:r>
              <a:rPr lang="en-GB" dirty="0">
                <a:solidFill>
                  <a:schemeClr val="accent2"/>
                </a:solidFill>
              </a:rPr>
              <a:t>VISUALIZATION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2774" name="Google Shape;2774;p36">
            <a:extLst>
              <a:ext uri="{FF2B5EF4-FFF2-40B4-BE49-F238E27FC236}">
                <a16:creationId xmlns:a16="http://schemas.microsoft.com/office/drawing/2014/main" id="{9819AC90-3BB0-B8FA-1642-C36F71B4EA17}"/>
              </a:ext>
            </a:extLst>
          </p:cNvPr>
          <p:cNvPicPr preferRelativeResize="0"/>
          <p:nvPr/>
        </p:nvPicPr>
        <p:blipFill>
          <a:blip r:embed="rId3"/>
          <a:srcRect l="16700" r="16700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>
            <a:extLst>
              <a:ext uri="{FF2B5EF4-FFF2-40B4-BE49-F238E27FC236}">
                <a16:creationId xmlns:a16="http://schemas.microsoft.com/office/drawing/2014/main" id="{9CA43318-F00A-6BAC-260B-0BBD268831D5}"/>
              </a:ext>
            </a:extLst>
          </p:cNvPr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>
            <a:extLst>
              <a:ext uri="{FF2B5EF4-FFF2-40B4-BE49-F238E27FC236}">
                <a16:creationId xmlns:a16="http://schemas.microsoft.com/office/drawing/2014/main" id="{4645AED0-84C9-CA65-5ACC-8A931262606E}"/>
              </a:ext>
            </a:extLst>
          </p:cNvPr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>
            <a:extLst>
              <a:ext uri="{FF2B5EF4-FFF2-40B4-BE49-F238E27FC236}">
                <a16:creationId xmlns:a16="http://schemas.microsoft.com/office/drawing/2014/main" id="{DF8D2A5E-118B-13E0-542C-DDEEB61376E8}"/>
              </a:ext>
            </a:extLst>
          </p:cNvPr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>
              <a:extLst>
                <a:ext uri="{FF2B5EF4-FFF2-40B4-BE49-F238E27FC236}">
                  <a16:creationId xmlns:a16="http://schemas.microsoft.com/office/drawing/2014/main" id="{60F24379-E4ED-50C3-A48F-E3E2760C56AD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>
              <a:extLst>
                <a:ext uri="{FF2B5EF4-FFF2-40B4-BE49-F238E27FC236}">
                  <a16:creationId xmlns:a16="http://schemas.microsoft.com/office/drawing/2014/main" id="{47682A85-3E18-4B1B-B7F7-2D7799CE0B83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>
              <a:extLst>
                <a:ext uri="{FF2B5EF4-FFF2-40B4-BE49-F238E27FC236}">
                  <a16:creationId xmlns:a16="http://schemas.microsoft.com/office/drawing/2014/main" id="{4988D962-BFB6-0B33-F90F-1B105E0DBD56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>
              <a:extLst>
                <a:ext uri="{FF2B5EF4-FFF2-40B4-BE49-F238E27FC236}">
                  <a16:creationId xmlns:a16="http://schemas.microsoft.com/office/drawing/2014/main" id="{4EEBF0BA-9803-63F5-1EC1-A42FD74681D1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>
              <a:extLst>
                <a:ext uri="{FF2B5EF4-FFF2-40B4-BE49-F238E27FC236}">
                  <a16:creationId xmlns:a16="http://schemas.microsoft.com/office/drawing/2014/main" id="{A2A28697-032E-DEE8-9F50-3AA13693F947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>
              <a:extLst>
                <a:ext uri="{FF2B5EF4-FFF2-40B4-BE49-F238E27FC236}">
                  <a16:creationId xmlns:a16="http://schemas.microsoft.com/office/drawing/2014/main" id="{76356ED4-3B81-19C2-FDEA-9896BB57B7BE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>
            <a:extLst>
              <a:ext uri="{FF2B5EF4-FFF2-40B4-BE49-F238E27FC236}">
                <a16:creationId xmlns:a16="http://schemas.microsoft.com/office/drawing/2014/main" id="{46F394BF-390B-FA6F-4F05-09EB6659C127}"/>
              </a:ext>
            </a:extLst>
          </p:cNvPr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>
              <a:extLst>
                <a:ext uri="{FF2B5EF4-FFF2-40B4-BE49-F238E27FC236}">
                  <a16:creationId xmlns:a16="http://schemas.microsoft.com/office/drawing/2014/main" id="{5A859736-1620-4EAB-7033-4853546C364C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>
              <a:extLst>
                <a:ext uri="{FF2B5EF4-FFF2-40B4-BE49-F238E27FC236}">
                  <a16:creationId xmlns:a16="http://schemas.microsoft.com/office/drawing/2014/main" id="{AD1E7755-3E54-F12D-9DC0-84B3B368DD85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>
              <a:extLst>
                <a:ext uri="{FF2B5EF4-FFF2-40B4-BE49-F238E27FC236}">
                  <a16:creationId xmlns:a16="http://schemas.microsoft.com/office/drawing/2014/main" id="{38FEEB53-0D4B-88CC-F776-9CA8400EB6AE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>
              <a:extLst>
                <a:ext uri="{FF2B5EF4-FFF2-40B4-BE49-F238E27FC236}">
                  <a16:creationId xmlns:a16="http://schemas.microsoft.com/office/drawing/2014/main" id="{44AA566C-35EF-373B-6D37-306DA2EFEEFA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>
              <a:extLst>
                <a:ext uri="{FF2B5EF4-FFF2-40B4-BE49-F238E27FC236}">
                  <a16:creationId xmlns:a16="http://schemas.microsoft.com/office/drawing/2014/main" id="{71CEF1B3-838F-0824-001F-ABC91F7ECC93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>
            <a:extLst>
              <a:ext uri="{FF2B5EF4-FFF2-40B4-BE49-F238E27FC236}">
                <a16:creationId xmlns:a16="http://schemas.microsoft.com/office/drawing/2014/main" id="{55767A2F-67E6-B7E4-5E6D-4EDBB7247E95}"/>
              </a:ext>
            </a:extLst>
          </p:cNvPr>
          <p:cNvGrpSpPr/>
          <p:nvPr/>
        </p:nvGrpSpPr>
        <p:grpSpPr>
          <a:xfrm>
            <a:off x="2565735" y="4374003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>
              <a:extLst>
                <a:ext uri="{FF2B5EF4-FFF2-40B4-BE49-F238E27FC236}">
                  <a16:creationId xmlns:a16="http://schemas.microsoft.com/office/drawing/2014/main" id="{55767995-1EEE-6713-4CE1-928A76EC18DF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>
              <a:extLst>
                <a:ext uri="{FF2B5EF4-FFF2-40B4-BE49-F238E27FC236}">
                  <a16:creationId xmlns:a16="http://schemas.microsoft.com/office/drawing/2014/main" id="{B331F3FF-C49B-BC19-A8EC-F4E769459C14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>
              <a:extLst>
                <a:ext uri="{FF2B5EF4-FFF2-40B4-BE49-F238E27FC236}">
                  <a16:creationId xmlns:a16="http://schemas.microsoft.com/office/drawing/2014/main" id="{534C65E0-F1F7-9BAA-F1CF-C45FFD30EDC8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>
              <a:extLst>
                <a:ext uri="{FF2B5EF4-FFF2-40B4-BE49-F238E27FC236}">
                  <a16:creationId xmlns:a16="http://schemas.microsoft.com/office/drawing/2014/main" id="{4EA5439C-DC66-C72E-AAD4-C49C2C5AA592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>
              <a:extLst>
                <a:ext uri="{FF2B5EF4-FFF2-40B4-BE49-F238E27FC236}">
                  <a16:creationId xmlns:a16="http://schemas.microsoft.com/office/drawing/2014/main" id="{27F62DFA-2C73-6F6B-229C-186B0DEAEBBA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>
              <a:extLst>
                <a:ext uri="{FF2B5EF4-FFF2-40B4-BE49-F238E27FC236}">
                  <a16:creationId xmlns:a16="http://schemas.microsoft.com/office/drawing/2014/main" id="{2B5031E7-AEB9-3783-0BCD-DD81A2B4E895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>
            <a:extLst>
              <a:ext uri="{FF2B5EF4-FFF2-40B4-BE49-F238E27FC236}">
                <a16:creationId xmlns:a16="http://schemas.microsoft.com/office/drawing/2014/main" id="{58CBBA68-E639-FEBB-DB1A-BA1C9F6EA450}"/>
              </a:ext>
            </a:extLst>
          </p:cNvPr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>
              <a:extLst>
                <a:ext uri="{FF2B5EF4-FFF2-40B4-BE49-F238E27FC236}">
                  <a16:creationId xmlns:a16="http://schemas.microsoft.com/office/drawing/2014/main" id="{4F6C2D05-D6A9-F843-4893-7B7DD3A2C029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>
                <a:extLst>
                  <a:ext uri="{FF2B5EF4-FFF2-40B4-BE49-F238E27FC236}">
                    <a16:creationId xmlns:a16="http://schemas.microsoft.com/office/drawing/2014/main" id="{D1F9EA4B-F2E4-1A0E-96DB-B6B0B7B18537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>
                <a:extLst>
                  <a:ext uri="{FF2B5EF4-FFF2-40B4-BE49-F238E27FC236}">
                    <a16:creationId xmlns:a16="http://schemas.microsoft.com/office/drawing/2014/main" id="{919B564D-E615-BC6B-5BD6-85A6E185AFF3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>
                <a:extLst>
                  <a:ext uri="{FF2B5EF4-FFF2-40B4-BE49-F238E27FC236}">
                    <a16:creationId xmlns:a16="http://schemas.microsoft.com/office/drawing/2014/main" id="{8C553EB1-0946-678F-8273-A1106AEA61BF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>
                <a:extLst>
                  <a:ext uri="{FF2B5EF4-FFF2-40B4-BE49-F238E27FC236}">
                    <a16:creationId xmlns:a16="http://schemas.microsoft.com/office/drawing/2014/main" id="{505D97C8-1C02-AA42-1995-DAD931A79B30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>
                <a:extLst>
                  <a:ext uri="{FF2B5EF4-FFF2-40B4-BE49-F238E27FC236}">
                    <a16:creationId xmlns:a16="http://schemas.microsoft.com/office/drawing/2014/main" id="{707BA7B6-0470-AEDE-1447-BA802E8376EE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>
                <a:extLst>
                  <a:ext uri="{FF2B5EF4-FFF2-40B4-BE49-F238E27FC236}">
                    <a16:creationId xmlns:a16="http://schemas.microsoft.com/office/drawing/2014/main" id="{15A80329-4200-C3A1-920E-5217F33CE19F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>
                <a:extLst>
                  <a:ext uri="{FF2B5EF4-FFF2-40B4-BE49-F238E27FC236}">
                    <a16:creationId xmlns:a16="http://schemas.microsoft.com/office/drawing/2014/main" id="{CF3D24E0-CBEB-4EF5-CEF0-991BCAC6186D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>
                <a:extLst>
                  <a:ext uri="{FF2B5EF4-FFF2-40B4-BE49-F238E27FC236}">
                    <a16:creationId xmlns:a16="http://schemas.microsoft.com/office/drawing/2014/main" id="{D805D5A5-4007-4B44-3EA6-047DDC7A1C10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>
                <a:extLst>
                  <a:ext uri="{FF2B5EF4-FFF2-40B4-BE49-F238E27FC236}">
                    <a16:creationId xmlns:a16="http://schemas.microsoft.com/office/drawing/2014/main" id="{5C04DB0A-14AE-DCAC-2D08-6D5D470EA271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>
                <a:extLst>
                  <a:ext uri="{FF2B5EF4-FFF2-40B4-BE49-F238E27FC236}">
                    <a16:creationId xmlns:a16="http://schemas.microsoft.com/office/drawing/2014/main" id="{FCE5F9D2-3774-2AEA-291F-D8A4D1FA8DFD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>
              <a:extLst>
                <a:ext uri="{FF2B5EF4-FFF2-40B4-BE49-F238E27FC236}">
                  <a16:creationId xmlns:a16="http://schemas.microsoft.com/office/drawing/2014/main" id="{C0612FD4-0BF0-9F82-C299-46656C4656CD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>
                <a:extLst>
                  <a:ext uri="{FF2B5EF4-FFF2-40B4-BE49-F238E27FC236}">
                    <a16:creationId xmlns:a16="http://schemas.microsoft.com/office/drawing/2014/main" id="{4E9E536C-3E95-9CF3-8745-B1605D518887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>
                <a:extLst>
                  <a:ext uri="{FF2B5EF4-FFF2-40B4-BE49-F238E27FC236}">
                    <a16:creationId xmlns:a16="http://schemas.microsoft.com/office/drawing/2014/main" id="{774EBA45-2FCD-4977-ED37-1E4788825216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>
                <a:extLst>
                  <a:ext uri="{FF2B5EF4-FFF2-40B4-BE49-F238E27FC236}">
                    <a16:creationId xmlns:a16="http://schemas.microsoft.com/office/drawing/2014/main" id="{1EFA1583-28B1-BF06-6828-0633601EBD4D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>
                <a:extLst>
                  <a:ext uri="{FF2B5EF4-FFF2-40B4-BE49-F238E27FC236}">
                    <a16:creationId xmlns:a16="http://schemas.microsoft.com/office/drawing/2014/main" id="{7CAF1519-DD2D-EF46-E3C7-B98FFC46E1C7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>
                <a:extLst>
                  <a:ext uri="{FF2B5EF4-FFF2-40B4-BE49-F238E27FC236}">
                    <a16:creationId xmlns:a16="http://schemas.microsoft.com/office/drawing/2014/main" id="{1C18EB7A-68DB-C6EB-7ACE-FF0772481FAB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>
                <a:extLst>
                  <a:ext uri="{FF2B5EF4-FFF2-40B4-BE49-F238E27FC236}">
                    <a16:creationId xmlns:a16="http://schemas.microsoft.com/office/drawing/2014/main" id="{B3209B48-60AF-324B-6A9B-C5F289BA9D85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>
                <a:extLst>
                  <a:ext uri="{FF2B5EF4-FFF2-40B4-BE49-F238E27FC236}">
                    <a16:creationId xmlns:a16="http://schemas.microsoft.com/office/drawing/2014/main" id="{FB81D09F-C127-BFA4-4760-E1CCDAC502B9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>
                <a:extLst>
                  <a:ext uri="{FF2B5EF4-FFF2-40B4-BE49-F238E27FC236}">
                    <a16:creationId xmlns:a16="http://schemas.microsoft.com/office/drawing/2014/main" id="{0EC73DDF-2799-5DC3-C6B9-9A183E1CDF62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>
                <a:extLst>
                  <a:ext uri="{FF2B5EF4-FFF2-40B4-BE49-F238E27FC236}">
                    <a16:creationId xmlns:a16="http://schemas.microsoft.com/office/drawing/2014/main" id="{F793C983-BEDD-08D5-1738-4CBADF119FA7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>
                <a:extLst>
                  <a:ext uri="{FF2B5EF4-FFF2-40B4-BE49-F238E27FC236}">
                    <a16:creationId xmlns:a16="http://schemas.microsoft.com/office/drawing/2014/main" id="{17236F78-8467-AAE8-9249-858B68FAA243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76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100" y="187016"/>
            <a:ext cx="7717800" cy="841800"/>
          </a:xfrm>
        </p:spPr>
        <p:txBody>
          <a:bodyPr/>
          <a:lstStyle/>
          <a:p>
            <a:r>
              <a:rPr lang="en-US" sz="2400" dirty="0"/>
              <a:t>Dashboard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C77894-E895-5435-C762-32FB3C22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86" y="959789"/>
            <a:ext cx="8151628" cy="39116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378ED350-A956-D949-08BF-749B8031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56" y="1261634"/>
            <a:ext cx="8846288" cy="2620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9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CEB47-6029-E6BB-2C28-6FCD206AC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92EA-A5FC-67CD-7562-280003620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-68165"/>
            <a:ext cx="7717800" cy="841800"/>
          </a:xfrm>
        </p:spPr>
        <p:txBody>
          <a:bodyPr/>
          <a:lstStyle/>
          <a:p>
            <a:r>
              <a:rPr lang="en-US" sz="2400" dirty="0"/>
              <a:t>Timeseries Analysis Decomposition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BD470A-967B-6EB8-CC00-D20FF991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470" y="716316"/>
            <a:ext cx="6039294" cy="427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16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>
          <a:extLst>
            <a:ext uri="{FF2B5EF4-FFF2-40B4-BE49-F238E27FC236}">
              <a16:creationId xmlns:a16="http://schemas.microsoft.com/office/drawing/2014/main" id="{692280D4-EDAD-070E-73EF-968CB41C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>
            <a:extLst>
              <a:ext uri="{FF2B5EF4-FFF2-40B4-BE49-F238E27FC236}">
                <a16:creationId xmlns:a16="http://schemas.microsoft.com/office/drawing/2014/main" id="{CF314DC0-6C61-FDDC-7ADC-996BF4EFAF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655288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MACHINE </a:t>
            </a:r>
            <a:r>
              <a:rPr lang="en-GB" sz="4000" dirty="0">
                <a:solidFill>
                  <a:schemeClr val="accent2"/>
                </a:solidFill>
              </a:rPr>
              <a:t>LEARNING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>
            <a:extLst>
              <a:ext uri="{FF2B5EF4-FFF2-40B4-BE49-F238E27FC236}">
                <a16:creationId xmlns:a16="http://schemas.microsoft.com/office/drawing/2014/main" id="{F013C35D-2866-F01B-35B6-122AFA01C1B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132450" y="-36951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08</a:t>
            </a:r>
            <a:endParaRPr sz="4000" dirty="0"/>
          </a:p>
        </p:txBody>
      </p:sp>
      <p:grpSp>
        <p:nvGrpSpPr>
          <p:cNvPr id="2886" name="Google Shape;2886;p38">
            <a:extLst>
              <a:ext uri="{FF2B5EF4-FFF2-40B4-BE49-F238E27FC236}">
                <a16:creationId xmlns:a16="http://schemas.microsoft.com/office/drawing/2014/main" id="{E50DF0BE-5DCD-E6A5-A8F4-74A8777C301C}"/>
              </a:ext>
            </a:extLst>
          </p:cNvPr>
          <p:cNvGrpSpPr/>
          <p:nvPr/>
        </p:nvGrpSpPr>
        <p:grpSpPr>
          <a:xfrm rot="-5400000">
            <a:off x="2746097" y="-305671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>
              <a:extLst>
                <a:ext uri="{FF2B5EF4-FFF2-40B4-BE49-F238E27FC236}">
                  <a16:creationId xmlns:a16="http://schemas.microsoft.com/office/drawing/2014/main" id="{AB56B3A8-3225-A2E7-532B-00839DED33CC}"/>
                </a:ext>
              </a:extLst>
            </p:cNvPr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>
              <a:extLst>
                <a:ext uri="{FF2B5EF4-FFF2-40B4-BE49-F238E27FC236}">
                  <a16:creationId xmlns:a16="http://schemas.microsoft.com/office/drawing/2014/main" id="{D429DA2D-C1EA-F396-E7EC-9DAA9414FD48}"/>
                </a:ext>
              </a:extLst>
            </p:cNvPr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>
              <a:extLst>
                <a:ext uri="{FF2B5EF4-FFF2-40B4-BE49-F238E27FC236}">
                  <a16:creationId xmlns:a16="http://schemas.microsoft.com/office/drawing/2014/main" id="{81915567-8D93-623A-148B-B47410BCCFAB}"/>
                </a:ext>
              </a:extLst>
            </p:cNvPr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>
              <a:extLst>
                <a:ext uri="{FF2B5EF4-FFF2-40B4-BE49-F238E27FC236}">
                  <a16:creationId xmlns:a16="http://schemas.microsoft.com/office/drawing/2014/main" id="{9DCBCDC1-CB77-E35F-AC1F-B36C6377AD72}"/>
                </a:ext>
              </a:extLst>
            </p:cNvPr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>
              <a:extLst>
                <a:ext uri="{FF2B5EF4-FFF2-40B4-BE49-F238E27FC236}">
                  <a16:creationId xmlns:a16="http://schemas.microsoft.com/office/drawing/2014/main" id="{6B37A56C-BC38-8723-1256-F80E090ADCA4}"/>
                </a:ext>
              </a:extLst>
            </p:cNvPr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>
              <a:extLst>
                <a:ext uri="{FF2B5EF4-FFF2-40B4-BE49-F238E27FC236}">
                  <a16:creationId xmlns:a16="http://schemas.microsoft.com/office/drawing/2014/main" id="{45E14FE3-99BB-3CF0-7B2E-5396FF1026CA}"/>
                </a:ext>
              </a:extLst>
            </p:cNvPr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>
            <a:extLst>
              <a:ext uri="{FF2B5EF4-FFF2-40B4-BE49-F238E27FC236}">
                <a16:creationId xmlns:a16="http://schemas.microsoft.com/office/drawing/2014/main" id="{B1605625-5FA8-5E64-57FD-C78673C8DA3A}"/>
              </a:ext>
            </a:extLst>
          </p:cNvPr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>
              <a:extLst>
                <a:ext uri="{FF2B5EF4-FFF2-40B4-BE49-F238E27FC236}">
                  <a16:creationId xmlns:a16="http://schemas.microsoft.com/office/drawing/2014/main" id="{AD564D86-15E8-0879-8282-B1309261338E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>
              <a:extLst>
                <a:ext uri="{FF2B5EF4-FFF2-40B4-BE49-F238E27FC236}">
                  <a16:creationId xmlns:a16="http://schemas.microsoft.com/office/drawing/2014/main" id="{7F9054B8-B6C2-7E3D-CDF9-7220F4D96BAD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>
              <a:extLst>
                <a:ext uri="{FF2B5EF4-FFF2-40B4-BE49-F238E27FC236}">
                  <a16:creationId xmlns:a16="http://schemas.microsoft.com/office/drawing/2014/main" id="{3DD0744E-A8DE-A9CC-E03D-277A9DB54EDE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>
              <a:extLst>
                <a:ext uri="{FF2B5EF4-FFF2-40B4-BE49-F238E27FC236}">
                  <a16:creationId xmlns:a16="http://schemas.microsoft.com/office/drawing/2014/main" id="{4F8309C4-DD99-BF83-1717-77BB144A2A49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>
              <a:extLst>
                <a:ext uri="{FF2B5EF4-FFF2-40B4-BE49-F238E27FC236}">
                  <a16:creationId xmlns:a16="http://schemas.microsoft.com/office/drawing/2014/main" id="{CF23D9E4-9F94-7D06-6101-6ECF22E18095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>
            <a:extLst>
              <a:ext uri="{FF2B5EF4-FFF2-40B4-BE49-F238E27FC236}">
                <a16:creationId xmlns:a16="http://schemas.microsoft.com/office/drawing/2014/main" id="{D089127C-C3EA-50F8-20BA-96AC26DC41E7}"/>
              </a:ext>
            </a:extLst>
          </p:cNvPr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>
              <a:extLst>
                <a:ext uri="{FF2B5EF4-FFF2-40B4-BE49-F238E27FC236}">
                  <a16:creationId xmlns:a16="http://schemas.microsoft.com/office/drawing/2014/main" id="{18FB756A-F965-E4FF-BF4F-290A1F479C87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>
              <a:extLst>
                <a:ext uri="{FF2B5EF4-FFF2-40B4-BE49-F238E27FC236}">
                  <a16:creationId xmlns:a16="http://schemas.microsoft.com/office/drawing/2014/main" id="{A8EDD985-1D6E-2D97-8D04-91E5C370F6E7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>
              <a:extLst>
                <a:ext uri="{FF2B5EF4-FFF2-40B4-BE49-F238E27FC236}">
                  <a16:creationId xmlns:a16="http://schemas.microsoft.com/office/drawing/2014/main" id="{4F324A4A-53D6-CE76-6BE8-5416777DA049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>
              <a:extLst>
                <a:ext uri="{FF2B5EF4-FFF2-40B4-BE49-F238E27FC236}">
                  <a16:creationId xmlns:a16="http://schemas.microsoft.com/office/drawing/2014/main" id="{FE03E426-152B-BC11-2997-8839484839AD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>
              <a:extLst>
                <a:ext uri="{FF2B5EF4-FFF2-40B4-BE49-F238E27FC236}">
                  <a16:creationId xmlns:a16="http://schemas.microsoft.com/office/drawing/2014/main" id="{BE9D84A7-BD16-9984-48CC-34F75B3FF94B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>
              <a:extLst>
                <a:ext uri="{FF2B5EF4-FFF2-40B4-BE49-F238E27FC236}">
                  <a16:creationId xmlns:a16="http://schemas.microsoft.com/office/drawing/2014/main" id="{91E06A0C-A5F2-22CC-1AFB-73D8D4E8DDF8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>
              <a:extLst>
                <a:ext uri="{FF2B5EF4-FFF2-40B4-BE49-F238E27FC236}">
                  <a16:creationId xmlns:a16="http://schemas.microsoft.com/office/drawing/2014/main" id="{88920617-B1EB-71CE-5B40-2AD9563969BC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>
              <a:extLst>
                <a:ext uri="{FF2B5EF4-FFF2-40B4-BE49-F238E27FC236}">
                  <a16:creationId xmlns:a16="http://schemas.microsoft.com/office/drawing/2014/main" id="{5F9D510D-A148-FF75-EF98-AA0E37AAAEA2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>
              <a:extLst>
                <a:ext uri="{FF2B5EF4-FFF2-40B4-BE49-F238E27FC236}">
                  <a16:creationId xmlns:a16="http://schemas.microsoft.com/office/drawing/2014/main" id="{CB4C10B3-F8DD-EAE3-1899-C19B06841A92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>
              <a:extLst>
                <a:ext uri="{FF2B5EF4-FFF2-40B4-BE49-F238E27FC236}">
                  <a16:creationId xmlns:a16="http://schemas.microsoft.com/office/drawing/2014/main" id="{2E0E982E-AC27-94C0-C774-B02012321A93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>
              <a:extLst>
                <a:ext uri="{FF2B5EF4-FFF2-40B4-BE49-F238E27FC236}">
                  <a16:creationId xmlns:a16="http://schemas.microsoft.com/office/drawing/2014/main" id="{82B23F3D-F706-96B7-F898-826E2FF1C011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>
              <a:extLst>
                <a:ext uri="{FF2B5EF4-FFF2-40B4-BE49-F238E27FC236}">
                  <a16:creationId xmlns:a16="http://schemas.microsoft.com/office/drawing/2014/main" id="{0973D270-79EE-62FF-60AB-F52629C8D67C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>
              <a:extLst>
                <a:ext uri="{FF2B5EF4-FFF2-40B4-BE49-F238E27FC236}">
                  <a16:creationId xmlns:a16="http://schemas.microsoft.com/office/drawing/2014/main" id="{0902DC56-C55D-3278-A70C-808FA412E078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>
              <a:extLst>
                <a:ext uri="{FF2B5EF4-FFF2-40B4-BE49-F238E27FC236}">
                  <a16:creationId xmlns:a16="http://schemas.microsoft.com/office/drawing/2014/main" id="{C66CBA54-F52E-A521-DF4D-79C2AFCF0EDD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>
            <a:extLst>
              <a:ext uri="{FF2B5EF4-FFF2-40B4-BE49-F238E27FC236}">
                <a16:creationId xmlns:a16="http://schemas.microsoft.com/office/drawing/2014/main" id="{5020FE0B-E880-257C-B4E7-1158AB99B476}"/>
              </a:ext>
            </a:extLst>
          </p:cNvPr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>
              <a:extLst>
                <a:ext uri="{FF2B5EF4-FFF2-40B4-BE49-F238E27FC236}">
                  <a16:creationId xmlns:a16="http://schemas.microsoft.com/office/drawing/2014/main" id="{C6172AC1-C2E6-A0E7-2527-E58CE916B811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>
                <a:extLst>
                  <a:ext uri="{FF2B5EF4-FFF2-40B4-BE49-F238E27FC236}">
                    <a16:creationId xmlns:a16="http://schemas.microsoft.com/office/drawing/2014/main" id="{2A571490-A769-7210-1797-6A672FB19156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>
                <a:extLst>
                  <a:ext uri="{FF2B5EF4-FFF2-40B4-BE49-F238E27FC236}">
                    <a16:creationId xmlns:a16="http://schemas.microsoft.com/office/drawing/2014/main" id="{C308D134-FD92-37EA-F8BA-A96ED80BCEFD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>
                <a:extLst>
                  <a:ext uri="{FF2B5EF4-FFF2-40B4-BE49-F238E27FC236}">
                    <a16:creationId xmlns:a16="http://schemas.microsoft.com/office/drawing/2014/main" id="{40E9CC97-9007-1906-6FEB-F1045F529C64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>
                <a:extLst>
                  <a:ext uri="{FF2B5EF4-FFF2-40B4-BE49-F238E27FC236}">
                    <a16:creationId xmlns:a16="http://schemas.microsoft.com/office/drawing/2014/main" id="{5C630FD0-B292-8528-F61E-0CE8A3A44F26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>
                <a:extLst>
                  <a:ext uri="{FF2B5EF4-FFF2-40B4-BE49-F238E27FC236}">
                    <a16:creationId xmlns:a16="http://schemas.microsoft.com/office/drawing/2014/main" id="{BAB5B887-1708-599C-92F9-914CC64B698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>
                <a:extLst>
                  <a:ext uri="{FF2B5EF4-FFF2-40B4-BE49-F238E27FC236}">
                    <a16:creationId xmlns:a16="http://schemas.microsoft.com/office/drawing/2014/main" id="{399AB515-8330-9D1B-358F-31909E103598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>
                <a:extLst>
                  <a:ext uri="{FF2B5EF4-FFF2-40B4-BE49-F238E27FC236}">
                    <a16:creationId xmlns:a16="http://schemas.microsoft.com/office/drawing/2014/main" id="{CDCFEAFA-09E6-F5E2-E935-583B22067673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>
                <a:extLst>
                  <a:ext uri="{FF2B5EF4-FFF2-40B4-BE49-F238E27FC236}">
                    <a16:creationId xmlns:a16="http://schemas.microsoft.com/office/drawing/2014/main" id="{981E57BC-4A97-87F9-AC91-0D5E04633D61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>
                <a:extLst>
                  <a:ext uri="{FF2B5EF4-FFF2-40B4-BE49-F238E27FC236}">
                    <a16:creationId xmlns:a16="http://schemas.microsoft.com/office/drawing/2014/main" id="{99F7FCC2-20FC-5679-13D2-2221E13E8FE2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>
                <a:extLst>
                  <a:ext uri="{FF2B5EF4-FFF2-40B4-BE49-F238E27FC236}">
                    <a16:creationId xmlns:a16="http://schemas.microsoft.com/office/drawing/2014/main" id="{3638BF2F-AA10-3236-75AB-EC47B8665D4D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>
              <a:extLst>
                <a:ext uri="{FF2B5EF4-FFF2-40B4-BE49-F238E27FC236}">
                  <a16:creationId xmlns:a16="http://schemas.microsoft.com/office/drawing/2014/main" id="{9143761D-C3AD-5092-AC8A-76949B526A10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>
                <a:extLst>
                  <a:ext uri="{FF2B5EF4-FFF2-40B4-BE49-F238E27FC236}">
                    <a16:creationId xmlns:a16="http://schemas.microsoft.com/office/drawing/2014/main" id="{24413A7B-4B1F-90DB-9470-8FB06626146C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>
                <a:extLst>
                  <a:ext uri="{FF2B5EF4-FFF2-40B4-BE49-F238E27FC236}">
                    <a16:creationId xmlns:a16="http://schemas.microsoft.com/office/drawing/2014/main" id="{1A799603-6093-7025-7CB5-77343EC18A21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>
                <a:extLst>
                  <a:ext uri="{FF2B5EF4-FFF2-40B4-BE49-F238E27FC236}">
                    <a16:creationId xmlns:a16="http://schemas.microsoft.com/office/drawing/2014/main" id="{AC5899B2-A6A1-2423-686D-1B4A91B89122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>
                <a:extLst>
                  <a:ext uri="{FF2B5EF4-FFF2-40B4-BE49-F238E27FC236}">
                    <a16:creationId xmlns:a16="http://schemas.microsoft.com/office/drawing/2014/main" id="{FF95F636-7899-10AC-9E97-20CE5B827AF3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>
                <a:extLst>
                  <a:ext uri="{FF2B5EF4-FFF2-40B4-BE49-F238E27FC236}">
                    <a16:creationId xmlns:a16="http://schemas.microsoft.com/office/drawing/2014/main" id="{15D19ED6-1579-4C15-5623-EE61B401641F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>
                <a:extLst>
                  <a:ext uri="{FF2B5EF4-FFF2-40B4-BE49-F238E27FC236}">
                    <a16:creationId xmlns:a16="http://schemas.microsoft.com/office/drawing/2014/main" id="{82DCC64C-D1D0-59E3-2E24-046628C5C76B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>
                <a:extLst>
                  <a:ext uri="{FF2B5EF4-FFF2-40B4-BE49-F238E27FC236}">
                    <a16:creationId xmlns:a16="http://schemas.microsoft.com/office/drawing/2014/main" id="{425A5C2C-B063-F994-A97B-649D11955FC8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>
                <a:extLst>
                  <a:ext uri="{FF2B5EF4-FFF2-40B4-BE49-F238E27FC236}">
                    <a16:creationId xmlns:a16="http://schemas.microsoft.com/office/drawing/2014/main" id="{70883425-770D-856A-FBCD-9CF2B676FC66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>
                <a:extLst>
                  <a:ext uri="{FF2B5EF4-FFF2-40B4-BE49-F238E27FC236}">
                    <a16:creationId xmlns:a16="http://schemas.microsoft.com/office/drawing/2014/main" id="{AD2328FA-DD55-F6F3-EBF5-2FFBC8716B60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>
                <a:extLst>
                  <a:ext uri="{FF2B5EF4-FFF2-40B4-BE49-F238E27FC236}">
                    <a16:creationId xmlns:a16="http://schemas.microsoft.com/office/drawing/2014/main" id="{6FC8BD8A-6B15-5372-8232-7935085F0001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>
            <a:extLst>
              <a:ext uri="{FF2B5EF4-FFF2-40B4-BE49-F238E27FC236}">
                <a16:creationId xmlns:a16="http://schemas.microsoft.com/office/drawing/2014/main" id="{AE47BC33-5579-D5A6-44E9-7F7C60495976}"/>
              </a:ext>
            </a:extLst>
          </p:cNvPr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>
              <a:extLst>
                <a:ext uri="{FF2B5EF4-FFF2-40B4-BE49-F238E27FC236}">
                  <a16:creationId xmlns:a16="http://schemas.microsoft.com/office/drawing/2014/main" id="{D1A0195C-4BAD-C737-4F68-CB067B61E40B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>
              <a:extLst>
                <a:ext uri="{FF2B5EF4-FFF2-40B4-BE49-F238E27FC236}">
                  <a16:creationId xmlns:a16="http://schemas.microsoft.com/office/drawing/2014/main" id="{FFDAA5CD-A173-15C2-E4CB-8B5D8711EC7F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>
              <a:extLst>
                <a:ext uri="{FF2B5EF4-FFF2-40B4-BE49-F238E27FC236}">
                  <a16:creationId xmlns:a16="http://schemas.microsoft.com/office/drawing/2014/main" id="{0E3D2ADF-EE7A-5690-79C3-6EF3AC6E4FF2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>
              <a:extLst>
                <a:ext uri="{FF2B5EF4-FFF2-40B4-BE49-F238E27FC236}">
                  <a16:creationId xmlns:a16="http://schemas.microsoft.com/office/drawing/2014/main" id="{6310E380-EBEC-9886-2F71-C0E0E69C2CB0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>
              <a:extLst>
                <a:ext uri="{FF2B5EF4-FFF2-40B4-BE49-F238E27FC236}">
                  <a16:creationId xmlns:a16="http://schemas.microsoft.com/office/drawing/2014/main" id="{77D2EAD5-40BA-D24F-E2D5-1676E4E24AC2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BE9CDA-1CB8-F429-5764-6363E20D3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265566"/>
              </p:ext>
            </p:extLst>
          </p:nvPr>
        </p:nvGraphicFramePr>
        <p:xfrm>
          <a:off x="1504234" y="2063219"/>
          <a:ext cx="6096000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092">
                  <a:extLst>
                    <a:ext uri="{9D8B030D-6E8A-4147-A177-3AD203B41FA5}">
                      <a16:colId xmlns:a16="http://schemas.microsoft.com/office/drawing/2014/main" val="722263723"/>
                    </a:ext>
                  </a:extLst>
                </a:gridCol>
                <a:gridCol w="2413908">
                  <a:extLst>
                    <a:ext uri="{9D8B030D-6E8A-4147-A177-3AD203B41FA5}">
                      <a16:colId xmlns:a16="http://schemas.microsoft.com/office/drawing/2014/main" val="249416496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03903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RandomForest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4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6659709.63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7314846.08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13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0.96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77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 Success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64.29%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 panose="020B0604020202020204"/>
                        </a:rPr>
                        <a:t>64.29%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4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97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>
          <a:extLst>
            <a:ext uri="{FF2B5EF4-FFF2-40B4-BE49-F238E27FC236}">
              <a16:creationId xmlns:a16="http://schemas.microsoft.com/office/drawing/2014/main" id="{D6C7BBE6-2171-AFC5-F093-31E913430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>
            <a:extLst>
              <a:ext uri="{FF2B5EF4-FFF2-40B4-BE49-F238E27FC236}">
                <a16:creationId xmlns:a16="http://schemas.microsoft.com/office/drawing/2014/main" id="{D9905A64-DF8A-56D6-11FD-3711280026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1435857"/>
            <a:ext cx="404909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09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 dirty="0"/>
              <a:t>DELIVERABLES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>
            <a:extLst>
              <a:ext uri="{FF2B5EF4-FFF2-40B4-BE49-F238E27FC236}">
                <a16:creationId xmlns:a16="http://schemas.microsoft.com/office/drawing/2014/main" id="{BB9FE148-90FA-9D44-AAFC-B5F547C10D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100" y="2366049"/>
            <a:ext cx="4401600" cy="18354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report containing project details including procedure, techniques, and results.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PowerPoint presentation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Github</a:t>
            </a:r>
            <a:r>
              <a:rPr lang="en-US" dirty="0"/>
              <a:t> link to the project files and the python code</a:t>
            </a:r>
            <a:br>
              <a:rPr lang="en-US" dirty="0"/>
            </a:br>
            <a:r>
              <a:rPr lang="en-US" dirty="0"/>
              <a:t>Project Link: </a:t>
            </a:r>
            <a:r>
              <a:rPr lang="en-US" dirty="0" err="1">
                <a:hlinkClick r:id="rId3"/>
              </a:rPr>
              <a:t>KhaledMoheyD</a:t>
            </a:r>
            <a:r>
              <a:rPr lang="en-US" dirty="0">
                <a:hlinkClick r:id="rId3"/>
              </a:rPr>
              <a:t>/Sales-Forecasting-and-Demand-Prediction: This is a team project in data science track in Digital Egypt Pioneers Initiative</a:t>
            </a:r>
            <a:endParaRPr lang="en-US" dirty="0"/>
          </a:p>
        </p:txBody>
      </p:sp>
      <p:pic>
        <p:nvPicPr>
          <p:cNvPr id="2774" name="Google Shape;2774;p36">
            <a:extLst>
              <a:ext uri="{FF2B5EF4-FFF2-40B4-BE49-F238E27FC236}">
                <a16:creationId xmlns:a16="http://schemas.microsoft.com/office/drawing/2014/main" id="{D28EDA80-4237-4DDD-E7B1-BDE130EB2967}"/>
              </a:ext>
            </a:extLst>
          </p:cNvPr>
          <p:cNvPicPr preferRelativeResize="0"/>
          <p:nvPr/>
        </p:nvPicPr>
        <p:blipFill>
          <a:blip r:embed="rId4"/>
          <a:srcRect l="12043" r="12043"/>
          <a:stretch/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>
            <a:extLst>
              <a:ext uri="{FF2B5EF4-FFF2-40B4-BE49-F238E27FC236}">
                <a16:creationId xmlns:a16="http://schemas.microsoft.com/office/drawing/2014/main" id="{17060708-B87D-FEB4-064C-9826A29D92BC}"/>
              </a:ext>
            </a:extLst>
          </p:cNvPr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>
            <a:extLst>
              <a:ext uri="{FF2B5EF4-FFF2-40B4-BE49-F238E27FC236}">
                <a16:creationId xmlns:a16="http://schemas.microsoft.com/office/drawing/2014/main" id="{1E68C616-D69F-EB5C-0A0B-95A9C10FDA8B}"/>
              </a:ext>
            </a:extLst>
          </p:cNvPr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>
            <a:extLst>
              <a:ext uri="{FF2B5EF4-FFF2-40B4-BE49-F238E27FC236}">
                <a16:creationId xmlns:a16="http://schemas.microsoft.com/office/drawing/2014/main" id="{35286A25-929C-2F84-E54E-254E029B17E5}"/>
              </a:ext>
            </a:extLst>
          </p:cNvPr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>
              <a:extLst>
                <a:ext uri="{FF2B5EF4-FFF2-40B4-BE49-F238E27FC236}">
                  <a16:creationId xmlns:a16="http://schemas.microsoft.com/office/drawing/2014/main" id="{E868AEC4-C1DD-2D27-4134-FA91FECF39D2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>
              <a:extLst>
                <a:ext uri="{FF2B5EF4-FFF2-40B4-BE49-F238E27FC236}">
                  <a16:creationId xmlns:a16="http://schemas.microsoft.com/office/drawing/2014/main" id="{91176DDD-F156-1AC8-4B33-FCB7BB7B7005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>
              <a:extLst>
                <a:ext uri="{FF2B5EF4-FFF2-40B4-BE49-F238E27FC236}">
                  <a16:creationId xmlns:a16="http://schemas.microsoft.com/office/drawing/2014/main" id="{B502BB7D-28EB-CA7C-95C2-4ABF3661AF2B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>
              <a:extLst>
                <a:ext uri="{FF2B5EF4-FFF2-40B4-BE49-F238E27FC236}">
                  <a16:creationId xmlns:a16="http://schemas.microsoft.com/office/drawing/2014/main" id="{E13DAA1C-0CE1-9243-E0F3-8618C7F21643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>
              <a:extLst>
                <a:ext uri="{FF2B5EF4-FFF2-40B4-BE49-F238E27FC236}">
                  <a16:creationId xmlns:a16="http://schemas.microsoft.com/office/drawing/2014/main" id="{37017282-3DC4-A906-6A18-5D93D373A1D1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>
              <a:extLst>
                <a:ext uri="{FF2B5EF4-FFF2-40B4-BE49-F238E27FC236}">
                  <a16:creationId xmlns:a16="http://schemas.microsoft.com/office/drawing/2014/main" id="{77EB4F15-2DD3-D908-4204-25DFE0E50E57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>
            <a:extLst>
              <a:ext uri="{FF2B5EF4-FFF2-40B4-BE49-F238E27FC236}">
                <a16:creationId xmlns:a16="http://schemas.microsoft.com/office/drawing/2014/main" id="{A7178491-8323-9806-9D98-A7C9B98136BB}"/>
              </a:ext>
            </a:extLst>
          </p:cNvPr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>
              <a:extLst>
                <a:ext uri="{FF2B5EF4-FFF2-40B4-BE49-F238E27FC236}">
                  <a16:creationId xmlns:a16="http://schemas.microsoft.com/office/drawing/2014/main" id="{45F98092-F7B4-8B17-A0EE-8678E2C84F4B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>
              <a:extLst>
                <a:ext uri="{FF2B5EF4-FFF2-40B4-BE49-F238E27FC236}">
                  <a16:creationId xmlns:a16="http://schemas.microsoft.com/office/drawing/2014/main" id="{231F69A9-B64A-2D73-B532-9F6A6B08B78F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>
              <a:extLst>
                <a:ext uri="{FF2B5EF4-FFF2-40B4-BE49-F238E27FC236}">
                  <a16:creationId xmlns:a16="http://schemas.microsoft.com/office/drawing/2014/main" id="{374E456F-49CC-76B3-6B7C-8BEF55BA9518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>
              <a:extLst>
                <a:ext uri="{FF2B5EF4-FFF2-40B4-BE49-F238E27FC236}">
                  <a16:creationId xmlns:a16="http://schemas.microsoft.com/office/drawing/2014/main" id="{870CF206-F269-4601-8E75-9A227CE4C91D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>
              <a:extLst>
                <a:ext uri="{FF2B5EF4-FFF2-40B4-BE49-F238E27FC236}">
                  <a16:creationId xmlns:a16="http://schemas.microsoft.com/office/drawing/2014/main" id="{C4AE228B-0A57-46B0-F1DE-A7A583049BC9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>
            <a:extLst>
              <a:ext uri="{FF2B5EF4-FFF2-40B4-BE49-F238E27FC236}">
                <a16:creationId xmlns:a16="http://schemas.microsoft.com/office/drawing/2014/main" id="{6C285C26-0C71-E1EA-B22F-C7E6676D506D}"/>
              </a:ext>
            </a:extLst>
          </p:cNvPr>
          <p:cNvGrpSpPr/>
          <p:nvPr/>
        </p:nvGrpSpPr>
        <p:grpSpPr>
          <a:xfrm>
            <a:off x="2565735" y="4374003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>
              <a:extLst>
                <a:ext uri="{FF2B5EF4-FFF2-40B4-BE49-F238E27FC236}">
                  <a16:creationId xmlns:a16="http://schemas.microsoft.com/office/drawing/2014/main" id="{5484CBA1-6E5E-570B-A46D-875550DF3DEF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>
              <a:extLst>
                <a:ext uri="{FF2B5EF4-FFF2-40B4-BE49-F238E27FC236}">
                  <a16:creationId xmlns:a16="http://schemas.microsoft.com/office/drawing/2014/main" id="{696915D4-9817-389A-5FF5-8DBE4A96B8CC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>
              <a:extLst>
                <a:ext uri="{FF2B5EF4-FFF2-40B4-BE49-F238E27FC236}">
                  <a16:creationId xmlns:a16="http://schemas.microsoft.com/office/drawing/2014/main" id="{DDF0D35D-3289-40EA-3B95-0B801FEEF144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>
              <a:extLst>
                <a:ext uri="{FF2B5EF4-FFF2-40B4-BE49-F238E27FC236}">
                  <a16:creationId xmlns:a16="http://schemas.microsoft.com/office/drawing/2014/main" id="{5F415E8C-C1D2-E7B9-0FA7-0ADDDD171164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>
              <a:extLst>
                <a:ext uri="{FF2B5EF4-FFF2-40B4-BE49-F238E27FC236}">
                  <a16:creationId xmlns:a16="http://schemas.microsoft.com/office/drawing/2014/main" id="{ED1107AA-2D95-13FC-DC33-9F3C79AF2284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>
              <a:extLst>
                <a:ext uri="{FF2B5EF4-FFF2-40B4-BE49-F238E27FC236}">
                  <a16:creationId xmlns:a16="http://schemas.microsoft.com/office/drawing/2014/main" id="{03976F4D-FF39-4CCC-0E51-316A785508D0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>
            <a:extLst>
              <a:ext uri="{FF2B5EF4-FFF2-40B4-BE49-F238E27FC236}">
                <a16:creationId xmlns:a16="http://schemas.microsoft.com/office/drawing/2014/main" id="{F43730B7-7F8D-5210-753D-9D12A3ED32AA}"/>
              </a:ext>
            </a:extLst>
          </p:cNvPr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>
              <a:extLst>
                <a:ext uri="{FF2B5EF4-FFF2-40B4-BE49-F238E27FC236}">
                  <a16:creationId xmlns:a16="http://schemas.microsoft.com/office/drawing/2014/main" id="{2390CD9B-2E37-06D2-01DF-C5BF9FA8712A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>
                <a:extLst>
                  <a:ext uri="{FF2B5EF4-FFF2-40B4-BE49-F238E27FC236}">
                    <a16:creationId xmlns:a16="http://schemas.microsoft.com/office/drawing/2014/main" id="{A6A32769-3E8B-720D-BBAF-A860A04A85EB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>
                <a:extLst>
                  <a:ext uri="{FF2B5EF4-FFF2-40B4-BE49-F238E27FC236}">
                    <a16:creationId xmlns:a16="http://schemas.microsoft.com/office/drawing/2014/main" id="{6FB573C1-A0AE-D18C-46E8-33EC5BBB930E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>
                <a:extLst>
                  <a:ext uri="{FF2B5EF4-FFF2-40B4-BE49-F238E27FC236}">
                    <a16:creationId xmlns:a16="http://schemas.microsoft.com/office/drawing/2014/main" id="{E4732318-C9D8-7498-AD4F-712BF3069F3C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>
                <a:extLst>
                  <a:ext uri="{FF2B5EF4-FFF2-40B4-BE49-F238E27FC236}">
                    <a16:creationId xmlns:a16="http://schemas.microsoft.com/office/drawing/2014/main" id="{ACBD0270-F794-ED59-FE2C-27FC9D44EB5C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>
                <a:extLst>
                  <a:ext uri="{FF2B5EF4-FFF2-40B4-BE49-F238E27FC236}">
                    <a16:creationId xmlns:a16="http://schemas.microsoft.com/office/drawing/2014/main" id="{71C4BEA3-C0EB-7536-89F9-23A439659A45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>
                <a:extLst>
                  <a:ext uri="{FF2B5EF4-FFF2-40B4-BE49-F238E27FC236}">
                    <a16:creationId xmlns:a16="http://schemas.microsoft.com/office/drawing/2014/main" id="{5DF3C5E4-DFAE-DAB7-E00D-63EFE0DE0F1E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>
                <a:extLst>
                  <a:ext uri="{FF2B5EF4-FFF2-40B4-BE49-F238E27FC236}">
                    <a16:creationId xmlns:a16="http://schemas.microsoft.com/office/drawing/2014/main" id="{F65262FD-F7F2-B0FA-F975-C3F0468A0F59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>
                <a:extLst>
                  <a:ext uri="{FF2B5EF4-FFF2-40B4-BE49-F238E27FC236}">
                    <a16:creationId xmlns:a16="http://schemas.microsoft.com/office/drawing/2014/main" id="{879B5508-7C5D-3A1E-0153-174BC655C5CE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>
                <a:extLst>
                  <a:ext uri="{FF2B5EF4-FFF2-40B4-BE49-F238E27FC236}">
                    <a16:creationId xmlns:a16="http://schemas.microsoft.com/office/drawing/2014/main" id="{4ABB75E0-9F5B-BB25-E3EF-1F32781AE367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>
                <a:extLst>
                  <a:ext uri="{FF2B5EF4-FFF2-40B4-BE49-F238E27FC236}">
                    <a16:creationId xmlns:a16="http://schemas.microsoft.com/office/drawing/2014/main" id="{D2D7154E-88DF-90A7-2F17-21DD6E8246B8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>
              <a:extLst>
                <a:ext uri="{FF2B5EF4-FFF2-40B4-BE49-F238E27FC236}">
                  <a16:creationId xmlns:a16="http://schemas.microsoft.com/office/drawing/2014/main" id="{79CF1CA7-AF40-616C-F568-45998A9F4AE6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>
                <a:extLst>
                  <a:ext uri="{FF2B5EF4-FFF2-40B4-BE49-F238E27FC236}">
                    <a16:creationId xmlns:a16="http://schemas.microsoft.com/office/drawing/2014/main" id="{8A5EE8F4-37D8-7A59-B4F5-FF6FB1770ACF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>
                <a:extLst>
                  <a:ext uri="{FF2B5EF4-FFF2-40B4-BE49-F238E27FC236}">
                    <a16:creationId xmlns:a16="http://schemas.microsoft.com/office/drawing/2014/main" id="{EED0FA52-553D-5AC9-82C5-B43736105004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>
                <a:extLst>
                  <a:ext uri="{FF2B5EF4-FFF2-40B4-BE49-F238E27FC236}">
                    <a16:creationId xmlns:a16="http://schemas.microsoft.com/office/drawing/2014/main" id="{B2A57B1F-1FA0-5C62-0E3B-5A50243D8496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>
                <a:extLst>
                  <a:ext uri="{FF2B5EF4-FFF2-40B4-BE49-F238E27FC236}">
                    <a16:creationId xmlns:a16="http://schemas.microsoft.com/office/drawing/2014/main" id="{8D9CBDC2-98EC-1022-40E9-6ECA249217A2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>
                <a:extLst>
                  <a:ext uri="{FF2B5EF4-FFF2-40B4-BE49-F238E27FC236}">
                    <a16:creationId xmlns:a16="http://schemas.microsoft.com/office/drawing/2014/main" id="{D4C6926E-8826-08BD-DFE8-28D22E5820AB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>
                <a:extLst>
                  <a:ext uri="{FF2B5EF4-FFF2-40B4-BE49-F238E27FC236}">
                    <a16:creationId xmlns:a16="http://schemas.microsoft.com/office/drawing/2014/main" id="{BC07FEA9-1A12-AEE1-3F25-2964C136ACCF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>
                <a:extLst>
                  <a:ext uri="{FF2B5EF4-FFF2-40B4-BE49-F238E27FC236}">
                    <a16:creationId xmlns:a16="http://schemas.microsoft.com/office/drawing/2014/main" id="{F2C19FFF-4607-4AF4-90B6-FD950AEAA60F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>
                <a:extLst>
                  <a:ext uri="{FF2B5EF4-FFF2-40B4-BE49-F238E27FC236}">
                    <a16:creationId xmlns:a16="http://schemas.microsoft.com/office/drawing/2014/main" id="{CA6E28F1-FFA1-3193-3FAA-1E131B5277E9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>
                <a:extLst>
                  <a:ext uri="{FF2B5EF4-FFF2-40B4-BE49-F238E27FC236}">
                    <a16:creationId xmlns:a16="http://schemas.microsoft.com/office/drawing/2014/main" id="{F0E892F7-22A9-EA3C-9745-F922ED8AEABC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>
                <a:extLst>
                  <a:ext uri="{FF2B5EF4-FFF2-40B4-BE49-F238E27FC236}">
                    <a16:creationId xmlns:a16="http://schemas.microsoft.com/office/drawing/2014/main" id="{40A6D986-9B72-CBFA-97E5-E60E1B5EA7AA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258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>
          <a:extLst>
            <a:ext uri="{FF2B5EF4-FFF2-40B4-BE49-F238E27FC236}">
              <a16:creationId xmlns:a16="http://schemas.microsoft.com/office/drawing/2014/main" id="{9E4A6F67-3452-20ED-EE79-34963450B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>
            <a:extLst>
              <a:ext uri="{FF2B5EF4-FFF2-40B4-BE49-F238E27FC236}">
                <a16:creationId xmlns:a16="http://schemas.microsoft.com/office/drawing/2014/main" id="{EDF43243-11B4-90F2-1465-AE497EFAE6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68102" y="532386"/>
            <a:ext cx="4876048" cy="141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10</a:t>
            </a:r>
            <a:br>
              <a:rPr lang="en-GB" dirty="0"/>
            </a:br>
            <a:r>
              <a:rPr lang="en-GB" dirty="0"/>
              <a:t>TEAM </a:t>
            </a:r>
            <a:r>
              <a:rPr lang="en-GB" dirty="0">
                <a:solidFill>
                  <a:schemeClr val="accent2"/>
                </a:solidFill>
              </a:rPr>
              <a:t>MEMBERS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2826" name="Google Shape;2826;p37">
            <a:extLst>
              <a:ext uri="{FF2B5EF4-FFF2-40B4-BE49-F238E27FC236}">
                <a16:creationId xmlns:a16="http://schemas.microsoft.com/office/drawing/2014/main" id="{CC1CF2F6-7B28-7235-0C6A-48AB013F4D82}"/>
              </a:ext>
            </a:extLst>
          </p:cNvPr>
          <p:cNvGrpSpPr/>
          <p:nvPr/>
        </p:nvGrpSpPr>
        <p:grpSpPr>
          <a:xfrm flipH="1">
            <a:off x="4149801" y="4474986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>
              <a:extLst>
                <a:ext uri="{FF2B5EF4-FFF2-40B4-BE49-F238E27FC236}">
                  <a16:creationId xmlns:a16="http://schemas.microsoft.com/office/drawing/2014/main" id="{2EB6A361-2D29-EE68-362F-774918F739C6}"/>
                </a:ext>
              </a:extLst>
            </p:cNvPr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>
              <a:extLst>
                <a:ext uri="{FF2B5EF4-FFF2-40B4-BE49-F238E27FC236}">
                  <a16:creationId xmlns:a16="http://schemas.microsoft.com/office/drawing/2014/main" id="{F41FE2DB-FC32-C8DB-A0BE-DDF9E6AE82F3}"/>
                </a:ext>
              </a:extLst>
            </p:cNvPr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>
              <a:extLst>
                <a:ext uri="{FF2B5EF4-FFF2-40B4-BE49-F238E27FC236}">
                  <a16:creationId xmlns:a16="http://schemas.microsoft.com/office/drawing/2014/main" id="{D5A4DB3E-4F52-6664-A6B5-0D97901B2015}"/>
                </a:ext>
              </a:extLst>
            </p:cNvPr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>
              <a:extLst>
                <a:ext uri="{FF2B5EF4-FFF2-40B4-BE49-F238E27FC236}">
                  <a16:creationId xmlns:a16="http://schemas.microsoft.com/office/drawing/2014/main" id="{AC941268-E7AF-177A-037F-7E5E9723CEE1}"/>
                </a:ext>
              </a:extLst>
            </p:cNvPr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>
              <a:extLst>
                <a:ext uri="{FF2B5EF4-FFF2-40B4-BE49-F238E27FC236}">
                  <a16:creationId xmlns:a16="http://schemas.microsoft.com/office/drawing/2014/main" id="{74910B3B-EF26-5F77-C5A4-48A4185E2BBE}"/>
                </a:ext>
              </a:extLst>
            </p:cNvPr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>
              <a:extLst>
                <a:ext uri="{FF2B5EF4-FFF2-40B4-BE49-F238E27FC236}">
                  <a16:creationId xmlns:a16="http://schemas.microsoft.com/office/drawing/2014/main" id="{AD78066C-3919-7506-AB86-310888F563FA}"/>
                </a:ext>
              </a:extLst>
            </p:cNvPr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>
            <a:extLst>
              <a:ext uri="{FF2B5EF4-FFF2-40B4-BE49-F238E27FC236}">
                <a16:creationId xmlns:a16="http://schemas.microsoft.com/office/drawing/2014/main" id="{00B1192D-2901-1EDB-F02E-4B6077348145}"/>
              </a:ext>
            </a:extLst>
          </p:cNvPr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>
            <a:extLst>
              <a:ext uri="{FF2B5EF4-FFF2-40B4-BE49-F238E27FC236}">
                <a16:creationId xmlns:a16="http://schemas.microsoft.com/office/drawing/2014/main" id="{8079CAA4-4C02-F1F6-D4ED-7C0ECBFB9328}"/>
              </a:ext>
            </a:extLst>
          </p:cNvPr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>
              <a:extLst>
                <a:ext uri="{FF2B5EF4-FFF2-40B4-BE49-F238E27FC236}">
                  <a16:creationId xmlns:a16="http://schemas.microsoft.com/office/drawing/2014/main" id="{B5106FA3-F997-733B-FA57-1B282C7D9EB8}"/>
                </a:ext>
              </a:extLst>
            </p:cNvPr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>
              <a:extLst>
                <a:ext uri="{FF2B5EF4-FFF2-40B4-BE49-F238E27FC236}">
                  <a16:creationId xmlns:a16="http://schemas.microsoft.com/office/drawing/2014/main" id="{FCC25DDA-ADB1-E20E-3A5A-0877FAC09DE0}"/>
                </a:ext>
              </a:extLst>
            </p:cNvPr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>
              <a:extLst>
                <a:ext uri="{FF2B5EF4-FFF2-40B4-BE49-F238E27FC236}">
                  <a16:creationId xmlns:a16="http://schemas.microsoft.com/office/drawing/2014/main" id="{A9E22775-6A4D-EEEB-8689-EF96194C9FB0}"/>
                </a:ext>
              </a:extLst>
            </p:cNvPr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>
              <a:extLst>
                <a:ext uri="{FF2B5EF4-FFF2-40B4-BE49-F238E27FC236}">
                  <a16:creationId xmlns:a16="http://schemas.microsoft.com/office/drawing/2014/main" id="{74C217D4-FC07-7439-FB1C-101A92C2C9BE}"/>
                </a:ext>
              </a:extLst>
            </p:cNvPr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>
              <a:extLst>
                <a:ext uri="{FF2B5EF4-FFF2-40B4-BE49-F238E27FC236}">
                  <a16:creationId xmlns:a16="http://schemas.microsoft.com/office/drawing/2014/main" id="{1CD511A8-0F83-3339-F1E4-36B3328374CA}"/>
                </a:ext>
              </a:extLst>
            </p:cNvPr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>
              <a:extLst>
                <a:ext uri="{FF2B5EF4-FFF2-40B4-BE49-F238E27FC236}">
                  <a16:creationId xmlns:a16="http://schemas.microsoft.com/office/drawing/2014/main" id="{F121335C-924D-67AE-E564-8247D714D926}"/>
                </a:ext>
              </a:extLst>
            </p:cNvPr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>
              <a:extLst>
                <a:ext uri="{FF2B5EF4-FFF2-40B4-BE49-F238E27FC236}">
                  <a16:creationId xmlns:a16="http://schemas.microsoft.com/office/drawing/2014/main" id="{1460B9FB-87B3-B23C-10C0-F02208FAC216}"/>
                </a:ext>
              </a:extLst>
            </p:cNvPr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>
              <a:extLst>
                <a:ext uri="{FF2B5EF4-FFF2-40B4-BE49-F238E27FC236}">
                  <a16:creationId xmlns:a16="http://schemas.microsoft.com/office/drawing/2014/main" id="{CC6F88F6-EBC2-6896-7EB0-2941880A583C}"/>
                </a:ext>
              </a:extLst>
            </p:cNvPr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>
              <a:extLst>
                <a:ext uri="{FF2B5EF4-FFF2-40B4-BE49-F238E27FC236}">
                  <a16:creationId xmlns:a16="http://schemas.microsoft.com/office/drawing/2014/main" id="{7326B852-04A9-7811-ADEF-DEF41811FE4D}"/>
                </a:ext>
              </a:extLst>
            </p:cNvPr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>
              <a:extLst>
                <a:ext uri="{FF2B5EF4-FFF2-40B4-BE49-F238E27FC236}">
                  <a16:creationId xmlns:a16="http://schemas.microsoft.com/office/drawing/2014/main" id="{8AE255AC-DE30-D5C7-71E1-B1FE4930704E}"/>
                </a:ext>
              </a:extLst>
            </p:cNvPr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>
              <a:extLst>
                <a:ext uri="{FF2B5EF4-FFF2-40B4-BE49-F238E27FC236}">
                  <a16:creationId xmlns:a16="http://schemas.microsoft.com/office/drawing/2014/main" id="{22D52070-6C95-55DF-7B85-0F1603EA5FF0}"/>
                </a:ext>
              </a:extLst>
            </p:cNvPr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>
              <a:extLst>
                <a:ext uri="{FF2B5EF4-FFF2-40B4-BE49-F238E27FC236}">
                  <a16:creationId xmlns:a16="http://schemas.microsoft.com/office/drawing/2014/main" id="{6E0917AA-23FB-7FC9-3B73-C8E0D01975C3}"/>
                </a:ext>
              </a:extLst>
            </p:cNvPr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>
              <a:extLst>
                <a:ext uri="{FF2B5EF4-FFF2-40B4-BE49-F238E27FC236}">
                  <a16:creationId xmlns:a16="http://schemas.microsoft.com/office/drawing/2014/main" id="{B34169B6-E902-0DCC-F480-326F2560E6B5}"/>
                </a:ext>
              </a:extLst>
            </p:cNvPr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>
              <a:extLst>
                <a:ext uri="{FF2B5EF4-FFF2-40B4-BE49-F238E27FC236}">
                  <a16:creationId xmlns:a16="http://schemas.microsoft.com/office/drawing/2014/main" id="{5FACB873-D1B3-98B1-53FA-3E1B67B425EB}"/>
                </a:ext>
              </a:extLst>
            </p:cNvPr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>
            <a:extLst>
              <a:ext uri="{FF2B5EF4-FFF2-40B4-BE49-F238E27FC236}">
                <a16:creationId xmlns:a16="http://schemas.microsoft.com/office/drawing/2014/main" id="{CE176E30-FC8D-835A-0DDB-4D5AF4D62099}"/>
              </a:ext>
            </a:extLst>
          </p:cNvPr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>
              <a:extLst>
                <a:ext uri="{FF2B5EF4-FFF2-40B4-BE49-F238E27FC236}">
                  <a16:creationId xmlns:a16="http://schemas.microsoft.com/office/drawing/2014/main" id="{4590543C-D7C3-AF59-694D-3433282D01FE}"/>
                </a:ext>
              </a:extLst>
            </p:cNvPr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>
              <a:extLst>
                <a:ext uri="{FF2B5EF4-FFF2-40B4-BE49-F238E27FC236}">
                  <a16:creationId xmlns:a16="http://schemas.microsoft.com/office/drawing/2014/main" id="{3A77E84B-10BC-1B32-BA41-1FBF9F2C4C87}"/>
                </a:ext>
              </a:extLst>
            </p:cNvPr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>
              <a:extLst>
                <a:ext uri="{FF2B5EF4-FFF2-40B4-BE49-F238E27FC236}">
                  <a16:creationId xmlns:a16="http://schemas.microsoft.com/office/drawing/2014/main" id="{94A6EBD9-A46B-0464-04D2-10F27CFE561F}"/>
                </a:ext>
              </a:extLst>
            </p:cNvPr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>
              <a:extLst>
                <a:ext uri="{FF2B5EF4-FFF2-40B4-BE49-F238E27FC236}">
                  <a16:creationId xmlns:a16="http://schemas.microsoft.com/office/drawing/2014/main" id="{84B8E29B-E8F0-751B-E921-81CE8AA4175D}"/>
                </a:ext>
              </a:extLst>
            </p:cNvPr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>
              <a:extLst>
                <a:ext uri="{FF2B5EF4-FFF2-40B4-BE49-F238E27FC236}">
                  <a16:creationId xmlns:a16="http://schemas.microsoft.com/office/drawing/2014/main" id="{FDD3D18F-BDE1-4EB2-8492-6CA5B38B5088}"/>
                </a:ext>
              </a:extLst>
            </p:cNvPr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>
            <a:extLst>
              <a:ext uri="{FF2B5EF4-FFF2-40B4-BE49-F238E27FC236}">
                <a16:creationId xmlns:a16="http://schemas.microsoft.com/office/drawing/2014/main" id="{E9B760CD-4A0E-5A7B-9230-B7BEE20BCDA6}"/>
              </a:ext>
            </a:extLst>
          </p:cNvPr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>
              <a:extLst>
                <a:ext uri="{FF2B5EF4-FFF2-40B4-BE49-F238E27FC236}">
                  <a16:creationId xmlns:a16="http://schemas.microsoft.com/office/drawing/2014/main" id="{A43D44A0-0751-5AEF-1A9B-EAA8E2639AF8}"/>
                </a:ext>
              </a:extLst>
            </p:cNvPr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>
                <a:extLst>
                  <a:ext uri="{FF2B5EF4-FFF2-40B4-BE49-F238E27FC236}">
                    <a16:creationId xmlns:a16="http://schemas.microsoft.com/office/drawing/2014/main" id="{F509F978-80AC-0711-E8AD-132512A99883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>
                <a:extLst>
                  <a:ext uri="{FF2B5EF4-FFF2-40B4-BE49-F238E27FC236}">
                    <a16:creationId xmlns:a16="http://schemas.microsoft.com/office/drawing/2014/main" id="{993FDDC3-41A3-E716-FE53-6638A3B49532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>
                <a:extLst>
                  <a:ext uri="{FF2B5EF4-FFF2-40B4-BE49-F238E27FC236}">
                    <a16:creationId xmlns:a16="http://schemas.microsoft.com/office/drawing/2014/main" id="{FF239C68-A4B8-C27B-E31D-B1B80DE0C167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>
                <a:extLst>
                  <a:ext uri="{FF2B5EF4-FFF2-40B4-BE49-F238E27FC236}">
                    <a16:creationId xmlns:a16="http://schemas.microsoft.com/office/drawing/2014/main" id="{700481CB-9F08-9EF9-2480-258811511C11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>
                <a:extLst>
                  <a:ext uri="{FF2B5EF4-FFF2-40B4-BE49-F238E27FC236}">
                    <a16:creationId xmlns:a16="http://schemas.microsoft.com/office/drawing/2014/main" id="{C6572300-D972-CF4C-20A0-0C2D7DBB4453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>
                <a:extLst>
                  <a:ext uri="{FF2B5EF4-FFF2-40B4-BE49-F238E27FC236}">
                    <a16:creationId xmlns:a16="http://schemas.microsoft.com/office/drawing/2014/main" id="{2501854E-E725-0A47-7596-F50E53CDE356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>
                <a:extLst>
                  <a:ext uri="{FF2B5EF4-FFF2-40B4-BE49-F238E27FC236}">
                    <a16:creationId xmlns:a16="http://schemas.microsoft.com/office/drawing/2014/main" id="{7FE6BD99-E616-899C-41B2-9B35CDEA1FB2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>
                <a:extLst>
                  <a:ext uri="{FF2B5EF4-FFF2-40B4-BE49-F238E27FC236}">
                    <a16:creationId xmlns:a16="http://schemas.microsoft.com/office/drawing/2014/main" id="{7B91ECAE-7EC6-3397-A3F6-8D9B729B4EA3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>
                <a:extLst>
                  <a:ext uri="{FF2B5EF4-FFF2-40B4-BE49-F238E27FC236}">
                    <a16:creationId xmlns:a16="http://schemas.microsoft.com/office/drawing/2014/main" id="{75E8EE09-0A3D-D95D-D9C8-899E650D928D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>
                <a:extLst>
                  <a:ext uri="{FF2B5EF4-FFF2-40B4-BE49-F238E27FC236}">
                    <a16:creationId xmlns:a16="http://schemas.microsoft.com/office/drawing/2014/main" id="{5205306C-B96A-B5E9-D978-6515DFD3B768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>
              <a:extLst>
                <a:ext uri="{FF2B5EF4-FFF2-40B4-BE49-F238E27FC236}">
                  <a16:creationId xmlns:a16="http://schemas.microsoft.com/office/drawing/2014/main" id="{96C883B9-0F00-0099-0EA9-77F1B87C411D}"/>
                </a:ext>
              </a:extLst>
            </p:cNvPr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>
                <a:extLst>
                  <a:ext uri="{FF2B5EF4-FFF2-40B4-BE49-F238E27FC236}">
                    <a16:creationId xmlns:a16="http://schemas.microsoft.com/office/drawing/2014/main" id="{FB3F62F6-5FFC-73C2-3406-328A8ED382A1}"/>
                  </a:ext>
                </a:extLst>
              </p:cNvPr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>
                <a:extLst>
                  <a:ext uri="{FF2B5EF4-FFF2-40B4-BE49-F238E27FC236}">
                    <a16:creationId xmlns:a16="http://schemas.microsoft.com/office/drawing/2014/main" id="{FBDBC0D0-FCE6-4738-F88B-A3FB3798C4A8}"/>
                  </a:ext>
                </a:extLst>
              </p:cNvPr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>
                <a:extLst>
                  <a:ext uri="{FF2B5EF4-FFF2-40B4-BE49-F238E27FC236}">
                    <a16:creationId xmlns:a16="http://schemas.microsoft.com/office/drawing/2014/main" id="{41E19392-AB19-88D9-2517-51A429BB5931}"/>
                  </a:ext>
                </a:extLst>
              </p:cNvPr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>
                <a:extLst>
                  <a:ext uri="{FF2B5EF4-FFF2-40B4-BE49-F238E27FC236}">
                    <a16:creationId xmlns:a16="http://schemas.microsoft.com/office/drawing/2014/main" id="{66CCD9B2-3DAC-09CE-AB09-F3180E9A1690}"/>
                  </a:ext>
                </a:extLst>
              </p:cNvPr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>
                <a:extLst>
                  <a:ext uri="{FF2B5EF4-FFF2-40B4-BE49-F238E27FC236}">
                    <a16:creationId xmlns:a16="http://schemas.microsoft.com/office/drawing/2014/main" id="{CFC322D6-C3FF-A93C-B85C-A825F087EC80}"/>
                  </a:ext>
                </a:extLst>
              </p:cNvPr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>
                <a:extLst>
                  <a:ext uri="{FF2B5EF4-FFF2-40B4-BE49-F238E27FC236}">
                    <a16:creationId xmlns:a16="http://schemas.microsoft.com/office/drawing/2014/main" id="{0DD64033-271C-ABB9-A48E-BB20BBF9391C}"/>
                  </a:ext>
                </a:extLst>
              </p:cNvPr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>
                <a:extLst>
                  <a:ext uri="{FF2B5EF4-FFF2-40B4-BE49-F238E27FC236}">
                    <a16:creationId xmlns:a16="http://schemas.microsoft.com/office/drawing/2014/main" id="{FD326AEE-5896-CB61-73B1-047826B038BB}"/>
                  </a:ext>
                </a:extLst>
              </p:cNvPr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>
                <a:extLst>
                  <a:ext uri="{FF2B5EF4-FFF2-40B4-BE49-F238E27FC236}">
                    <a16:creationId xmlns:a16="http://schemas.microsoft.com/office/drawing/2014/main" id="{4AAEF788-0D0B-4ED0-1633-DFD6BDCEF7B8}"/>
                  </a:ext>
                </a:extLst>
              </p:cNvPr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>
                <a:extLst>
                  <a:ext uri="{FF2B5EF4-FFF2-40B4-BE49-F238E27FC236}">
                    <a16:creationId xmlns:a16="http://schemas.microsoft.com/office/drawing/2014/main" id="{66F4BA18-F852-A9C8-BEDC-A473F48E2A43}"/>
                  </a:ext>
                </a:extLst>
              </p:cNvPr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>
                <a:extLst>
                  <a:ext uri="{FF2B5EF4-FFF2-40B4-BE49-F238E27FC236}">
                    <a16:creationId xmlns:a16="http://schemas.microsoft.com/office/drawing/2014/main" id="{A790FB46-A09B-BC47-E1F2-184F7B83C5CA}"/>
                  </a:ext>
                </a:extLst>
              </p:cNvPr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5C6369-EED5-009F-5F82-187930596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03001"/>
              </p:ext>
            </p:extLst>
          </p:nvPr>
        </p:nvGraphicFramePr>
        <p:xfrm>
          <a:off x="1141228" y="1899600"/>
          <a:ext cx="6601988" cy="20979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23">
                  <a:extLst>
                    <a:ext uri="{9D8B030D-6E8A-4147-A177-3AD203B41FA5}">
                      <a16:colId xmlns:a16="http://schemas.microsoft.com/office/drawing/2014/main" val="1970499478"/>
                    </a:ext>
                  </a:extLst>
                </a:gridCol>
                <a:gridCol w="4177765">
                  <a:extLst>
                    <a:ext uri="{9D8B030D-6E8A-4147-A177-3AD203B41FA5}">
                      <a16:colId xmlns:a16="http://schemas.microsoft.com/office/drawing/2014/main" val="1143707933"/>
                    </a:ext>
                  </a:extLst>
                </a:gridCol>
              </a:tblGrid>
              <a:tr h="298863">
                <a:tc>
                  <a:txBody>
                    <a:bodyPr/>
                    <a:lstStyle/>
                    <a:p>
                      <a:r>
                        <a:rPr lang="en-US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564439"/>
                  </a:ext>
                </a:extLst>
              </a:tr>
              <a:tr h="298863">
                <a:tc>
                  <a:txBody>
                    <a:bodyPr/>
                    <a:lstStyle/>
                    <a:p>
                      <a:r>
                        <a:rPr lang="en-US" sz="1200" dirty="0"/>
                        <a:t>Mohamed Ismail (Team Leader)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engineering, and model training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22373"/>
                  </a:ext>
                </a:extLst>
              </a:tr>
              <a:tr h="298863">
                <a:tc>
                  <a:txBody>
                    <a:bodyPr/>
                    <a:lstStyle/>
                    <a:p>
                      <a:r>
                        <a:rPr lang="en-US" sz="1200" dirty="0"/>
                        <a:t>Khaled </a:t>
                      </a:r>
                      <a:r>
                        <a:rPr lang="en-US" sz="1200" dirty="0" err="1"/>
                        <a:t>Mohey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Data Exploration, analysis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486755"/>
                  </a:ext>
                </a:extLst>
              </a:tr>
              <a:tr h="298863">
                <a:tc>
                  <a:txBody>
                    <a:bodyPr/>
                    <a:lstStyle/>
                    <a:p>
                      <a:r>
                        <a:rPr lang="en-US" sz="1200" dirty="0"/>
                        <a:t>Adel Magdy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Model Selection and evaluation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142477"/>
                  </a:ext>
                </a:extLst>
              </a:tr>
              <a:tr h="298863">
                <a:tc>
                  <a:txBody>
                    <a:bodyPr/>
                    <a:lstStyle/>
                    <a:p>
                      <a:r>
                        <a:rPr lang="en-US" sz="1200" dirty="0"/>
                        <a:t>Ahmed Hassan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200" dirty="0" err="1"/>
                        <a:t>MLops</a:t>
                      </a:r>
                      <a:r>
                        <a:rPr lang="en-US" sz="1200" dirty="0"/>
                        <a:t> and model deployment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412804"/>
                  </a:ext>
                </a:extLst>
              </a:tr>
              <a:tr h="298863">
                <a:tc>
                  <a:txBody>
                    <a:bodyPr/>
                    <a:lstStyle/>
                    <a:p>
                      <a:r>
                        <a:rPr lang="en-US" sz="1200" dirty="0"/>
                        <a:t>Youssef Adel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 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166660"/>
                  </a:ext>
                </a:extLst>
              </a:tr>
              <a:tr h="298863">
                <a:tc>
                  <a:txBody>
                    <a:bodyPr/>
                    <a:lstStyle/>
                    <a:p>
                      <a:r>
                        <a:rPr lang="en-US" sz="1200" dirty="0"/>
                        <a:t>Mohamed Hany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tabLst/>
                        <a:defRPr/>
                      </a:pPr>
                      <a:r>
                        <a:rPr lang="en-US" sz="1200" dirty="0"/>
                        <a:t>Data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9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961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9" name="Google Shape;3159;p44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 </a:t>
            </a:r>
            <a:r>
              <a:rPr lang="en-GB" dirty="0">
                <a:solidFill>
                  <a:schemeClr val="accent2"/>
                </a:solidFill>
              </a:rPr>
              <a:t>YOU</a:t>
            </a:r>
            <a:endParaRPr dirty="0">
              <a:solidFill>
                <a:schemeClr val="accent2"/>
              </a:solidFill>
            </a:endParaRPr>
          </a:p>
        </p:txBody>
      </p:sp>
      <p:grpSp>
        <p:nvGrpSpPr>
          <p:cNvPr id="3162" name="Google Shape;3162;p44"/>
          <p:cNvGrpSpPr/>
          <p:nvPr/>
        </p:nvGrpSpPr>
        <p:grpSpPr>
          <a:xfrm flipH="1">
            <a:off x="7672202" y="3605178"/>
            <a:ext cx="883262" cy="242091"/>
            <a:chOff x="2300350" y="2601250"/>
            <a:chExt cx="2275275" cy="623625"/>
          </a:xfrm>
        </p:grpSpPr>
        <p:sp>
          <p:nvSpPr>
            <p:cNvPr id="3163" name="Google Shape;3163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44"/>
          <p:cNvGrpSpPr/>
          <p:nvPr/>
        </p:nvGrpSpPr>
        <p:grpSpPr>
          <a:xfrm rot="5400000">
            <a:off x="2935200" y="4005125"/>
            <a:ext cx="98902" cy="553090"/>
            <a:chOff x="4898850" y="4820550"/>
            <a:chExt cx="98902" cy="553090"/>
          </a:xfrm>
        </p:grpSpPr>
        <p:sp>
          <p:nvSpPr>
            <p:cNvPr id="3170" name="Google Shape;3170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5" name="Google Shape;3175;p44"/>
          <p:cNvGrpSpPr/>
          <p:nvPr/>
        </p:nvGrpSpPr>
        <p:grpSpPr>
          <a:xfrm>
            <a:off x="5776817" y="1332566"/>
            <a:ext cx="1105976" cy="133969"/>
            <a:chOff x="8183182" y="663852"/>
            <a:chExt cx="1475028" cy="178673"/>
          </a:xfrm>
        </p:grpSpPr>
        <p:grpSp>
          <p:nvGrpSpPr>
            <p:cNvPr id="3176" name="Google Shape;3176;p4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177" name="Google Shape;3177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8" name="Google Shape;3178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9" name="Google Shape;3179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0" name="Google Shape;3180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1" name="Google Shape;3181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2" name="Google Shape;3182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3" name="Google Shape;3183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4" name="Google Shape;3184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5" name="Google Shape;3185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6" name="Google Shape;3186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87" name="Google Shape;3187;p4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188" name="Google Shape;3188;p4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9" name="Google Shape;3189;p4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0" name="Google Shape;3190;p4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1" name="Google Shape;3191;p4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2" name="Google Shape;3192;p4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3" name="Google Shape;3193;p4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4" name="Google Shape;3194;p4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5" name="Google Shape;3195;p4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6" name="Google Shape;3196;p4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7" name="Google Shape;3197;p4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98" name="Google Shape;3198;p44"/>
          <p:cNvGrpSpPr/>
          <p:nvPr/>
        </p:nvGrpSpPr>
        <p:grpSpPr>
          <a:xfrm>
            <a:off x="5294901" y="4383719"/>
            <a:ext cx="1252897" cy="51000"/>
            <a:chOff x="2915381" y="4104819"/>
            <a:chExt cx="1252897" cy="51000"/>
          </a:xfrm>
        </p:grpSpPr>
        <p:sp>
          <p:nvSpPr>
            <p:cNvPr id="3199" name="Google Shape;3199;p4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4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4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4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4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4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4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4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4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4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4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4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4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4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3" name="Google Shape;3213;p44"/>
          <p:cNvGrpSpPr/>
          <p:nvPr/>
        </p:nvGrpSpPr>
        <p:grpSpPr>
          <a:xfrm>
            <a:off x="2621939" y="674428"/>
            <a:ext cx="883262" cy="242091"/>
            <a:chOff x="2300350" y="2601250"/>
            <a:chExt cx="2275275" cy="623625"/>
          </a:xfrm>
        </p:grpSpPr>
        <p:sp>
          <p:nvSpPr>
            <p:cNvPr id="3214" name="Google Shape;3214;p4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4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4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4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4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4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0" name="Google Shape;3220;p44"/>
          <p:cNvGrpSpPr/>
          <p:nvPr/>
        </p:nvGrpSpPr>
        <p:grpSpPr>
          <a:xfrm>
            <a:off x="7672192" y="1903729"/>
            <a:ext cx="1823016" cy="296643"/>
            <a:chOff x="7857346" y="3902355"/>
            <a:chExt cx="1823016" cy="296643"/>
          </a:xfrm>
        </p:grpSpPr>
        <p:sp>
          <p:nvSpPr>
            <p:cNvPr id="3221" name="Google Shape;3221;p4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4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4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4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4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4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44"/>
          <p:cNvGrpSpPr/>
          <p:nvPr/>
        </p:nvGrpSpPr>
        <p:grpSpPr>
          <a:xfrm rot="5400000">
            <a:off x="3809575" y="1544225"/>
            <a:ext cx="98902" cy="553090"/>
            <a:chOff x="4898850" y="4820550"/>
            <a:chExt cx="98902" cy="553090"/>
          </a:xfrm>
        </p:grpSpPr>
        <p:sp>
          <p:nvSpPr>
            <p:cNvPr id="3228" name="Google Shape;3228;p4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4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4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4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4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35"/>
          <p:cNvSpPr/>
          <p:nvPr/>
        </p:nvSpPr>
        <p:spPr>
          <a:xfrm>
            <a:off x="5680342" y="150100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9" name="Google Shape;2739;p35"/>
          <p:cNvSpPr/>
          <p:nvPr/>
        </p:nvSpPr>
        <p:spPr>
          <a:xfrm>
            <a:off x="1610260" y="344968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0" name="Google Shape;2740;p35"/>
          <p:cNvSpPr/>
          <p:nvPr/>
        </p:nvSpPr>
        <p:spPr>
          <a:xfrm>
            <a:off x="1610260" y="2177636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1" name="Google Shape;2741;p35"/>
          <p:cNvSpPr/>
          <p:nvPr/>
        </p:nvSpPr>
        <p:spPr>
          <a:xfrm>
            <a:off x="1610260" y="2813658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42" name="Google Shape;2742;p35"/>
          <p:cNvSpPr/>
          <p:nvPr/>
        </p:nvSpPr>
        <p:spPr>
          <a:xfrm>
            <a:off x="1610260" y="1541614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3" name="Google Shape;2743;p3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TABLE OF </a:t>
            </a:r>
            <a:r>
              <a:rPr lang="en-GB" sz="3200">
                <a:solidFill>
                  <a:schemeClr val="accent2"/>
                </a:solidFill>
              </a:rPr>
              <a:t>CONTENTS</a:t>
            </a:r>
            <a:endParaRPr sz="3200">
              <a:solidFill>
                <a:schemeClr val="accent2"/>
              </a:solidFill>
            </a:endParaRPr>
          </a:p>
        </p:txBody>
      </p:sp>
      <p:sp>
        <p:nvSpPr>
          <p:cNvPr id="2744" name="Google Shape;2744;p35"/>
          <p:cNvSpPr txBox="1">
            <a:spLocks noGrp="1"/>
          </p:cNvSpPr>
          <p:nvPr>
            <p:ph type="title" idx="2"/>
          </p:nvPr>
        </p:nvSpPr>
        <p:spPr>
          <a:xfrm>
            <a:off x="1996481" y="1604464"/>
            <a:ext cx="1634141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Project Idea</a:t>
            </a:r>
            <a:endParaRPr lang="en-GB" sz="1400" dirty="0"/>
          </a:p>
        </p:txBody>
      </p:sp>
      <p:sp>
        <p:nvSpPr>
          <p:cNvPr id="2746" name="Google Shape;2746;p35"/>
          <p:cNvSpPr txBox="1">
            <a:spLocks noGrp="1"/>
          </p:cNvSpPr>
          <p:nvPr>
            <p:ph type="title" idx="3"/>
          </p:nvPr>
        </p:nvSpPr>
        <p:spPr>
          <a:xfrm>
            <a:off x="776549" y="1513047"/>
            <a:ext cx="67125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01</a:t>
            </a:r>
          </a:p>
        </p:txBody>
      </p:sp>
      <p:sp>
        <p:nvSpPr>
          <p:cNvPr id="2747" name="Google Shape;2747;p35"/>
          <p:cNvSpPr txBox="1">
            <a:spLocks noGrp="1"/>
          </p:cNvSpPr>
          <p:nvPr>
            <p:ph type="title" idx="4"/>
          </p:nvPr>
        </p:nvSpPr>
        <p:spPr>
          <a:xfrm>
            <a:off x="1940717" y="2240487"/>
            <a:ext cx="1745670" cy="274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Project Wireframe</a:t>
            </a:r>
          </a:p>
        </p:txBody>
      </p:sp>
      <p:sp>
        <p:nvSpPr>
          <p:cNvPr id="2749" name="Google Shape;2749;p35"/>
          <p:cNvSpPr txBox="1">
            <a:spLocks noGrp="1"/>
          </p:cNvSpPr>
          <p:nvPr>
            <p:ph type="title" idx="6"/>
          </p:nvPr>
        </p:nvSpPr>
        <p:spPr>
          <a:xfrm>
            <a:off x="676050" y="2154458"/>
            <a:ext cx="872249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02</a:t>
            </a:r>
          </a:p>
        </p:txBody>
      </p:sp>
      <p:sp>
        <p:nvSpPr>
          <p:cNvPr id="2750" name="Google Shape;2750;p35"/>
          <p:cNvSpPr txBox="1">
            <a:spLocks noGrp="1"/>
          </p:cNvSpPr>
          <p:nvPr>
            <p:ph type="title" idx="7"/>
          </p:nvPr>
        </p:nvSpPr>
        <p:spPr>
          <a:xfrm>
            <a:off x="1689610" y="2880564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End Users &amp; Features</a:t>
            </a:r>
          </a:p>
        </p:txBody>
      </p:sp>
      <p:sp>
        <p:nvSpPr>
          <p:cNvPr id="2752" name="Google Shape;2752;p35"/>
          <p:cNvSpPr txBox="1">
            <a:spLocks noGrp="1"/>
          </p:cNvSpPr>
          <p:nvPr>
            <p:ph type="title" idx="9"/>
          </p:nvPr>
        </p:nvSpPr>
        <p:spPr>
          <a:xfrm>
            <a:off x="11324" y="2795869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03</a:t>
            </a:r>
          </a:p>
        </p:txBody>
      </p:sp>
      <p:sp>
        <p:nvSpPr>
          <p:cNvPr id="2753" name="Google Shape;2753;p35"/>
          <p:cNvSpPr txBox="1">
            <a:spLocks noGrp="1"/>
          </p:cNvSpPr>
          <p:nvPr>
            <p:ph type="title" idx="13"/>
          </p:nvPr>
        </p:nvSpPr>
        <p:spPr>
          <a:xfrm>
            <a:off x="1915617" y="3508469"/>
            <a:ext cx="1795867" cy="2743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Data Structure</a:t>
            </a:r>
          </a:p>
        </p:txBody>
      </p:sp>
      <p:sp>
        <p:nvSpPr>
          <p:cNvPr id="2755" name="Google Shape;2755;p35"/>
          <p:cNvSpPr txBox="1">
            <a:spLocks noGrp="1"/>
          </p:cNvSpPr>
          <p:nvPr>
            <p:ph type="title" idx="15"/>
          </p:nvPr>
        </p:nvSpPr>
        <p:spPr>
          <a:xfrm>
            <a:off x="-4576" y="3437280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04</a:t>
            </a:r>
          </a:p>
        </p:txBody>
      </p:sp>
      <p:sp>
        <p:nvSpPr>
          <p:cNvPr id="2756" name="Google Shape;2756;p35"/>
          <p:cNvSpPr txBox="1">
            <a:spLocks noGrp="1"/>
          </p:cNvSpPr>
          <p:nvPr>
            <p:ph type="title" idx="16"/>
          </p:nvPr>
        </p:nvSpPr>
        <p:spPr>
          <a:xfrm>
            <a:off x="5680341" y="1563852"/>
            <a:ext cx="2360401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/>
              <a:t>Programming Languages</a:t>
            </a:r>
          </a:p>
        </p:txBody>
      </p:sp>
      <p:sp>
        <p:nvSpPr>
          <p:cNvPr id="2758" name="Google Shape;2758;p35"/>
          <p:cNvSpPr txBox="1">
            <a:spLocks noGrp="1"/>
          </p:cNvSpPr>
          <p:nvPr>
            <p:ph type="title" idx="18"/>
          </p:nvPr>
        </p:nvSpPr>
        <p:spPr>
          <a:xfrm>
            <a:off x="4081406" y="1493990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06</a:t>
            </a:r>
          </a:p>
        </p:txBody>
      </p:sp>
      <p:grpSp>
        <p:nvGrpSpPr>
          <p:cNvPr id="2762" name="Google Shape;2762;p35"/>
          <p:cNvGrpSpPr/>
          <p:nvPr/>
        </p:nvGrpSpPr>
        <p:grpSpPr>
          <a:xfrm>
            <a:off x="7812807" y="997961"/>
            <a:ext cx="1520982" cy="302066"/>
            <a:chOff x="5642557" y="-150670"/>
            <a:chExt cx="1520982" cy="302065"/>
          </a:xfrm>
        </p:grpSpPr>
        <p:sp>
          <p:nvSpPr>
            <p:cNvPr id="2763" name="Google Shape;2763;p3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2740;p35">
            <a:extLst>
              <a:ext uri="{FF2B5EF4-FFF2-40B4-BE49-F238E27FC236}">
                <a16:creationId xmlns:a16="http://schemas.microsoft.com/office/drawing/2014/main" id="{4F0F6C1E-A2FD-D3F2-DC01-3FF9DFC4D0D9}"/>
              </a:ext>
            </a:extLst>
          </p:cNvPr>
          <p:cNvSpPr/>
          <p:nvPr/>
        </p:nvSpPr>
        <p:spPr>
          <a:xfrm>
            <a:off x="5680342" y="282190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741;p35">
            <a:extLst>
              <a:ext uri="{FF2B5EF4-FFF2-40B4-BE49-F238E27FC236}">
                <a16:creationId xmlns:a16="http://schemas.microsoft.com/office/drawing/2014/main" id="{C0CC601A-EF03-1614-BED6-67A4A5D038DA}"/>
              </a:ext>
            </a:extLst>
          </p:cNvPr>
          <p:cNvSpPr/>
          <p:nvPr/>
        </p:nvSpPr>
        <p:spPr>
          <a:xfrm>
            <a:off x="5680342" y="3457924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742;p35">
            <a:extLst>
              <a:ext uri="{FF2B5EF4-FFF2-40B4-BE49-F238E27FC236}">
                <a16:creationId xmlns:a16="http://schemas.microsoft.com/office/drawing/2014/main" id="{1387FA14-E146-E6C1-51C5-B2E68E54F17C}"/>
              </a:ext>
            </a:extLst>
          </p:cNvPr>
          <p:cNvSpPr/>
          <p:nvPr/>
        </p:nvSpPr>
        <p:spPr>
          <a:xfrm>
            <a:off x="5680342" y="2185880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744;p35">
            <a:extLst>
              <a:ext uri="{FF2B5EF4-FFF2-40B4-BE49-F238E27FC236}">
                <a16:creationId xmlns:a16="http://schemas.microsoft.com/office/drawing/2014/main" id="{2894BBF2-2295-680A-2C9D-B1F7F6625EA8}"/>
              </a:ext>
            </a:extLst>
          </p:cNvPr>
          <p:cNvSpPr txBox="1">
            <a:spLocks/>
          </p:cNvSpPr>
          <p:nvPr/>
        </p:nvSpPr>
        <p:spPr>
          <a:xfrm>
            <a:off x="5805875" y="2248730"/>
            <a:ext cx="2155518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sz="1400" dirty="0"/>
              <a:t>Data Visualization</a:t>
            </a:r>
          </a:p>
        </p:txBody>
      </p:sp>
      <p:sp>
        <p:nvSpPr>
          <p:cNvPr id="8" name="Google Shape;2746;p35">
            <a:extLst>
              <a:ext uri="{FF2B5EF4-FFF2-40B4-BE49-F238E27FC236}">
                <a16:creationId xmlns:a16="http://schemas.microsoft.com/office/drawing/2014/main" id="{5A4D29EB-9071-5CF7-99A7-3D18E907229D}"/>
              </a:ext>
            </a:extLst>
          </p:cNvPr>
          <p:cNvSpPr txBox="1">
            <a:spLocks/>
          </p:cNvSpPr>
          <p:nvPr/>
        </p:nvSpPr>
        <p:spPr>
          <a:xfrm>
            <a:off x="4684171" y="2157313"/>
            <a:ext cx="996170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dirty="0"/>
              <a:t>07</a:t>
            </a:r>
          </a:p>
        </p:txBody>
      </p:sp>
      <p:sp>
        <p:nvSpPr>
          <p:cNvPr id="9" name="Google Shape;2747;p35">
            <a:extLst>
              <a:ext uri="{FF2B5EF4-FFF2-40B4-BE49-F238E27FC236}">
                <a16:creationId xmlns:a16="http://schemas.microsoft.com/office/drawing/2014/main" id="{0C9E5C91-5C3B-3224-B40F-E62A31D26CEF}"/>
              </a:ext>
            </a:extLst>
          </p:cNvPr>
          <p:cNvSpPr txBox="1">
            <a:spLocks/>
          </p:cNvSpPr>
          <p:nvPr/>
        </p:nvSpPr>
        <p:spPr>
          <a:xfrm>
            <a:off x="6010799" y="2884753"/>
            <a:ext cx="1745670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sz="1400" dirty="0"/>
              <a:t>Machine Learning</a:t>
            </a:r>
          </a:p>
        </p:txBody>
      </p:sp>
      <p:sp>
        <p:nvSpPr>
          <p:cNvPr id="10" name="Google Shape;2749;p35">
            <a:extLst>
              <a:ext uri="{FF2B5EF4-FFF2-40B4-BE49-F238E27FC236}">
                <a16:creationId xmlns:a16="http://schemas.microsoft.com/office/drawing/2014/main" id="{A3CFF636-4957-9301-CDBD-B3E314373F0A}"/>
              </a:ext>
            </a:extLst>
          </p:cNvPr>
          <p:cNvSpPr txBox="1">
            <a:spLocks/>
          </p:cNvSpPr>
          <p:nvPr/>
        </p:nvSpPr>
        <p:spPr>
          <a:xfrm>
            <a:off x="4746132" y="2798724"/>
            <a:ext cx="872249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dirty="0"/>
              <a:t>08</a:t>
            </a:r>
          </a:p>
        </p:txBody>
      </p:sp>
      <p:sp>
        <p:nvSpPr>
          <p:cNvPr id="11" name="Google Shape;2750;p35">
            <a:extLst>
              <a:ext uri="{FF2B5EF4-FFF2-40B4-BE49-F238E27FC236}">
                <a16:creationId xmlns:a16="http://schemas.microsoft.com/office/drawing/2014/main" id="{BF52E003-811F-9BB9-B146-3660CCF3B311}"/>
              </a:ext>
            </a:extLst>
          </p:cNvPr>
          <p:cNvSpPr txBox="1">
            <a:spLocks/>
          </p:cNvSpPr>
          <p:nvPr/>
        </p:nvSpPr>
        <p:spPr>
          <a:xfrm>
            <a:off x="5759692" y="3524830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sz="1400" dirty="0"/>
              <a:t>Deliverables</a:t>
            </a:r>
          </a:p>
        </p:txBody>
      </p:sp>
      <p:sp>
        <p:nvSpPr>
          <p:cNvPr id="12" name="Google Shape;2752;p35">
            <a:extLst>
              <a:ext uri="{FF2B5EF4-FFF2-40B4-BE49-F238E27FC236}">
                <a16:creationId xmlns:a16="http://schemas.microsoft.com/office/drawing/2014/main" id="{776CD7F7-BCBE-EE8A-157C-D7A17524A7A9}"/>
              </a:ext>
            </a:extLst>
          </p:cNvPr>
          <p:cNvSpPr txBox="1">
            <a:spLocks/>
          </p:cNvSpPr>
          <p:nvPr/>
        </p:nvSpPr>
        <p:spPr>
          <a:xfrm>
            <a:off x="4081406" y="3440135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dirty="0"/>
              <a:t>09</a:t>
            </a:r>
          </a:p>
        </p:txBody>
      </p:sp>
      <p:sp>
        <p:nvSpPr>
          <p:cNvPr id="17" name="Google Shape;2739;p35">
            <a:extLst>
              <a:ext uri="{FF2B5EF4-FFF2-40B4-BE49-F238E27FC236}">
                <a16:creationId xmlns:a16="http://schemas.microsoft.com/office/drawing/2014/main" id="{B55D738A-1C3E-3366-F8A8-FE1361FF0FE0}"/>
              </a:ext>
            </a:extLst>
          </p:cNvPr>
          <p:cNvSpPr/>
          <p:nvPr/>
        </p:nvSpPr>
        <p:spPr>
          <a:xfrm>
            <a:off x="1614836" y="4158202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2753;p35">
            <a:extLst>
              <a:ext uri="{FF2B5EF4-FFF2-40B4-BE49-F238E27FC236}">
                <a16:creationId xmlns:a16="http://schemas.microsoft.com/office/drawing/2014/main" id="{4C39D4B9-E7F1-E55D-114C-626290626704}"/>
              </a:ext>
            </a:extLst>
          </p:cNvPr>
          <p:cNvSpPr txBox="1">
            <a:spLocks/>
          </p:cNvSpPr>
          <p:nvPr/>
        </p:nvSpPr>
        <p:spPr>
          <a:xfrm>
            <a:off x="1920193" y="4216991"/>
            <a:ext cx="1795867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sz="1400" dirty="0"/>
              <a:t>Data Preprocessing</a:t>
            </a:r>
          </a:p>
        </p:txBody>
      </p:sp>
      <p:sp>
        <p:nvSpPr>
          <p:cNvPr id="19" name="Google Shape;2755;p35">
            <a:extLst>
              <a:ext uri="{FF2B5EF4-FFF2-40B4-BE49-F238E27FC236}">
                <a16:creationId xmlns:a16="http://schemas.microsoft.com/office/drawing/2014/main" id="{56EDF43E-797E-6F12-D99D-4D7617DCFEF4}"/>
              </a:ext>
            </a:extLst>
          </p:cNvPr>
          <p:cNvSpPr txBox="1">
            <a:spLocks/>
          </p:cNvSpPr>
          <p:nvPr/>
        </p:nvSpPr>
        <p:spPr>
          <a:xfrm>
            <a:off x="0" y="4145802"/>
            <a:ext cx="2233500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dirty="0"/>
              <a:t>05</a:t>
            </a:r>
          </a:p>
        </p:txBody>
      </p:sp>
      <p:sp>
        <p:nvSpPr>
          <p:cNvPr id="20" name="Google Shape;2741;p35">
            <a:extLst>
              <a:ext uri="{FF2B5EF4-FFF2-40B4-BE49-F238E27FC236}">
                <a16:creationId xmlns:a16="http://schemas.microsoft.com/office/drawing/2014/main" id="{768262A8-035C-02F1-6D8C-97F6B0862331}"/>
              </a:ext>
            </a:extLst>
          </p:cNvPr>
          <p:cNvSpPr/>
          <p:nvPr/>
        </p:nvSpPr>
        <p:spPr>
          <a:xfrm>
            <a:off x="5680342" y="4081094"/>
            <a:ext cx="23604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2750;p35">
            <a:extLst>
              <a:ext uri="{FF2B5EF4-FFF2-40B4-BE49-F238E27FC236}">
                <a16:creationId xmlns:a16="http://schemas.microsoft.com/office/drawing/2014/main" id="{84102B76-6FC7-3D44-8D4E-5F7B12378694}"/>
              </a:ext>
            </a:extLst>
          </p:cNvPr>
          <p:cNvSpPr txBox="1">
            <a:spLocks/>
          </p:cNvSpPr>
          <p:nvPr/>
        </p:nvSpPr>
        <p:spPr>
          <a:xfrm>
            <a:off x="5759692" y="4148000"/>
            <a:ext cx="22017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sz="1400" dirty="0"/>
              <a:t>Project Team</a:t>
            </a:r>
          </a:p>
        </p:txBody>
      </p:sp>
      <p:sp>
        <p:nvSpPr>
          <p:cNvPr id="22" name="Google Shape;2752;p35">
            <a:extLst>
              <a:ext uri="{FF2B5EF4-FFF2-40B4-BE49-F238E27FC236}">
                <a16:creationId xmlns:a16="http://schemas.microsoft.com/office/drawing/2014/main" id="{D39F54FB-6794-171D-0B4F-41687F9A6FAC}"/>
              </a:ext>
            </a:extLst>
          </p:cNvPr>
          <p:cNvSpPr txBox="1">
            <a:spLocks/>
          </p:cNvSpPr>
          <p:nvPr/>
        </p:nvSpPr>
        <p:spPr>
          <a:xfrm>
            <a:off x="4081406" y="4063305"/>
            <a:ext cx="2201700" cy="484800"/>
          </a:xfrm>
          <a:prstGeom prst="rect">
            <a:avLst/>
          </a:prstGeom>
          <a:noFill/>
          <a:ln>
            <a:noFill/>
          </a:ln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500" b="1" i="0" u="none" strike="noStrike" cap="none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Exo"/>
              <a:buNone/>
              <a:defRPr sz="3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GB" dirty="0"/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6"/>
          <p:cNvSpPr txBox="1">
            <a:spLocks noGrp="1"/>
          </p:cNvSpPr>
          <p:nvPr>
            <p:ph type="title"/>
          </p:nvPr>
        </p:nvSpPr>
        <p:spPr>
          <a:xfrm>
            <a:off x="713100" y="1435857"/>
            <a:ext cx="4049092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01</a:t>
            </a:r>
            <a:br>
              <a:rPr lang="en-GB" dirty="0">
                <a:solidFill>
                  <a:schemeClr val="accent2"/>
                </a:solidFill>
              </a:rPr>
            </a:br>
            <a:r>
              <a:rPr lang="en-GB"/>
              <a:t>PROJECT </a:t>
            </a:r>
            <a:r>
              <a:rPr lang="en-GB" dirty="0">
                <a:solidFill>
                  <a:schemeClr val="accent2"/>
                </a:solidFill>
              </a:rPr>
              <a:t>IDEA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773" name="Google Shape;2773;p36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552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objective aims to build a machine learning model that predicts future sales and demand for products based on historical data.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using </a:t>
            </a:r>
            <a:r>
              <a:rPr lang="en-US" dirty="0" err="1"/>
              <a:t>XGBoost</a:t>
            </a:r>
            <a:r>
              <a:rPr lang="en-US" dirty="0"/>
              <a:t> for forecasting and a Dash dashboard for visualization.</a:t>
            </a:r>
            <a:endParaRPr dirty="0"/>
          </a:p>
        </p:txBody>
      </p:sp>
      <p:pic>
        <p:nvPicPr>
          <p:cNvPr id="2774" name="Google Shape;2774;p36"/>
          <p:cNvPicPr preferRelativeResize="0"/>
          <p:nvPr/>
        </p:nvPicPr>
        <p:blipFill rotWithShape="1">
          <a:blip r:embed="rId3"/>
          <a:srcRect l="15592" r="15598"/>
          <a:stretch>
            <a:fillRect/>
          </a:stretch>
        </p:blipFill>
        <p:spPr>
          <a:xfrm>
            <a:off x="5474725" y="1307063"/>
            <a:ext cx="2727600" cy="2730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75" name="Google Shape;2775;p36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6" name="Google Shape;2776;p36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7" name="Google Shape;2777;p36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78" name="Google Shape;2778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4" name="Google Shape;2784;p36"/>
          <p:cNvGrpSpPr/>
          <p:nvPr/>
        </p:nvGrpSpPr>
        <p:grpSpPr>
          <a:xfrm rot="5400000">
            <a:off x="2345200" y="704475"/>
            <a:ext cx="98902" cy="553090"/>
            <a:chOff x="4898850" y="4820550"/>
            <a:chExt cx="98902" cy="553090"/>
          </a:xfrm>
        </p:grpSpPr>
        <p:sp>
          <p:nvSpPr>
            <p:cNvPr id="2785" name="Google Shape;2785;p3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0" name="Google Shape;2790;p36"/>
          <p:cNvGrpSpPr/>
          <p:nvPr/>
        </p:nvGrpSpPr>
        <p:grpSpPr>
          <a:xfrm>
            <a:off x="2596239" y="3820728"/>
            <a:ext cx="883262" cy="242091"/>
            <a:chOff x="2300350" y="2601250"/>
            <a:chExt cx="2275275" cy="623625"/>
          </a:xfrm>
        </p:grpSpPr>
        <p:sp>
          <p:nvSpPr>
            <p:cNvPr id="2791" name="Google Shape;2791;p3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7" name="Google Shape;2797;p36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98" name="Google Shape;2798;p3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9" name="Google Shape;2799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9" name="Google Shape;2809;p3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10" name="Google Shape;2810;p3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37"/>
          <p:cNvSpPr txBox="1">
            <a:spLocks noGrp="1"/>
          </p:cNvSpPr>
          <p:nvPr>
            <p:ph type="title"/>
          </p:nvPr>
        </p:nvSpPr>
        <p:spPr>
          <a:xfrm>
            <a:off x="1868102" y="532386"/>
            <a:ext cx="4876048" cy="1419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accent2"/>
                </a:solidFill>
              </a:rPr>
              <a:t>02</a:t>
            </a:r>
            <a:br>
              <a:rPr lang="en-GB" dirty="0"/>
            </a:br>
            <a:r>
              <a:rPr lang="en-GB" dirty="0"/>
              <a:t>PROJECT </a:t>
            </a:r>
            <a:r>
              <a:rPr lang="en-GB" dirty="0">
                <a:solidFill>
                  <a:schemeClr val="accent2"/>
                </a:solidFill>
              </a:rPr>
              <a:t>WIREFRAME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825" name="Google Shape;2825;p37"/>
          <p:cNvSpPr txBox="1">
            <a:spLocks noGrp="1"/>
          </p:cNvSpPr>
          <p:nvPr>
            <p:ph type="subTitle" idx="1"/>
          </p:nvPr>
        </p:nvSpPr>
        <p:spPr>
          <a:xfrm>
            <a:off x="1632103" y="2134277"/>
            <a:ext cx="4344300" cy="1986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r>
              <a:rPr lang="en-US" b="1" dirty="0"/>
              <a:t>User Journey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lvl="1" algn="l">
              <a:buFont typeface="+mj-lt"/>
              <a:buAutoNum type="arabicPeriod"/>
            </a:pPr>
            <a:r>
              <a:rPr lang="en-US" dirty="0"/>
              <a:t>Select product.</a:t>
            </a:r>
          </a:p>
          <a:p>
            <a:pPr lvl="1" algn="l">
              <a:buFont typeface="+mj-lt"/>
              <a:buAutoNum type="arabicPeriod"/>
            </a:pPr>
            <a:r>
              <a:rPr lang="en-US" dirty="0"/>
              <a:t>View demand trends, actual vs. predicted, and forecast.</a:t>
            </a:r>
          </a:p>
        </p:txBody>
      </p:sp>
      <p:grpSp>
        <p:nvGrpSpPr>
          <p:cNvPr id="2826" name="Google Shape;2826;p37"/>
          <p:cNvGrpSpPr/>
          <p:nvPr/>
        </p:nvGrpSpPr>
        <p:grpSpPr>
          <a:xfrm flipH="1">
            <a:off x="4149801" y="4474986"/>
            <a:ext cx="883262" cy="242091"/>
            <a:chOff x="2300350" y="2601250"/>
            <a:chExt cx="2275275" cy="623625"/>
          </a:xfrm>
        </p:grpSpPr>
        <p:sp>
          <p:nvSpPr>
            <p:cNvPr id="2827" name="Google Shape;2827;p3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3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3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3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3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3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33" name="Google Shape;2833;p37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34" name="Google Shape;2834;p37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835" name="Google Shape;2835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9" name="Google Shape;2849;p37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850" name="Google Shape;2850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5" name="Google Shape;2855;p37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56" name="Google Shape;2856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7" name="Google Shape;285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67" name="Google Shape;2867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68" name="Google Shape;2868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59B74E-F058-7FB2-2C64-DBEA86CB9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712" y="458630"/>
            <a:ext cx="5500576" cy="459981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4E6F8DC-054B-B5E9-BCF8-C96D123AC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100" y="52340"/>
            <a:ext cx="7717800" cy="387142"/>
          </a:xfrm>
        </p:spPr>
        <p:txBody>
          <a:bodyPr/>
          <a:lstStyle/>
          <a:p>
            <a:r>
              <a:rPr lang="en-US" sz="24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9140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946962" y="2645741"/>
            <a:ext cx="2621999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1286998" y="1164043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233234" y="12104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Users</a:t>
            </a:r>
            <a:endParaRPr sz="1600"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4125462" y="1087324"/>
            <a:ext cx="3863066" cy="553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Retail Managers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Supply Chain Planners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697041" y="2737879"/>
            <a:ext cx="2884533" cy="258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Key Features</a:t>
            </a:r>
            <a:endParaRPr sz="1600"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3712543" y="2482127"/>
            <a:ext cx="369977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Demand visualization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Predicted vs Actual comparison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Future sales forecast</a:t>
            </a:r>
          </a:p>
        </p:txBody>
      </p: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24;p37"/>
          <p:cNvSpPr txBox="1"/>
          <p:nvPr/>
        </p:nvSpPr>
        <p:spPr>
          <a:xfrm>
            <a:off x="1868102" y="156244"/>
            <a:ext cx="4830410" cy="73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03</a:t>
            </a:r>
            <a:br>
              <a:rPr lang="en-US" dirty="0"/>
            </a:br>
            <a:r>
              <a:rPr lang="en-US" dirty="0"/>
              <a:t>END USERS &amp; </a:t>
            </a:r>
            <a:r>
              <a:rPr lang="en-US" dirty="0">
                <a:solidFill>
                  <a:schemeClr val="accent2"/>
                </a:solidFill>
              </a:rPr>
              <a:t>FEATURES</a:t>
            </a:r>
          </a:p>
        </p:txBody>
      </p:sp>
      <p:sp>
        <p:nvSpPr>
          <p:cNvPr id="28" name="Google Shape;2985;p40"/>
          <p:cNvSpPr/>
          <p:nvPr/>
        </p:nvSpPr>
        <p:spPr>
          <a:xfrm>
            <a:off x="617483" y="4208587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87;p40"/>
          <p:cNvSpPr txBox="1"/>
          <p:nvPr/>
        </p:nvSpPr>
        <p:spPr>
          <a:xfrm>
            <a:off x="697041" y="4293339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600" dirty="0"/>
              <a:t>User Value</a:t>
            </a:r>
          </a:p>
        </p:txBody>
      </p:sp>
      <p:sp>
        <p:nvSpPr>
          <p:cNvPr id="30" name="Google Shape;2990;p40"/>
          <p:cNvSpPr txBox="1"/>
          <p:nvPr/>
        </p:nvSpPr>
        <p:spPr>
          <a:xfrm>
            <a:off x="3434995" y="4220963"/>
            <a:ext cx="3263517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pPr marL="139700" indent="0" algn="l"/>
            <a:r>
              <a:rPr lang="en-US" dirty="0"/>
              <a:t>Optimize stock and reduce shortages/overstock.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3" name="Google Shape;2883;p38"/>
          <p:cNvSpPr txBox="1">
            <a:spLocks noGrp="1"/>
          </p:cNvSpPr>
          <p:nvPr>
            <p:ph type="title"/>
          </p:nvPr>
        </p:nvSpPr>
        <p:spPr>
          <a:xfrm>
            <a:off x="713100" y="655288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DATA </a:t>
            </a:r>
            <a:r>
              <a:rPr lang="en-GB" sz="4000" dirty="0">
                <a:solidFill>
                  <a:schemeClr val="accent2"/>
                </a:solidFill>
              </a:rPr>
              <a:t>STRUCTURE</a:t>
            </a:r>
            <a:endParaRPr sz="4000" dirty="0">
              <a:solidFill>
                <a:schemeClr val="accent2"/>
              </a:solidFill>
            </a:endParaRPr>
          </a:p>
        </p:txBody>
      </p:sp>
      <p:sp>
        <p:nvSpPr>
          <p:cNvPr id="2885" name="Google Shape;2885;p38"/>
          <p:cNvSpPr txBox="1">
            <a:spLocks noGrp="1"/>
          </p:cNvSpPr>
          <p:nvPr>
            <p:ph type="title" idx="2"/>
          </p:nvPr>
        </p:nvSpPr>
        <p:spPr>
          <a:xfrm>
            <a:off x="3132450" y="-36951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 dirty="0"/>
              <a:t>04</a:t>
            </a:r>
            <a:endParaRPr sz="4000" dirty="0"/>
          </a:p>
        </p:txBody>
      </p:sp>
      <p:grpSp>
        <p:nvGrpSpPr>
          <p:cNvPr id="2886" name="Google Shape;2886;p38"/>
          <p:cNvGrpSpPr/>
          <p:nvPr/>
        </p:nvGrpSpPr>
        <p:grpSpPr>
          <a:xfrm rot="-5400000">
            <a:off x="2746097" y="-305671"/>
            <a:ext cx="1823016" cy="296643"/>
            <a:chOff x="7857346" y="3902355"/>
            <a:chExt cx="1823016" cy="296643"/>
          </a:xfrm>
        </p:grpSpPr>
        <p:sp>
          <p:nvSpPr>
            <p:cNvPr id="2887" name="Google Shape;2887;p3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3" name="Google Shape;2893;p38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94" name="Google Shape;2894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99" name="Google Shape;2899;p38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00" name="Google Shape;2900;p3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4" name="Google Shape;2914;p38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15" name="Google Shape;2915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16" name="Google Shape;2916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26" name="Google Shape;2926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27" name="Google Shape;292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7" name="Google Shape;2937;p38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38" name="Google Shape;2938;p3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825;p37">
            <a:extLst>
              <a:ext uri="{FF2B5EF4-FFF2-40B4-BE49-F238E27FC236}">
                <a16:creationId xmlns:a16="http://schemas.microsoft.com/office/drawing/2014/main" id="{BE8C20B3-339B-205C-AEA5-4DD45410907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83164" y="1791210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Dataset Name:</a:t>
            </a:r>
            <a:r>
              <a:rPr lang="en-US" sz="1400" dirty="0"/>
              <a:t> Historical Product Demand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Total Records:</a:t>
            </a:r>
            <a:r>
              <a:rPr lang="en-US" sz="1400" dirty="0"/>
              <a:t> 1,048,575</a:t>
            </a:r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Columns:</a:t>
            </a:r>
            <a:endParaRPr lang="en-US" sz="1400" dirty="0"/>
          </a:p>
          <a:p>
            <a:pPr marL="42545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Product Code (2160 unique values)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Warehouse (4 unique values)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Product Category (33 unique values)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Date (Some missing values: 11,239)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Order Demand (Contains non-numeric characters)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/>
          <p:cNvSpPr/>
          <p:nvPr/>
        </p:nvSpPr>
        <p:spPr>
          <a:xfrm>
            <a:off x="946962" y="2645741"/>
            <a:ext cx="2621999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/>
          <p:cNvSpPr/>
          <p:nvPr/>
        </p:nvSpPr>
        <p:spPr>
          <a:xfrm>
            <a:off x="1286998" y="1164043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0"/>
          <p:cNvSpPr txBox="1">
            <a:spLocks noGrp="1"/>
          </p:cNvSpPr>
          <p:nvPr>
            <p:ph type="title" idx="2"/>
          </p:nvPr>
        </p:nvSpPr>
        <p:spPr>
          <a:xfrm>
            <a:off x="1233234" y="12104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Typecasting</a:t>
            </a:r>
            <a:endParaRPr sz="1600" dirty="0"/>
          </a:p>
        </p:txBody>
      </p:sp>
      <p:sp>
        <p:nvSpPr>
          <p:cNvPr id="2988" name="Google Shape;2988;p40"/>
          <p:cNvSpPr txBox="1">
            <a:spLocks noGrp="1"/>
          </p:cNvSpPr>
          <p:nvPr>
            <p:ph type="subTitle" idx="1"/>
          </p:nvPr>
        </p:nvSpPr>
        <p:spPr>
          <a:xfrm>
            <a:off x="3962760" y="1222259"/>
            <a:ext cx="3863066" cy="5533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Convert Date to date/ time format and drop NA values </a:t>
            </a:r>
            <a:endParaRPr dirty="0"/>
          </a:p>
        </p:txBody>
      </p:sp>
      <p:sp>
        <p:nvSpPr>
          <p:cNvPr id="2989" name="Google Shape;2989;p40"/>
          <p:cNvSpPr txBox="1">
            <a:spLocks noGrp="1"/>
          </p:cNvSpPr>
          <p:nvPr>
            <p:ph type="title" idx="3"/>
          </p:nvPr>
        </p:nvSpPr>
        <p:spPr>
          <a:xfrm>
            <a:off x="697041" y="2737879"/>
            <a:ext cx="2884533" cy="258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Order-Demand Cleaning</a:t>
            </a:r>
            <a:endParaRPr sz="1600" dirty="0"/>
          </a:p>
        </p:txBody>
      </p:sp>
      <p:sp>
        <p:nvSpPr>
          <p:cNvPr id="2990" name="Google Shape;2990;p40"/>
          <p:cNvSpPr txBox="1">
            <a:spLocks noGrp="1"/>
          </p:cNvSpPr>
          <p:nvPr>
            <p:ph type="subTitle" idx="4"/>
          </p:nvPr>
        </p:nvSpPr>
        <p:spPr>
          <a:xfrm>
            <a:off x="4011251" y="2384830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Remove non-numeric characters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Convert to numeric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Drop missing and zero/negative values</a:t>
            </a:r>
          </a:p>
        </p:txBody>
      </p:sp>
      <p:sp>
        <p:nvSpPr>
          <p:cNvPr id="3005" name="Google Shape;3005;p40"/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24;p37"/>
          <p:cNvSpPr txBox="1"/>
          <p:nvPr/>
        </p:nvSpPr>
        <p:spPr>
          <a:xfrm>
            <a:off x="1928482" y="228893"/>
            <a:ext cx="4830410" cy="739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05</a:t>
            </a:r>
            <a:br>
              <a:rPr lang="en-US" dirty="0"/>
            </a:br>
            <a:r>
              <a:rPr lang="en-US" dirty="0"/>
              <a:t>DATA </a:t>
            </a:r>
            <a:r>
              <a:rPr lang="en-US" dirty="0">
                <a:solidFill>
                  <a:schemeClr val="accent2"/>
                </a:solidFill>
              </a:rPr>
              <a:t>PREPROCESSING</a:t>
            </a:r>
          </a:p>
        </p:txBody>
      </p:sp>
      <p:sp>
        <p:nvSpPr>
          <p:cNvPr id="28" name="Google Shape;2985;p40"/>
          <p:cNvSpPr/>
          <p:nvPr/>
        </p:nvSpPr>
        <p:spPr>
          <a:xfrm>
            <a:off x="617483" y="4208587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87;p40"/>
          <p:cNvSpPr txBox="1"/>
          <p:nvPr/>
        </p:nvSpPr>
        <p:spPr>
          <a:xfrm>
            <a:off x="697041" y="4293339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600" dirty="0"/>
              <a:t>Feature Engineering</a:t>
            </a:r>
          </a:p>
        </p:txBody>
      </p:sp>
      <p:sp>
        <p:nvSpPr>
          <p:cNvPr id="30" name="Google Shape;2990;p40"/>
          <p:cNvSpPr txBox="1"/>
          <p:nvPr/>
        </p:nvSpPr>
        <p:spPr>
          <a:xfrm>
            <a:off x="3434995" y="4127439"/>
            <a:ext cx="2884532" cy="7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Year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Month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Day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Weekday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/>
              <a:t>Lag and rolling features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3">
          <a:extLst>
            <a:ext uri="{FF2B5EF4-FFF2-40B4-BE49-F238E27FC236}">
              <a16:creationId xmlns:a16="http://schemas.microsoft.com/office/drawing/2014/main" id="{A9584742-C7C7-E93D-729B-2733422BD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p40">
            <a:extLst>
              <a:ext uri="{FF2B5EF4-FFF2-40B4-BE49-F238E27FC236}">
                <a16:creationId xmlns:a16="http://schemas.microsoft.com/office/drawing/2014/main" id="{21F6EDB5-37BC-77EA-5BB9-538FE0AECCEC}"/>
              </a:ext>
            </a:extLst>
          </p:cNvPr>
          <p:cNvSpPr/>
          <p:nvPr/>
        </p:nvSpPr>
        <p:spPr>
          <a:xfrm>
            <a:off x="812078" y="2644514"/>
            <a:ext cx="2621999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5" name="Google Shape;2985;p40">
            <a:extLst>
              <a:ext uri="{FF2B5EF4-FFF2-40B4-BE49-F238E27FC236}">
                <a16:creationId xmlns:a16="http://schemas.microsoft.com/office/drawing/2014/main" id="{356F3522-10F6-ED81-217B-0FF238625FD8}"/>
              </a:ext>
            </a:extLst>
          </p:cNvPr>
          <p:cNvSpPr/>
          <p:nvPr/>
        </p:nvSpPr>
        <p:spPr>
          <a:xfrm>
            <a:off x="812079" y="1895439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7" name="Google Shape;2987;p40">
            <a:extLst>
              <a:ext uri="{FF2B5EF4-FFF2-40B4-BE49-F238E27FC236}">
                <a16:creationId xmlns:a16="http://schemas.microsoft.com/office/drawing/2014/main" id="{BCBE8818-FB52-7B0C-2E7A-7660E1209FD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12077" y="1958439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Languages</a:t>
            </a:r>
            <a:endParaRPr sz="1600" dirty="0"/>
          </a:p>
        </p:txBody>
      </p:sp>
      <p:sp>
        <p:nvSpPr>
          <p:cNvPr id="2988" name="Google Shape;2988;p40">
            <a:extLst>
              <a:ext uri="{FF2B5EF4-FFF2-40B4-BE49-F238E27FC236}">
                <a16:creationId xmlns:a16="http://schemas.microsoft.com/office/drawing/2014/main" id="{93B6E59F-E2EA-F529-2BB6-B317BCEA94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97014" y="1765327"/>
            <a:ext cx="4112168" cy="74352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</a:t>
            </a:r>
            <a:endParaRPr dirty="0"/>
          </a:p>
        </p:txBody>
      </p:sp>
      <p:sp>
        <p:nvSpPr>
          <p:cNvPr id="2989" name="Google Shape;2989;p40">
            <a:extLst>
              <a:ext uri="{FF2B5EF4-FFF2-40B4-BE49-F238E27FC236}">
                <a16:creationId xmlns:a16="http://schemas.microsoft.com/office/drawing/2014/main" id="{A336A569-82C5-29B2-624B-0E03FDC3E059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81279" y="2715113"/>
            <a:ext cx="2884533" cy="2587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Frameworks</a:t>
            </a:r>
            <a:endParaRPr sz="1600" dirty="0"/>
          </a:p>
        </p:txBody>
      </p:sp>
      <p:grpSp>
        <p:nvGrpSpPr>
          <p:cNvPr id="3002" name="Google Shape;3002;p40">
            <a:extLst>
              <a:ext uri="{FF2B5EF4-FFF2-40B4-BE49-F238E27FC236}">
                <a16:creationId xmlns:a16="http://schemas.microsoft.com/office/drawing/2014/main" id="{A2AEBF15-48FE-B261-CA76-87989C43C70A}"/>
              </a:ext>
            </a:extLst>
          </p:cNvPr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3003" name="Google Shape;3003;p40">
              <a:extLst>
                <a:ext uri="{FF2B5EF4-FFF2-40B4-BE49-F238E27FC236}">
                  <a16:creationId xmlns:a16="http://schemas.microsoft.com/office/drawing/2014/main" id="{C026C878-B646-4BB2-617B-0A6192161E10}"/>
                </a:ext>
              </a:extLst>
            </p:cNvPr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0">
              <a:extLst>
                <a:ext uri="{FF2B5EF4-FFF2-40B4-BE49-F238E27FC236}">
                  <a16:creationId xmlns:a16="http://schemas.microsoft.com/office/drawing/2014/main" id="{C68B1DF9-63D5-8BE9-78CE-EF86BD9D0E29}"/>
                </a:ext>
              </a:extLst>
            </p:cNvPr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5" name="Google Shape;3005;p40">
            <a:extLst>
              <a:ext uri="{FF2B5EF4-FFF2-40B4-BE49-F238E27FC236}">
                <a16:creationId xmlns:a16="http://schemas.microsoft.com/office/drawing/2014/main" id="{7D7A378F-E280-5CBE-6F66-C762A6E7E92B}"/>
              </a:ext>
            </a:extLst>
          </p:cNvPr>
          <p:cNvSpPr/>
          <p:nvPr/>
        </p:nvSpPr>
        <p:spPr>
          <a:xfrm rot="10800000" flipH="1">
            <a:off x="-864812" y="425928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824;p37">
            <a:extLst>
              <a:ext uri="{FF2B5EF4-FFF2-40B4-BE49-F238E27FC236}">
                <a16:creationId xmlns:a16="http://schemas.microsoft.com/office/drawing/2014/main" id="{892814EF-C197-F9B5-9DFC-80366959C4E7}"/>
              </a:ext>
            </a:extLst>
          </p:cNvPr>
          <p:cNvSpPr txBox="1"/>
          <p:nvPr/>
        </p:nvSpPr>
        <p:spPr>
          <a:xfrm>
            <a:off x="1248561" y="62260"/>
            <a:ext cx="6115130" cy="14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pPr algn="ctr"/>
            <a:r>
              <a:rPr lang="en-US" dirty="0">
                <a:solidFill>
                  <a:schemeClr val="accent2"/>
                </a:solidFill>
              </a:rPr>
              <a:t>06</a:t>
            </a:r>
            <a:br>
              <a:rPr lang="en-US" dirty="0"/>
            </a:br>
            <a:r>
              <a:rPr lang="en-US" dirty="0"/>
              <a:t>PROGRAMMING </a:t>
            </a:r>
            <a:r>
              <a:rPr lang="en-US" dirty="0">
                <a:solidFill>
                  <a:schemeClr val="accent2"/>
                </a:solidFill>
              </a:rPr>
              <a:t>LANGUAGES</a:t>
            </a:r>
          </a:p>
        </p:txBody>
      </p:sp>
      <p:sp>
        <p:nvSpPr>
          <p:cNvPr id="28" name="Google Shape;2985;p40">
            <a:extLst>
              <a:ext uri="{FF2B5EF4-FFF2-40B4-BE49-F238E27FC236}">
                <a16:creationId xmlns:a16="http://schemas.microsoft.com/office/drawing/2014/main" id="{840734D6-9719-2246-2E25-8756ECBC7244}"/>
              </a:ext>
            </a:extLst>
          </p:cNvPr>
          <p:cNvSpPr/>
          <p:nvPr/>
        </p:nvSpPr>
        <p:spPr>
          <a:xfrm>
            <a:off x="812079" y="3364096"/>
            <a:ext cx="2621998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87;p40">
            <a:extLst>
              <a:ext uri="{FF2B5EF4-FFF2-40B4-BE49-F238E27FC236}">
                <a16:creationId xmlns:a16="http://schemas.microsoft.com/office/drawing/2014/main" id="{0198DB8F-5C9B-87AF-B54C-7414217C2BA0}"/>
              </a:ext>
            </a:extLst>
          </p:cNvPr>
          <p:cNvSpPr txBox="1"/>
          <p:nvPr/>
        </p:nvSpPr>
        <p:spPr>
          <a:xfrm>
            <a:off x="812077" y="3427096"/>
            <a:ext cx="262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1800" b="1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Exo"/>
              <a:buNone/>
              <a:defRPr sz="2000" b="0" i="0" u="none" strike="noStrike" cap="none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r>
              <a:rPr lang="en-US" sz="1600" dirty="0"/>
              <a:t>Supporting</a:t>
            </a:r>
          </a:p>
        </p:txBody>
      </p:sp>
      <p:sp>
        <p:nvSpPr>
          <p:cNvPr id="18" name="Google Shape;2988;p40">
            <a:extLst>
              <a:ext uri="{FF2B5EF4-FFF2-40B4-BE49-F238E27FC236}">
                <a16:creationId xmlns:a16="http://schemas.microsoft.com/office/drawing/2014/main" id="{5C3D1C45-650C-FBEE-09A2-E0029198D8D6}"/>
              </a:ext>
            </a:extLst>
          </p:cNvPr>
          <p:cNvSpPr txBox="1"/>
          <p:nvPr/>
        </p:nvSpPr>
        <p:spPr>
          <a:xfrm>
            <a:off x="3697014" y="2508856"/>
            <a:ext cx="4112168" cy="74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Dash</a:t>
            </a:r>
            <a:endParaRPr lang="ar-E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Plotly</a:t>
            </a:r>
            <a:endParaRPr lang="ar-E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19" name="Google Shape;2988;p40">
            <a:extLst>
              <a:ext uri="{FF2B5EF4-FFF2-40B4-BE49-F238E27FC236}">
                <a16:creationId xmlns:a16="http://schemas.microsoft.com/office/drawing/2014/main" id="{9E441211-9EB8-C8D9-1286-198B788B9D22}"/>
              </a:ext>
            </a:extLst>
          </p:cNvPr>
          <p:cNvSpPr txBox="1"/>
          <p:nvPr/>
        </p:nvSpPr>
        <p:spPr>
          <a:xfrm>
            <a:off x="3697014" y="3076995"/>
            <a:ext cx="4112168" cy="974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pPr marL="0" indent="0" algn="l"/>
            <a:r>
              <a:rPr lang="en-US" dirty="0" err="1"/>
              <a:t>Joblib</a:t>
            </a:r>
            <a:r>
              <a:rPr lang="en-US" dirty="0"/>
              <a:t> for model storage</a:t>
            </a:r>
          </a:p>
        </p:txBody>
      </p:sp>
      <p:sp>
        <p:nvSpPr>
          <p:cNvPr id="2" name="Google Shape;2988;p40">
            <a:extLst>
              <a:ext uri="{FF2B5EF4-FFF2-40B4-BE49-F238E27FC236}">
                <a16:creationId xmlns:a16="http://schemas.microsoft.com/office/drawing/2014/main" id="{5E5840D1-B57A-A2F7-DF5D-B29FA3D1A06E}"/>
              </a:ext>
            </a:extLst>
          </p:cNvPr>
          <p:cNvSpPr txBox="1"/>
          <p:nvPr/>
        </p:nvSpPr>
        <p:spPr>
          <a:xfrm>
            <a:off x="5051295" y="2498377"/>
            <a:ext cx="1761676" cy="743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 panose="020B0503020203020204"/>
              <a:buNone/>
              <a:defRPr sz="1400" b="0" i="0" u="none" strike="noStrike" cap="none">
                <a:solidFill>
                  <a:schemeClr val="lt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RandomForest</a:t>
            </a:r>
            <a:endParaRPr lang="ar-E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 err="1"/>
              <a:t>Mlflow</a:t>
            </a:r>
            <a:endParaRPr lang="ar-EG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</p:txBody>
      </p:sp>
    </p:spTree>
    <p:extLst>
      <p:ext uri="{BB962C8B-B14F-4D97-AF65-F5344CB8AC3E}">
        <p14:creationId xmlns:p14="http://schemas.microsoft.com/office/powerpoint/2010/main" val="184007698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380</Words>
  <Application>Microsoft Office PowerPoint</Application>
  <PresentationFormat>On-screen Show (16:9)</PresentationFormat>
  <Paragraphs>117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Exo</vt:lpstr>
      <vt:lpstr>PT Sans</vt:lpstr>
      <vt:lpstr>Arial</vt:lpstr>
      <vt:lpstr>Data Center Business Plan by Slidesgo</vt:lpstr>
      <vt:lpstr>SALES FORECASTING AND DEMAND PREDICTION</vt:lpstr>
      <vt:lpstr>TABLE OF CONTENTS</vt:lpstr>
      <vt:lpstr>01 PROJECT IDEA</vt:lpstr>
      <vt:lpstr>02 PROJECT WIREFRAME</vt:lpstr>
      <vt:lpstr>User Interface</vt:lpstr>
      <vt:lpstr>Users</vt:lpstr>
      <vt:lpstr>DATA STRUCTURE</vt:lpstr>
      <vt:lpstr>Typecasting</vt:lpstr>
      <vt:lpstr>Languages</vt:lpstr>
      <vt:lpstr>07 DATA VISUALIZATION</vt:lpstr>
      <vt:lpstr>Dashboard</vt:lpstr>
      <vt:lpstr>PowerPoint Presentation</vt:lpstr>
      <vt:lpstr>Timeseries Analysis Decomposition</vt:lpstr>
      <vt:lpstr>MACHINE LEARNING</vt:lpstr>
      <vt:lpstr>09 DELIVERABLES</vt:lpstr>
      <vt:lpstr>10 TEAM MEMBERS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FORECASTING AND DEMAND PREDICTION</dc:title>
  <dc:creator/>
  <cp:lastModifiedBy>خالد محيى الدين</cp:lastModifiedBy>
  <cp:revision>72</cp:revision>
  <dcterms:created xsi:type="dcterms:W3CDTF">2025-03-26T13:03:55Z</dcterms:created>
  <dcterms:modified xsi:type="dcterms:W3CDTF">2025-04-11T21:40:49Z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D2E598B4ED2B4EA3B8D9F4F19C8838C7_12</vt:lpwstr>
  </property>
  <property fmtid="{D5CDD505-2E9C-101B-9397-08002B2CF9AE}" pid="3" name="KSOProductBuildVer">
    <vt:lpwstr>1033-12.2.0.20326</vt:lpwstr>
  </property>
</Properties>
</file>