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70" r:id="rId6"/>
    <p:sldId id="258" r:id="rId7"/>
    <p:sldId id="271" r:id="rId8"/>
    <p:sldId id="272" r:id="rId9"/>
    <p:sldId id="266" r:id="rId10"/>
    <p:sldId id="273" r:id="rId11"/>
    <p:sldId id="267" r:id="rId12"/>
    <p:sldId id="277" r:id="rId13"/>
    <p:sldId id="275" r:id="rId14"/>
    <p:sldId id="268" r:id="rId15"/>
    <p:sldId id="280" r:id="rId16"/>
    <p:sldId id="281" r:id="rId17"/>
    <p:sldId id="265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ZIAMI Orane" initials="GO" lastIdx="1" clrIdx="0">
    <p:extLst>
      <p:ext uri="{19B8F6BF-5375-455C-9EA6-DF929625EA0E}">
        <p15:presenceInfo xmlns:p15="http://schemas.microsoft.com/office/powerpoint/2012/main" userId="GANZIAMI Orane" providerId="None"/>
      </p:ext>
    </p:extLst>
  </p:cmAuthor>
  <p:cmAuthor id="2" name="SAM-YIN-YANG Mikael" initials="SYYM" lastIdx="1" clrIdx="1">
    <p:extLst>
      <p:ext uri="{19B8F6BF-5375-455C-9EA6-DF929625EA0E}">
        <p15:presenceInfo xmlns:p15="http://schemas.microsoft.com/office/powerpoint/2012/main" userId="S::SAM-YIN-YANG.Mikael@ecoleql.onmicrosoft.com::6c9b7a57-9f14-422a-a270-93d5db858a4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AA13D-CA87-4489-9CE8-3EE85914C32B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D2D61069-9CF3-415E-B30D-B5D384D7AA3A}">
      <dgm:prSet phldrT="[Texte]"/>
      <dgm:spPr/>
      <dgm:t>
        <a:bodyPr/>
        <a:lstStyle/>
        <a:p>
          <a:r>
            <a:rPr lang="fr-FR" dirty="0"/>
            <a:t>Contexte</a:t>
          </a:r>
        </a:p>
      </dgm:t>
    </dgm:pt>
    <dgm:pt modelId="{584767DA-592A-4DCF-90A0-AABAAE8347FF}" type="parTrans" cxnId="{5FFBEA67-5FA4-4D77-A3F2-EE893B522652}">
      <dgm:prSet/>
      <dgm:spPr/>
      <dgm:t>
        <a:bodyPr/>
        <a:lstStyle/>
        <a:p>
          <a:endParaRPr lang="fr-FR"/>
        </a:p>
      </dgm:t>
    </dgm:pt>
    <dgm:pt modelId="{AC2AB7D3-4452-4E3B-B618-56E91717D74B}" type="sibTrans" cxnId="{5FFBEA67-5FA4-4D77-A3F2-EE893B522652}">
      <dgm:prSet/>
      <dgm:spPr/>
      <dgm:t>
        <a:bodyPr/>
        <a:lstStyle/>
        <a:p>
          <a:endParaRPr lang="fr-FR"/>
        </a:p>
      </dgm:t>
    </dgm:pt>
    <dgm:pt modelId="{53D12DE7-B345-4694-962F-E6B2ED86B63C}">
      <dgm:prSet phldrT="[Texte]"/>
      <dgm:spPr/>
      <dgm:t>
        <a:bodyPr/>
        <a:lstStyle/>
        <a:p>
          <a:r>
            <a:rPr lang="fr-FR" dirty="0"/>
            <a:t>Objectifs</a:t>
          </a:r>
        </a:p>
      </dgm:t>
    </dgm:pt>
    <dgm:pt modelId="{BA4CA952-9F9D-40E5-B710-475ECFCC3710}" type="parTrans" cxnId="{51292363-EB19-40FD-8908-B976B0739843}">
      <dgm:prSet/>
      <dgm:spPr/>
      <dgm:t>
        <a:bodyPr/>
        <a:lstStyle/>
        <a:p>
          <a:endParaRPr lang="fr-FR"/>
        </a:p>
      </dgm:t>
    </dgm:pt>
    <dgm:pt modelId="{9EE5D884-661B-42F6-B229-9C4CE5130F62}" type="sibTrans" cxnId="{51292363-EB19-40FD-8908-B976B0739843}">
      <dgm:prSet/>
      <dgm:spPr/>
      <dgm:t>
        <a:bodyPr/>
        <a:lstStyle/>
        <a:p>
          <a:endParaRPr lang="fr-FR"/>
        </a:p>
      </dgm:t>
    </dgm:pt>
    <dgm:pt modelId="{3621A443-3811-4585-A797-C251EE68E27F}">
      <dgm:prSet phldrT="[Texte]"/>
      <dgm:spPr/>
      <dgm:t>
        <a:bodyPr/>
        <a:lstStyle/>
        <a:p>
          <a:r>
            <a:rPr lang="fr-FR" dirty="0"/>
            <a:t>Moyens</a:t>
          </a:r>
        </a:p>
      </dgm:t>
    </dgm:pt>
    <dgm:pt modelId="{EB8DBD4B-EBFB-452B-AFC8-D149CD9D392F}" type="parTrans" cxnId="{A75566D2-45CF-486D-9D47-EE90D5A6305D}">
      <dgm:prSet/>
      <dgm:spPr/>
      <dgm:t>
        <a:bodyPr/>
        <a:lstStyle/>
        <a:p>
          <a:endParaRPr lang="fr-FR"/>
        </a:p>
      </dgm:t>
    </dgm:pt>
    <dgm:pt modelId="{5DEC1192-BD5A-4072-857E-EA860C9D286F}" type="sibTrans" cxnId="{A75566D2-45CF-486D-9D47-EE90D5A6305D}">
      <dgm:prSet/>
      <dgm:spPr/>
      <dgm:t>
        <a:bodyPr/>
        <a:lstStyle/>
        <a:p>
          <a:endParaRPr lang="fr-FR"/>
        </a:p>
      </dgm:t>
    </dgm:pt>
    <dgm:pt modelId="{BE328010-68C8-45F4-9BAA-86D3E35E78DE}">
      <dgm:prSet phldrT="[Texte]"/>
      <dgm:spPr/>
      <dgm:t>
        <a:bodyPr/>
        <a:lstStyle/>
        <a:p>
          <a:r>
            <a:rPr lang="fr-FR" dirty="0"/>
            <a:t>Méthodes</a:t>
          </a:r>
        </a:p>
      </dgm:t>
    </dgm:pt>
    <dgm:pt modelId="{9C12391B-03A8-4484-A15C-5F5A97FFDC69}" type="parTrans" cxnId="{54D70CF5-4602-490D-A30F-6B3938EBFC95}">
      <dgm:prSet/>
      <dgm:spPr/>
      <dgm:t>
        <a:bodyPr/>
        <a:lstStyle/>
        <a:p>
          <a:endParaRPr lang="fr-FR"/>
        </a:p>
      </dgm:t>
    </dgm:pt>
    <dgm:pt modelId="{6DA0A0FD-C710-44B6-863F-ED5554B7F8C6}" type="sibTrans" cxnId="{54D70CF5-4602-490D-A30F-6B3938EBFC95}">
      <dgm:prSet/>
      <dgm:spPr/>
      <dgm:t>
        <a:bodyPr/>
        <a:lstStyle/>
        <a:p>
          <a:endParaRPr lang="fr-FR"/>
        </a:p>
      </dgm:t>
    </dgm:pt>
    <dgm:pt modelId="{BC804B96-2C7A-4FA8-AF81-FD09DC4ED03B}">
      <dgm:prSet phldrT="[Texte]"/>
      <dgm:spPr/>
      <dgm:t>
        <a:bodyPr/>
        <a:lstStyle/>
        <a:p>
          <a:r>
            <a:rPr lang="fr-FR" dirty="0"/>
            <a:t>Résultats</a:t>
          </a:r>
        </a:p>
      </dgm:t>
    </dgm:pt>
    <dgm:pt modelId="{A483C23C-9854-463F-8DAB-C92823772CB2}" type="parTrans" cxnId="{F03107B3-8550-4B5F-A5F6-D28B1981E556}">
      <dgm:prSet/>
      <dgm:spPr/>
      <dgm:t>
        <a:bodyPr/>
        <a:lstStyle/>
        <a:p>
          <a:endParaRPr lang="fr-FR"/>
        </a:p>
      </dgm:t>
    </dgm:pt>
    <dgm:pt modelId="{4862C53F-05C6-44F9-8996-C65D8876EDE8}" type="sibTrans" cxnId="{F03107B3-8550-4B5F-A5F6-D28B1981E556}">
      <dgm:prSet/>
      <dgm:spPr/>
      <dgm:t>
        <a:bodyPr/>
        <a:lstStyle/>
        <a:p>
          <a:endParaRPr lang="fr-FR"/>
        </a:p>
      </dgm:t>
    </dgm:pt>
    <dgm:pt modelId="{A1AEFCB6-2C0F-4E55-BEBB-F3C436B8E6A2}" type="pres">
      <dgm:prSet presAssocID="{026AA13D-CA87-4489-9CE8-3EE85914C32B}" presName="Name0" presStyleCnt="0">
        <dgm:presLayoutVars>
          <dgm:dir/>
          <dgm:animLvl val="lvl"/>
          <dgm:resizeHandles val="exact"/>
        </dgm:presLayoutVars>
      </dgm:prSet>
      <dgm:spPr/>
    </dgm:pt>
    <dgm:pt modelId="{74D844CD-1F79-4382-B5BA-FAF7CFC00B5F}" type="pres">
      <dgm:prSet presAssocID="{D2D61069-9CF3-415E-B30D-B5D384D7AA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25B7F6-AC81-4010-B4CF-245C589908EB}" type="pres">
      <dgm:prSet presAssocID="{AC2AB7D3-4452-4E3B-B618-56E91717D74B}" presName="parTxOnlySpace" presStyleCnt="0"/>
      <dgm:spPr/>
    </dgm:pt>
    <dgm:pt modelId="{5091E9E4-522F-4622-9A5B-4C16D0949A34}" type="pres">
      <dgm:prSet presAssocID="{53D12DE7-B345-4694-962F-E6B2ED86B63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1A23C19-F193-4917-B0AA-176D003F6A18}" type="pres">
      <dgm:prSet presAssocID="{9EE5D884-661B-42F6-B229-9C4CE5130F62}" presName="parTxOnlySpace" presStyleCnt="0"/>
      <dgm:spPr/>
    </dgm:pt>
    <dgm:pt modelId="{7B4994F4-E88F-4869-B0D5-56AAEC67D8F0}" type="pres">
      <dgm:prSet presAssocID="{3621A443-3811-4585-A797-C251EE68E27F}" presName="parTxOnly" presStyleLbl="node1" presStyleIdx="2" presStyleCnt="5" custLinFactNeighborY="-4080">
        <dgm:presLayoutVars>
          <dgm:chMax val="0"/>
          <dgm:chPref val="0"/>
          <dgm:bulletEnabled val="1"/>
        </dgm:presLayoutVars>
      </dgm:prSet>
      <dgm:spPr/>
    </dgm:pt>
    <dgm:pt modelId="{19158728-01C6-4F5B-9A30-1739CF4EA3CF}" type="pres">
      <dgm:prSet presAssocID="{5DEC1192-BD5A-4072-857E-EA860C9D286F}" presName="parTxOnlySpace" presStyleCnt="0"/>
      <dgm:spPr/>
    </dgm:pt>
    <dgm:pt modelId="{B2769A31-C3EF-4FD9-A457-46C683E8C13D}" type="pres">
      <dgm:prSet presAssocID="{BE328010-68C8-45F4-9BAA-86D3E35E78D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984BC-AA34-4E78-B852-1FD304453A6B}" type="pres">
      <dgm:prSet presAssocID="{6DA0A0FD-C710-44B6-863F-ED5554B7F8C6}" presName="parTxOnlySpace" presStyleCnt="0"/>
      <dgm:spPr/>
    </dgm:pt>
    <dgm:pt modelId="{8FFF9AB8-A6E4-4928-8391-818B8D5244D0}" type="pres">
      <dgm:prSet presAssocID="{BC804B96-2C7A-4FA8-AF81-FD09DC4ED03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B26B20F-9847-4EE8-AB60-97E5A9029F4B}" type="presOf" srcId="{D2D61069-9CF3-415E-B30D-B5D384D7AA3A}" destId="{74D844CD-1F79-4382-B5BA-FAF7CFC00B5F}" srcOrd="0" destOrd="0" presId="urn:microsoft.com/office/officeart/2005/8/layout/chevron1"/>
    <dgm:cxn modelId="{3CB54D24-C0EB-42D2-8286-537BF53660CB}" type="presOf" srcId="{BC804B96-2C7A-4FA8-AF81-FD09DC4ED03B}" destId="{8FFF9AB8-A6E4-4928-8391-818B8D5244D0}" srcOrd="0" destOrd="0" presId="urn:microsoft.com/office/officeart/2005/8/layout/chevron1"/>
    <dgm:cxn modelId="{47788941-2F7B-4708-A4BF-947EFABA21DF}" type="presOf" srcId="{BE328010-68C8-45F4-9BAA-86D3E35E78DE}" destId="{B2769A31-C3EF-4FD9-A457-46C683E8C13D}" srcOrd="0" destOrd="0" presId="urn:microsoft.com/office/officeart/2005/8/layout/chevron1"/>
    <dgm:cxn modelId="{51292363-EB19-40FD-8908-B976B0739843}" srcId="{026AA13D-CA87-4489-9CE8-3EE85914C32B}" destId="{53D12DE7-B345-4694-962F-E6B2ED86B63C}" srcOrd="1" destOrd="0" parTransId="{BA4CA952-9F9D-40E5-B710-475ECFCC3710}" sibTransId="{9EE5D884-661B-42F6-B229-9C4CE5130F62}"/>
    <dgm:cxn modelId="{5FFBEA67-5FA4-4D77-A3F2-EE893B522652}" srcId="{026AA13D-CA87-4489-9CE8-3EE85914C32B}" destId="{D2D61069-9CF3-415E-B30D-B5D384D7AA3A}" srcOrd="0" destOrd="0" parTransId="{584767DA-592A-4DCF-90A0-AABAAE8347FF}" sibTransId="{AC2AB7D3-4452-4E3B-B618-56E91717D74B}"/>
    <dgm:cxn modelId="{60F3DBA9-8341-4A88-BBB2-C24E427D37A0}" type="presOf" srcId="{53D12DE7-B345-4694-962F-E6B2ED86B63C}" destId="{5091E9E4-522F-4622-9A5B-4C16D0949A34}" srcOrd="0" destOrd="0" presId="urn:microsoft.com/office/officeart/2005/8/layout/chevron1"/>
    <dgm:cxn modelId="{150B5EB2-BB65-4419-AA7A-A227EEF1EC63}" type="presOf" srcId="{026AA13D-CA87-4489-9CE8-3EE85914C32B}" destId="{A1AEFCB6-2C0F-4E55-BEBB-F3C436B8E6A2}" srcOrd="0" destOrd="0" presId="urn:microsoft.com/office/officeart/2005/8/layout/chevron1"/>
    <dgm:cxn modelId="{F03107B3-8550-4B5F-A5F6-D28B1981E556}" srcId="{026AA13D-CA87-4489-9CE8-3EE85914C32B}" destId="{BC804B96-2C7A-4FA8-AF81-FD09DC4ED03B}" srcOrd="4" destOrd="0" parTransId="{A483C23C-9854-463F-8DAB-C92823772CB2}" sibTransId="{4862C53F-05C6-44F9-8996-C65D8876EDE8}"/>
    <dgm:cxn modelId="{A75566D2-45CF-486D-9D47-EE90D5A6305D}" srcId="{026AA13D-CA87-4489-9CE8-3EE85914C32B}" destId="{3621A443-3811-4585-A797-C251EE68E27F}" srcOrd="2" destOrd="0" parTransId="{EB8DBD4B-EBFB-452B-AFC8-D149CD9D392F}" sibTransId="{5DEC1192-BD5A-4072-857E-EA860C9D286F}"/>
    <dgm:cxn modelId="{B3A810DA-13A8-4D47-AD71-52AE16F60539}" type="presOf" srcId="{3621A443-3811-4585-A797-C251EE68E27F}" destId="{7B4994F4-E88F-4869-B0D5-56AAEC67D8F0}" srcOrd="0" destOrd="0" presId="urn:microsoft.com/office/officeart/2005/8/layout/chevron1"/>
    <dgm:cxn modelId="{54D70CF5-4602-490D-A30F-6B3938EBFC95}" srcId="{026AA13D-CA87-4489-9CE8-3EE85914C32B}" destId="{BE328010-68C8-45F4-9BAA-86D3E35E78DE}" srcOrd="3" destOrd="0" parTransId="{9C12391B-03A8-4484-A15C-5F5A97FFDC69}" sibTransId="{6DA0A0FD-C710-44B6-863F-ED5554B7F8C6}"/>
    <dgm:cxn modelId="{8176CC20-57AB-4004-9753-03A67CBA84F8}" type="presParOf" srcId="{A1AEFCB6-2C0F-4E55-BEBB-F3C436B8E6A2}" destId="{74D844CD-1F79-4382-B5BA-FAF7CFC00B5F}" srcOrd="0" destOrd="0" presId="urn:microsoft.com/office/officeart/2005/8/layout/chevron1"/>
    <dgm:cxn modelId="{6EA3F173-EA70-457A-824D-0007E2377F5B}" type="presParOf" srcId="{A1AEFCB6-2C0F-4E55-BEBB-F3C436B8E6A2}" destId="{9025B7F6-AC81-4010-B4CF-245C589908EB}" srcOrd="1" destOrd="0" presId="urn:microsoft.com/office/officeart/2005/8/layout/chevron1"/>
    <dgm:cxn modelId="{D7E57F9F-93FF-4CFC-BDD3-143D4B465638}" type="presParOf" srcId="{A1AEFCB6-2C0F-4E55-BEBB-F3C436B8E6A2}" destId="{5091E9E4-522F-4622-9A5B-4C16D0949A34}" srcOrd="2" destOrd="0" presId="urn:microsoft.com/office/officeart/2005/8/layout/chevron1"/>
    <dgm:cxn modelId="{F872B8E9-AC20-4BA7-81F4-CD512C5D2C75}" type="presParOf" srcId="{A1AEFCB6-2C0F-4E55-BEBB-F3C436B8E6A2}" destId="{F1A23C19-F193-4917-B0AA-176D003F6A18}" srcOrd="3" destOrd="0" presId="urn:microsoft.com/office/officeart/2005/8/layout/chevron1"/>
    <dgm:cxn modelId="{DB52E860-3E29-4429-AFA0-0233152DF455}" type="presParOf" srcId="{A1AEFCB6-2C0F-4E55-BEBB-F3C436B8E6A2}" destId="{7B4994F4-E88F-4869-B0D5-56AAEC67D8F0}" srcOrd="4" destOrd="0" presId="urn:microsoft.com/office/officeart/2005/8/layout/chevron1"/>
    <dgm:cxn modelId="{F4F867A0-A691-408A-BE59-31ECAD7D3B0A}" type="presParOf" srcId="{A1AEFCB6-2C0F-4E55-BEBB-F3C436B8E6A2}" destId="{19158728-01C6-4F5B-9A30-1739CF4EA3CF}" srcOrd="5" destOrd="0" presId="urn:microsoft.com/office/officeart/2005/8/layout/chevron1"/>
    <dgm:cxn modelId="{297E7B75-890A-43D2-B1A9-B8402A49EAE2}" type="presParOf" srcId="{A1AEFCB6-2C0F-4E55-BEBB-F3C436B8E6A2}" destId="{B2769A31-C3EF-4FD9-A457-46C683E8C13D}" srcOrd="6" destOrd="0" presId="urn:microsoft.com/office/officeart/2005/8/layout/chevron1"/>
    <dgm:cxn modelId="{A3246196-2580-457D-8E97-9DF4704CB524}" type="presParOf" srcId="{A1AEFCB6-2C0F-4E55-BEBB-F3C436B8E6A2}" destId="{8D8984BC-AA34-4E78-B852-1FD304453A6B}" srcOrd="7" destOrd="0" presId="urn:microsoft.com/office/officeart/2005/8/layout/chevron1"/>
    <dgm:cxn modelId="{D8A02BA9-5DAB-436F-8C4C-2B2F1D7B8C14}" type="presParOf" srcId="{A1AEFCB6-2C0F-4E55-BEBB-F3C436B8E6A2}" destId="{8FFF9AB8-A6E4-4928-8391-818B8D5244D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6AA13D-CA87-4489-9CE8-3EE85914C32B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D61069-9CF3-415E-B30D-B5D384D7AA3A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584767DA-592A-4DCF-90A0-AABAAE8347FF}" type="parTrans" cxnId="{5FFBEA67-5FA4-4D77-A3F2-EE893B522652}">
      <dgm:prSet/>
      <dgm:spPr/>
      <dgm:t>
        <a:bodyPr/>
        <a:lstStyle/>
        <a:p>
          <a:endParaRPr lang="fr-FR"/>
        </a:p>
      </dgm:t>
    </dgm:pt>
    <dgm:pt modelId="{AC2AB7D3-4452-4E3B-B618-56E91717D74B}" type="sibTrans" cxnId="{5FFBEA67-5FA4-4D77-A3F2-EE893B522652}">
      <dgm:prSet/>
      <dgm:spPr/>
      <dgm:t>
        <a:bodyPr/>
        <a:lstStyle/>
        <a:p>
          <a:endParaRPr lang="fr-FR"/>
        </a:p>
      </dgm:t>
    </dgm:pt>
    <dgm:pt modelId="{53D12DE7-B345-4694-962F-E6B2ED86B63C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Objectifs</a:t>
          </a:r>
        </a:p>
      </dgm:t>
    </dgm:pt>
    <dgm:pt modelId="{BA4CA952-9F9D-40E5-B710-475ECFCC3710}" type="parTrans" cxnId="{51292363-EB19-40FD-8908-B976B0739843}">
      <dgm:prSet/>
      <dgm:spPr/>
      <dgm:t>
        <a:bodyPr/>
        <a:lstStyle/>
        <a:p>
          <a:endParaRPr lang="fr-FR"/>
        </a:p>
      </dgm:t>
    </dgm:pt>
    <dgm:pt modelId="{9EE5D884-661B-42F6-B229-9C4CE5130F62}" type="sibTrans" cxnId="{51292363-EB19-40FD-8908-B976B0739843}">
      <dgm:prSet/>
      <dgm:spPr/>
      <dgm:t>
        <a:bodyPr/>
        <a:lstStyle/>
        <a:p>
          <a:endParaRPr lang="fr-FR"/>
        </a:p>
      </dgm:t>
    </dgm:pt>
    <dgm:pt modelId="{3621A443-3811-4585-A797-C251EE68E27F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Moyens</a:t>
          </a:r>
        </a:p>
      </dgm:t>
    </dgm:pt>
    <dgm:pt modelId="{EB8DBD4B-EBFB-452B-AFC8-D149CD9D392F}" type="parTrans" cxnId="{A75566D2-45CF-486D-9D47-EE90D5A6305D}">
      <dgm:prSet/>
      <dgm:spPr/>
      <dgm:t>
        <a:bodyPr/>
        <a:lstStyle/>
        <a:p>
          <a:endParaRPr lang="fr-FR"/>
        </a:p>
      </dgm:t>
    </dgm:pt>
    <dgm:pt modelId="{5DEC1192-BD5A-4072-857E-EA860C9D286F}" type="sibTrans" cxnId="{A75566D2-45CF-486D-9D47-EE90D5A6305D}">
      <dgm:prSet/>
      <dgm:spPr/>
      <dgm:t>
        <a:bodyPr/>
        <a:lstStyle/>
        <a:p>
          <a:endParaRPr lang="fr-FR"/>
        </a:p>
      </dgm:t>
    </dgm:pt>
    <dgm:pt modelId="{BE328010-68C8-45F4-9BAA-86D3E35E78DE}">
      <dgm:prSet phldrT="[Texte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fr-FR" dirty="0"/>
            <a:t>Méthodes</a:t>
          </a:r>
        </a:p>
      </dgm:t>
    </dgm:pt>
    <dgm:pt modelId="{9C12391B-03A8-4484-A15C-5F5A97FFDC69}" type="parTrans" cxnId="{54D70CF5-4602-490D-A30F-6B3938EBFC95}">
      <dgm:prSet/>
      <dgm:spPr/>
      <dgm:t>
        <a:bodyPr/>
        <a:lstStyle/>
        <a:p>
          <a:endParaRPr lang="fr-FR"/>
        </a:p>
      </dgm:t>
    </dgm:pt>
    <dgm:pt modelId="{6DA0A0FD-C710-44B6-863F-ED5554B7F8C6}" type="sibTrans" cxnId="{54D70CF5-4602-490D-A30F-6B3938EBFC95}">
      <dgm:prSet/>
      <dgm:spPr/>
      <dgm:t>
        <a:bodyPr/>
        <a:lstStyle/>
        <a:p>
          <a:endParaRPr lang="fr-FR"/>
        </a:p>
      </dgm:t>
    </dgm:pt>
    <dgm:pt modelId="{BC804B96-2C7A-4FA8-AF81-FD09DC4ED03B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A483C23C-9854-463F-8DAB-C92823772CB2}" type="parTrans" cxnId="{F03107B3-8550-4B5F-A5F6-D28B1981E556}">
      <dgm:prSet/>
      <dgm:spPr/>
      <dgm:t>
        <a:bodyPr/>
        <a:lstStyle/>
        <a:p>
          <a:endParaRPr lang="fr-FR"/>
        </a:p>
      </dgm:t>
    </dgm:pt>
    <dgm:pt modelId="{4862C53F-05C6-44F9-8996-C65D8876EDE8}" type="sibTrans" cxnId="{F03107B3-8550-4B5F-A5F6-D28B1981E556}">
      <dgm:prSet/>
      <dgm:spPr/>
      <dgm:t>
        <a:bodyPr/>
        <a:lstStyle/>
        <a:p>
          <a:endParaRPr lang="fr-FR"/>
        </a:p>
      </dgm:t>
    </dgm:pt>
    <dgm:pt modelId="{A1AEFCB6-2C0F-4E55-BEBB-F3C436B8E6A2}" type="pres">
      <dgm:prSet presAssocID="{026AA13D-CA87-4489-9CE8-3EE85914C32B}" presName="Name0" presStyleCnt="0">
        <dgm:presLayoutVars>
          <dgm:dir/>
          <dgm:animLvl val="lvl"/>
          <dgm:resizeHandles val="exact"/>
        </dgm:presLayoutVars>
      </dgm:prSet>
      <dgm:spPr/>
    </dgm:pt>
    <dgm:pt modelId="{74D844CD-1F79-4382-B5BA-FAF7CFC00B5F}" type="pres">
      <dgm:prSet presAssocID="{D2D61069-9CF3-415E-B30D-B5D384D7AA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25B7F6-AC81-4010-B4CF-245C589908EB}" type="pres">
      <dgm:prSet presAssocID="{AC2AB7D3-4452-4E3B-B618-56E91717D74B}" presName="parTxOnlySpace" presStyleCnt="0"/>
      <dgm:spPr/>
    </dgm:pt>
    <dgm:pt modelId="{5091E9E4-522F-4622-9A5B-4C16D0949A34}" type="pres">
      <dgm:prSet presAssocID="{53D12DE7-B345-4694-962F-E6B2ED86B63C}" presName="parTxOnly" presStyleLbl="node1" presStyleIdx="1" presStyleCnt="5" custLinFactNeighborX="-20107" custLinFactNeighborY="1675">
        <dgm:presLayoutVars>
          <dgm:chMax val="0"/>
          <dgm:chPref val="0"/>
          <dgm:bulletEnabled val="1"/>
        </dgm:presLayoutVars>
      </dgm:prSet>
      <dgm:spPr/>
    </dgm:pt>
    <dgm:pt modelId="{F1A23C19-F193-4917-B0AA-176D003F6A18}" type="pres">
      <dgm:prSet presAssocID="{9EE5D884-661B-42F6-B229-9C4CE5130F62}" presName="parTxOnlySpace" presStyleCnt="0"/>
      <dgm:spPr/>
    </dgm:pt>
    <dgm:pt modelId="{7B4994F4-E88F-4869-B0D5-56AAEC67D8F0}" type="pres">
      <dgm:prSet presAssocID="{3621A443-3811-4585-A797-C251EE68E27F}" presName="parTxOnly" presStyleLbl="node1" presStyleIdx="2" presStyleCnt="5" custLinFactNeighborX="1" custLinFactNeighborY="947">
        <dgm:presLayoutVars>
          <dgm:chMax val="0"/>
          <dgm:chPref val="0"/>
          <dgm:bulletEnabled val="1"/>
        </dgm:presLayoutVars>
      </dgm:prSet>
      <dgm:spPr/>
    </dgm:pt>
    <dgm:pt modelId="{19158728-01C6-4F5B-9A30-1739CF4EA3CF}" type="pres">
      <dgm:prSet presAssocID="{5DEC1192-BD5A-4072-857E-EA860C9D286F}" presName="parTxOnlySpace" presStyleCnt="0"/>
      <dgm:spPr/>
    </dgm:pt>
    <dgm:pt modelId="{B2769A31-C3EF-4FD9-A457-46C683E8C13D}" type="pres">
      <dgm:prSet presAssocID="{BE328010-68C8-45F4-9BAA-86D3E35E78D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984BC-AA34-4E78-B852-1FD304453A6B}" type="pres">
      <dgm:prSet presAssocID="{6DA0A0FD-C710-44B6-863F-ED5554B7F8C6}" presName="parTxOnlySpace" presStyleCnt="0"/>
      <dgm:spPr/>
    </dgm:pt>
    <dgm:pt modelId="{8FFF9AB8-A6E4-4928-8391-818B8D5244D0}" type="pres">
      <dgm:prSet presAssocID="{BC804B96-2C7A-4FA8-AF81-FD09DC4ED03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B26B20F-9847-4EE8-AB60-97E5A9029F4B}" type="presOf" srcId="{D2D61069-9CF3-415E-B30D-B5D384D7AA3A}" destId="{74D844CD-1F79-4382-B5BA-FAF7CFC00B5F}" srcOrd="0" destOrd="0" presId="urn:microsoft.com/office/officeart/2005/8/layout/chevron1"/>
    <dgm:cxn modelId="{3CB54D24-C0EB-42D2-8286-537BF53660CB}" type="presOf" srcId="{BC804B96-2C7A-4FA8-AF81-FD09DC4ED03B}" destId="{8FFF9AB8-A6E4-4928-8391-818B8D5244D0}" srcOrd="0" destOrd="0" presId="urn:microsoft.com/office/officeart/2005/8/layout/chevron1"/>
    <dgm:cxn modelId="{47788941-2F7B-4708-A4BF-947EFABA21DF}" type="presOf" srcId="{BE328010-68C8-45F4-9BAA-86D3E35E78DE}" destId="{B2769A31-C3EF-4FD9-A457-46C683E8C13D}" srcOrd="0" destOrd="0" presId="urn:microsoft.com/office/officeart/2005/8/layout/chevron1"/>
    <dgm:cxn modelId="{51292363-EB19-40FD-8908-B976B0739843}" srcId="{026AA13D-CA87-4489-9CE8-3EE85914C32B}" destId="{53D12DE7-B345-4694-962F-E6B2ED86B63C}" srcOrd="1" destOrd="0" parTransId="{BA4CA952-9F9D-40E5-B710-475ECFCC3710}" sibTransId="{9EE5D884-661B-42F6-B229-9C4CE5130F62}"/>
    <dgm:cxn modelId="{5FFBEA67-5FA4-4D77-A3F2-EE893B522652}" srcId="{026AA13D-CA87-4489-9CE8-3EE85914C32B}" destId="{D2D61069-9CF3-415E-B30D-B5D384D7AA3A}" srcOrd="0" destOrd="0" parTransId="{584767DA-592A-4DCF-90A0-AABAAE8347FF}" sibTransId="{AC2AB7D3-4452-4E3B-B618-56E91717D74B}"/>
    <dgm:cxn modelId="{60F3DBA9-8341-4A88-BBB2-C24E427D37A0}" type="presOf" srcId="{53D12DE7-B345-4694-962F-E6B2ED86B63C}" destId="{5091E9E4-522F-4622-9A5B-4C16D0949A34}" srcOrd="0" destOrd="0" presId="urn:microsoft.com/office/officeart/2005/8/layout/chevron1"/>
    <dgm:cxn modelId="{150B5EB2-BB65-4419-AA7A-A227EEF1EC63}" type="presOf" srcId="{026AA13D-CA87-4489-9CE8-3EE85914C32B}" destId="{A1AEFCB6-2C0F-4E55-BEBB-F3C436B8E6A2}" srcOrd="0" destOrd="0" presId="urn:microsoft.com/office/officeart/2005/8/layout/chevron1"/>
    <dgm:cxn modelId="{F03107B3-8550-4B5F-A5F6-D28B1981E556}" srcId="{026AA13D-CA87-4489-9CE8-3EE85914C32B}" destId="{BC804B96-2C7A-4FA8-AF81-FD09DC4ED03B}" srcOrd="4" destOrd="0" parTransId="{A483C23C-9854-463F-8DAB-C92823772CB2}" sibTransId="{4862C53F-05C6-44F9-8996-C65D8876EDE8}"/>
    <dgm:cxn modelId="{A75566D2-45CF-486D-9D47-EE90D5A6305D}" srcId="{026AA13D-CA87-4489-9CE8-3EE85914C32B}" destId="{3621A443-3811-4585-A797-C251EE68E27F}" srcOrd="2" destOrd="0" parTransId="{EB8DBD4B-EBFB-452B-AFC8-D149CD9D392F}" sibTransId="{5DEC1192-BD5A-4072-857E-EA860C9D286F}"/>
    <dgm:cxn modelId="{B3A810DA-13A8-4D47-AD71-52AE16F60539}" type="presOf" srcId="{3621A443-3811-4585-A797-C251EE68E27F}" destId="{7B4994F4-E88F-4869-B0D5-56AAEC67D8F0}" srcOrd="0" destOrd="0" presId="urn:microsoft.com/office/officeart/2005/8/layout/chevron1"/>
    <dgm:cxn modelId="{54D70CF5-4602-490D-A30F-6B3938EBFC95}" srcId="{026AA13D-CA87-4489-9CE8-3EE85914C32B}" destId="{BE328010-68C8-45F4-9BAA-86D3E35E78DE}" srcOrd="3" destOrd="0" parTransId="{9C12391B-03A8-4484-A15C-5F5A97FFDC69}" sibTransId="{6DA0A0FD-C710-44B6-863F-ED5554B7F8C6}"/>
    <dgm:cxn modelId="{8176CC20-57AB-4004-9753-03A67CBA84F8}" type="presParOf" srcId="{A1AEFCB6-2C0F-4E55-BEBB-F3C436B8E6A2}" destId="{74D844CD-1F79-4382-B5BA-FAF7CFC00B5F}" srcOrd="0" destOrd="0" presId="urn:microsoft.com/office/officeart/2005/8/layout/chevron1"/>
    <dgm:cxn modelId="{6EA3F173-EA70-457A-824D-0007E2377F5B}" type="presParOf" srcId="{A1AEFCB6-2C0F-4E55-BEBB-F3C436B8E6A2}" destId="{9025B7F6-AC81-4010-B4CF-245C589908EB}" srcOrd="1" destOrd="0" presId="urn:microsoft.com/office/officeart/2005/8/layout/chevron1"/>
    <dgm:cxn modelId="{D7E57F9F-93FF-4CFC-BDD3-143D4B465638}" type="presParOf" srcId="{A1AEFCB6-2C0F-4E55-BEBB-F3C436B8E6A2}" destId="{5091E9E4-522F-4622-9A5B-4C16D0949A34}" srcOrd="2" destOrd="0" presId="urn:microsoft.com/office/officeart/2005/8/layout/chevron1"/>
    <dgm:cxn modelId="{F872B8E9-AC20-4BA7-81F4-CD512C5D2C75}" type="presParOf" srcId="{A1AEFCB6-2C0F-4E55-BEBB-F3C436B8E6A2}" destId="{F1A23C19-F193-4917-B0AA-176D003F6A18}" srcOrd="3" destOrd="0" presId="urn:microsoft.com/office/officeart/2005/8/layout/chevron1"/>
    <dgm:cxn modelId="{DB52E860-3E29-4429-AFA0-0233152DF455}" type="presParOf" srcId="{A1AEFCB6-2C0F-4E55-BEBB-F3C436B8E6A2}" destId="{7B4994F4-E88F-4869-B0D5-56AAEC67D8F0}" srcOrd="4" destOrd="0" presId="urn:microsoft.com/office/officeart/2005/8/layout/chevron1"/>
    <dgm:cxn modelId="{F4F867A0-A691-408A-BE59-31ECAD7D3B0A}" type="presParOf" srcId="{A1AEFCB6-2C0F-4E55-BEBB-F3C436B8E6A2}" destId="{19158728-01C6-4F5B-9A30-1739CF4EA3CF}" srcOrd="5" destOrd="0" presId="urn:microsoft.com/office/officeart/2005/8/layout/chevron1"/>
    <dgm:cxn modelId="{297E7B75-890A-43D2-B1A9-B8402A49EAE2}" type="presParOf" srcId="{A1AEFCB6-2C0F-4E55-BEBB-F3C436B8E6A2}" destId="{B2769A31-C3EF-4FD9-A457-46C683E8C13D}" srcOrd="6" destOrd="0" presId="urn:microsoft.com/office/officeart/2005/8/layout/chevron1"/>
    <dgm:cxn modelId="{A3246196-2580-457D-8E97-9DF4704CB524}" type="presParOf" srcId="{A1AEFCB6-2C0F-4E55-BEBB-F3C436B8E6A2}" destId="{8D8984BC-AA34-4E78-B852-1FD304453A6B}" srcOrd="7" destOrd="0" presId="urn:microsoft.com/office/officeart/2005/8/layout/chevron1"/>
    <dgm:cxn modelId="{D8A02BA9-5DAB-436F-8C4C-2B2F1D7B8C14}" type="presParOf" srcId="{A1AEFCB6-2C0F-4E55-BEBB-F3C436B8E6A2}" destId="{8FFF9AB8-A6E4-4928-8391-818B8D5244D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6AA13D-CA87-4489-9CE8-3EE85914C32B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D2D61069-9CF3-415E-B30D-B5D384D7AA3A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584767DA-592A-4DCF-90A0-AABAAE8347FF}" type="parTrans" cxnId="{5FFBEA67-5FA4-4D77-A3F2-EE893B522652}">
      <dgm:prSet/>
      <dgm:spPr/>
      <dgm:t>
        <a:bodyPr/>
        <a:lstStyle/>
        <a:p>
          <a:endParaRPr lang="fr-FR"/>
        </a:p>
      </dgm:t>
    </dgm:pt>
    <dgm:pt modelId="{AC2AB7D3-4452-4E3B-B618-56E91717D74B}" type="sibTrans" cxnId="{5FFBEA67-5FA4-4D77-A3F2-EE893B522652}">
      <dgm:prSet/>
      <dgm:spPr/>
      <dgm:t>
        <a:bodyPr/>
        <a:lstStyle/>
        <a:p>
          <a:endParaRPr lang="fr-FR"/>
        </a:p>
      </dgm:t>
    </dgm:pt>
    <dgm:pt modelId="{53D12DE7-B345-4694-962F-E6B2ED86B63C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Objectifs</a:t>
          </a:r>
        </a:p>
      </dgm:t>
    </dgm:pt>
    <dgm:pt modelId="{BA4CA952-9F9D-40E5-B710-475ECFCC3710}" type="parTrans" cxnId="{51292363-EB19-40FD-8908-B976B0739843}">
      <dgm:prSet/>
      <dgm:spPr/>
      <dgm:t>
        <a:bodyPr/>
        <a:lstStyle/>
        <a:p>
          <a:endParaRPr lang="fr-FR"/>
        </a:p>
      </dgm:t>
    </dgm:pt>
    <dgm:pt modelId="{9EE5D884-661B-42F6-B229-9C4CE5130F62}" type="sibTrans" cxnId="{51292363-EB19-40FD-8908-B976B0739843}">
      <dgm:prSet/>
      <dgm:spPr/>
      <dgm:t>
        <a:bodyPr/>
        <a:lstStyle/>
        <a:p>
          <a:endParaRPr lang="fr-FR"/>
        </a:p>
      </dgm:t>
    </dgm:pt>
    <dgm:pt modelId="{3621A443-3811-4585-A797-C251EE68E27F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Moyens</a:t>
          </a:r>
        </a:p>
      </dgm:t>
    </dgm:pt>
    <dgm:pt modelId="{EB8DBD4B-EBFB-452B-AFC8-D149CD9D392F}" type="parTrans" cxnId="{A75566D2-45CF-486D-9D47-EE90D5A6305D}">
      <dgm:prSet/>
      <dgm:spPr/>
      <dgm:t>
        <a:bodyPr/>
        <a:lstStyle/>
        <a:p>
          <a:endParaRPr lang="fr-FR"/>
        </a:p>
      </dgm:t>
    </dgm:pt>
    <dgm:pt modelId="{5DEC1192-BD5A-4072-857E-EA860C9D286F}" type="sibTrans" cxnId="{A75566D2-45CF-486D-9D47-EE90D5A6305D}">
      <dgm:prSet/>
      <dgm:spPr/>
      <dgm:t>
        <a:bodyPr/>
        <a:lstStyle/>
        <a:p>
          <a:endParaRPr lang="fr-FR"/>
        </a:p>
      </dgm:t>
    </dgm:pt>
    <dgm:pt modelId="{BE328010-68C8-45F4-9BAA-86D3E35E78DE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Méthodes</a:t>
          </a:r>
        </a:p>
      </dgm:t>
    </dgm:pt>
    <dgm:pt modelId="{9C12391B-03A8-4484-A15C-5F5A97FFDC69}" type="parTrans" cxnId="{54D70CF5-4602-490D-A30F-6B3938EBFC95}">
      <dgm:prSet/>
      <dgm:spPr/>
      <dgm:t>
        <a:bodyPr/>
        <a:lstStyle/>
        <a:p>
          <a:endParaRPr lang="fr-FR"/>
        </a:p>
      </dgm:t>
    </dgm:pt>
    <dgm:pt modelId="{6DA0A0FD-C710-44B6-863F-ED5554B7F8C6}" type="sibTrans" cxnId="{54D70CF5-4602-490D-A30F-6B3938EBFC95}">
      <dgm:prSet/>
      <dgm:spPr/>
      <dgm:t>
        <a:bodyPr/>
        <a:lstStyle/>
        <a:p>
          <a:endParaRPr lang="fr-FR"/>
        </a:p>
      </dgm:t>
    </dgm:pt>
    <dgm:pt modelId="{BC804B96-2C7A-4FA8-AF81-FD09DC4ED03B}">
      <dgm:prSet phldrT="[Texte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A483C23C-9854-463F-8DAB-C92823772CB2}" type="parTrans" cxnId="{F03107B3-8550-4B5F-A5F6-D28B1981E556}">
      <dgm:prSet/>
      <dgm:spPr/>
      <dgm:t>
        <a:bodyPr/>
        <a:lstStyle/>
        <a:p>
          <a:endParaRPr lang="fr-FR"/>
        </a:p>
      </dgm:t>
    </dgm:pt>
    <dgm:pt modelId="{4862C53F-05C6-44F9-8996-C65D8876EDE8}" type="sibTrans" cxnId="{F03107B3-8550-4B5F-A5F6-D28B1981E556}">
      <dgm:prSet/>
      <dgm:spPr/>
      <dgm:t>
        <a:bodyPr/>
        <a:lstStyle/>
        <a:p>
          <a:endParaRPr lang="fr-FR"/>
        </a:p>
      </dgm:t>
    </dgm:pt>
    <dgm:pt modelId="{A1AEFCB6-2C0F-4E55-BEBB-F3C436B8E6A2}" type="pres">
      <dgm:prSet presAssocID="{026AA13D-CA87-4489-9CE8-3EE85914C32B}" presName="Name0" presStyleCnt="0">
        <dgm:presLayoutVars>
          <dgm:dir/>
          <dgm:animLvl val="lvl"/>
          <dgm:resizeHandles val="exact"/>
        </dgm:presLayoutVars>
      </dgm:prSet>
      <dgm:spPr/>
    </dgm:pt>
    <dgm:pt modelId="{74D844CD-1F79-4382-B5BA-FAF7CFC00B5F}" type="pres">
      <dgm:prSet presAssocID="{D2D61069-9CF3-415E-B30D-B5D384D7AA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25B7F6-AC81-4010-B4CF-245C589908EB}" type="pres">
      <dgm:prSet presAssocID="{AC2AB7D3-4452-4E3B-B618-56E91717D74B}" presName="parTxOnlySpace" presStyleCnt="0"/>
      <dgm:spPr/>
    </dgm:pt>
    <dgm:pt modelId="{5091E9E4-522F-4622-9A5B-4C16D0949A34}" type="pres">
      <dgm:prSet presAssocID="{53D12DE7-B345-4694-962F-E6B2ED86B63C}" presName="parTxOnly" presStyleLbl="node1" presStyleIdx="1" presStyleCnt="5" custLinFactNeighborX="-20107" custLinFactNeighborY="1675">
        <dgm:presLayoutVars>
          <dgm:chMax val="0"/>
          <dgm:chPref val="0"/>
          <dgm:bulletEnabled val="1"/>
        </dgm:presLayoutVars>
      </dgm:prSet>
      <dgm:spPr/>
    </dgm:pt>
    <dgm:pt modelId="{F1A23C19-F193-4917-B0AA-176D003F6A18}" type="pres">
      <dgm:prSet presAssocID="{9EE5D884-661B-42F6-B229-9C4CE5130F62}" presName="parTxOnlySpace" presStyleCnt="0"/>
      <dgm:spPr/>
    </dgm:pt>
    <dgm:pt modelId="{7B4994F4-E88F-4869-B0D5-56AAEC67D8F0}" type="pres">
      <dgm:prSet presAssocID="{3621A443-3811-4585-A797-C251EE68E27F}" presName="parTxOnly" presStyleLbl="node1" presStyleIdx="2" presStyleCnt="5" custLinFactNeighborX="1" custLinFactNeighborY="947">
        <dgm:presLayoutVars>
          <dgm:chMax val="0"/>
          <dgm:chPref val="0"/>
          <dgm:bulletEnabled val="1"/>
        </dgm:presLayoutVars>
      </dgm:prSet>
      <dgm:spPr/>
    </dgm:pt>
    <dgm:pt modelId="{19158728-01C6-4F5B-9A30-1739CF4EA3CF}" type="pres">
      <dgm:prSet presAssocID="{5DEC1192-BD5A-4072-857E-EA860C9D286F}" presName="parTxOnlySpace" presStyleCnt="0"/>
      <dgm:spPr/>
    </dgm:pt>
    <dgm:pt modelId="{B2769A31-C3EF-4FD9-A457-46C683E8C13D}" type="pres">
      <dgm:prSet presAssocID="{BE328010-68C8-45F4-9BAA-86D3E35E78D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984BC-AA34-4E78-B852-1FD304453A6B}" type="pres">
      <dgm:prSet presAssocID="{6DA0A0FD-C710-44B6-863F-ED5554B7F8C6}" presName="parTxOnlySpace" presStyleCnt="0"/>
      <dgm:spPr/>
    </dgm:pt>
    <dgm:pt modelId="{8FFF9AB8-A6E4-4928-8391-818B8D5244D0}" type="pres">
      <dgm:prSet presAssocID="{BC804B96-2C7A-4FA8-AF81-FD09DC4ED03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B26B20F-9847-4EE8-AB60-97E5A9029F4B}" type="presOf" srcId="{D2D61069-9CF3-415E-B30D-B5D384D7AA3A}" destId="{74D844CD-1F79-4382-B5BA-FAF7CFC00B5F}" srcOrd="0" destOrd="0" presId="urn:microsoft.com/office/officeart/2005/8/layout/chevron1"/>
    <dgm:cxn modelId="{3CB54D24-C0EB-42D2-8286-537BF53660CB}" type="presOf" srcId="{BC804B96-2C7A-4FA8-AF81-FD09DC4ED03B}" destId="{8FFF9AB8-A6E4-4928-8391-818B8D5244D0}" srcOrd="0" destOrd="0" presId="urn:microsoft.com/office/officeart/2005/8/layout/chevron1"/>
    <dgm:cxn modelId="{47788941-2F7B-4708-A4BF-947EFABA21DF}" type="presOf" srcId="{BE328010-68C8-45F4-9BAA-86D3E35E78DE}" destId="{B2769A31-C3EF-4FD9-A457-46C683E8C13D}" srcOrd="0" destOrd="0" presId="urn:microsoft.com/office/officeart/2005/8/layout/chevron1"/>
    <dgm:cxn modelId="{51292363-EB19-40FD-8908-B976B0739843}" srcId="{026AA13D-CA87-4489-9CE8-3EE85914C32B}" destId="{53D12DE7-B345-4694-962F-E6B2ED86B63C}" srcOrd="1" destOrd="0" parTransId="{BA4CA952-9F9D-40E5-B710-475ECFCC3710}" sibTransId="{9EE5D884-661B-42F6-B229-9C4CE5130F62}"/>
    <dgm:cxn modelId="{5FFBEA67-5FA4-4D77-A3F2-EE893B522652}" srcId="{026AA13D-CA87-4489-9CE8-3EE85914C32B}" destId="{D2D61069-9CF3-415E-B30D-B5D384D7AA3A}" srcOrd="0" destOrd="0" parTransId="{584767DA-592A-4DCF-90A0-AABAAE8347FF}" sibTransId="{AC2AB7D3-4452-4E3B-B618-56E91717D74B}"/>
    <dgm:cxn modelId="{60F3DBA9-8341-4A88-BBB2-C24E427D37A0}" type="presOf" srcId="{53D12DE7-B345-4694-962F-E6B2ED86B63C}" destId="{5091E9E4-522F-4622-9A5B-4C16D0949A34}" srcOrd="0" destOrd="0" presId="urn:microsoft.com/office/officeart/2005/8/layout/chevron1"/>
    <dgm:cxn modelId="{150B5EB2-BB65-4419-AA7A-A227EEF1EC63}" type="presOf" srcId="{026AA13D-CA87-4489-9CE8-3EE85914C32B}" destId="{A1AEFCB6-2C0F-4E55-BEBB-F3C436B8E6A2}" srcOrd="0" destOrd="0" presId="urn:microsoft.com/office/officeart/2005/8/layout/chevron1"/>
    <dgm:cxn modelId="{F03107B3-8550-4B5F-A5F6-D28B1981E556}" srcId="{026AA13D-CA87-4489-9CE8-3EE85914C32B}" destId="{BC804B96-2C7A-4FA8-AF81-FD09DC4ED03B}" srcOrd="4" destOrd="0" parTransId="{A483C23C-9854-463F-8DAB-C92823772CB2}" sibTransId="{4862C53F-05C6-44F9-8996-C65D8876EDE8}"/>
    <dgm:cxn modelId="{A75566D2-45CF-486D-9D47-EE90D5A6305D}" srcId="{026AA13D-CA87-4489-9CE8-3EE85914C32B}" destId="{3621A443-3811-4585-A797-C251EE68E27F}" srcOrd="2" destOrd="0" parTransId="{EB8DBD4B-EBFB-452B-AFC8-D149CD9D392F}" sibTransId="{5DEC1192-BD5A-4072-857E-EA860C9D286F}"/>
    <dgm:cxn modelId="{B3A810DA-13A8-4D47-AD71-52AE16F60539}" type="presOf" srcId="{3621A443-3811-4585-A797-C251EE68E27F}" destId="{7B4994F4-E88F-4869-B0D5-56AAEC67D8F0}" srcOrd="0" destOrd="0" presId="urn:microsoft.com/office/officeart/2005/8/layout/chevron1"/>
    <dgm:cxn modelId="{54D70CF5-4602-490D-A30F-6B3938EBFC95}" srcId="{026AA13D-CA87-4489-9CE8-3EE85914C32B}" destId="{BE328010-68C8-45F4-9BAA-86D3E35E78DE}" srcOrd="3" destOrd="0" parTransId="{9C12391B-03A8-4484-A15C-5F5A97FFDC69}" sibTransId="{6DA0A0FD-C710-44B6-863F-ED5554B7F8C6}"/>
    <dgm:cxn modelId="{8176CC20-57AB-4004-9753-03A67CBA84F8}" type="presParOf" srcId="{A1AEFCB6-2C0F-4E55-BEBB-F3C436B8E6A2}" destId="{74D844CD-1F79-4382-B5BA-FAF7CFC00B5F}" srcOrd="0" destOrd="0" presId="urn:microsoft.com/office/officeart/2005/8/layout/chevron1"/>
    <dgm:cxn modelId="{6EA3F173-EA70-457A-824D-0007E2377F5B}" type="presParOf" srcId="{A1AEFCB6-2C0F-4E55-BEBB-F3C436B8E6A2}" destId="{9025B7F6-AC81-4010-B4CF-245C589908EB}" srcOrd="1" destOrd="0" presId="urn:microsoft.com/office/officeart/2005/8/layout/chevron1"/>
    <dgm:cxn modelId="{D7E57F9F-93FF-4CFC-BDD3-143D4B465638}" type="presParOf" srcId="{A1AEFCB6-2C0F-4E55-BEBB-F3C436B8E6A2}" destId="{5091E9E4-522F-4622-9A5B-4C16D0949A34}" srcOrd="2" destOrd="0" presId="urn:microsoft.com/office/officeart/2005/8/layout/chevron1"/>
    <dgm:cxn modelId="{F872B8E9-AC20-4BA7-81F4-CD512C5D2C75}" type="presParOf" srcId="{A1AEFCB6-2C0F-4E55-BEBB-F3C436B8E6A2}" destId="{F1A23C19-F193-4917-B0AA-176D003F6A18}" srcOrd="3" destOrd="0" presId="urn:microsoft.com/office/officeart/2005/8/layout/chevron1"/>
    <dgm:cxn modelId="{DB52E860-3E29-4429-AFA0-0233152DF455}" type="presParOf" srcId="{A1AEFCB6-2C0F-4E55-BEBB-F3C436B8E6A2}" destId="{7B4994F4-E88F-4869-B0D5-56AAEC67D8F0}" srcOrd="4" destOrd="0" presId="urn:microsoft.com/office/officeart/2005/8/layout/chevron1"/>
    <dgm:cxn modelId="{F4F867A0-A691-408A-BE59-31ECAD7D3B0A}" type="presParOf" srcId="{A1AEFCB6-2C0F-4E55-BEBB-F3C436B8E6A2}" destId="{19158728-01C6-4F5B-9A30-1739CF4EA3CF}" srcOrd="5" destOrd="0" presId="urn:microsoft.com/office/officeart/2005/8/layout/chevron1"/>
    <dgm:cxn modelId="{297E7B75-890A-43D2-B1A9-B8402A49EAE2}" type="presParOf" srcId="{A1AEFCB6-2C0F-4E55-BEBB-F3C436B8E6A2}" destId="{B2769A31-C3EF-4FD9-A457-46C683E8C13D}" srcOrd="6" destOrd="0" presId="urn:microsoft.com/office/officeart/2005/8/layout/chevron1"/>
    <dgm:cxn modelId="{A3246196-2580-457D-8E97-9DF4704CB524}" type="presParOf" srcId="{A1AEFCB6-2C0F-4E55-BEBB-F3C436B8E6A2}" destId="{8D8984BC-AA34-4E78-B852-1FD304453A6B}" srcOrd="7" destOrd="0" presId="urn:microsoft.com/office/officeart/2005/8/layout/chevron1"/>
    <dgm:cxn modelId="{D8A02BA9-5DAB-436F-8C4C-2B2F1D7B8C14}" type="presParOf" srcId="{A1AEFCB6-2C0F-4E55-BEBB-F3C436B8E6A2}" destId="{8FFF9AB8-A6E4-4928-8391-818B8D5244D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6AA13D-CA87-4489-9CE8-3EE85914C32B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D2D61069-9CF3-415E-B30D-B5D384D7AA3A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584767DA-592A-4DCF-90A0-AABAAE8347FF}" type="parTrans" cxnId="{5FFBEA67-5FA4-4D77-A3F2-EE893B522652}">
      <dgm:prSet/>
      <dgm:spPr/>
      <dgm:t>
        <a:bodyPr/>
        <a:lstStyle/>
        <a:p>
          <a:endParaRPr lang="fr-FR"/>
        </a:p>
      </dgm:t>
    </dgm:pt>
    <dgm:pt modelId="{AC2AB7D3-4452-4E3B-B618-56E91717D74B}" type="sibTrans" cxnId="{5FFBEA67-5FA4-4D77-A3F2-EE893B522652}">
      <dgm:prSet/>
      <dgm:spPr/>
      <dgm:t>
        <a:bodyPr/>
        <a:lstStyle/>
        <a:p>
          <a:endParaRPr lang="fr-FR"/>
        </a:p>
      </dgm:t>
    </dgm:pt>
    <dgm:pt modelId="{53D12DE7-B345-4694-962F-E6B2ED86B63C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Objectifs</a:t>
          </a:r>
        </a:p>
      </dgm:t>
    </dgm:pt>
    <dgm:pt modelId="{BA4CA952-9F9D-40E5-B710-475ECFCC3710}" type="parTrans" cxnId="{51292363-EB19-40FD-8908-B976B0739843}">
      <dgm:prSet/>
      <dgm:spPr/>
      <dgm:t>
        <a:bodyPr/>
        <a:lstStyle/>
        <a:p>
          <a:endParaRPr lang="fr-FR"/>
        </a:p>
      </dgm:t>
    </dgm:pt>
    <dgm:pt modelId="{9EE5D884-661B-42F6-B229-9C4CE5130F62}" type="sibTrans" cxnId="{51292363-EB19-40FD-8908-B976B0739843}">
      <dgm:prSet/>
      <dgm:spPr/>
      <dgm:t>
        <a:bodyPr/>
        <a:lstStyle/>
        <a:p>
          <a:endParaRPr lang="fr-FR"/>
        </a:p>
      </dgm:t>
    </dgm:pt>
    <dgm:pt modelId="{3621A443-3811-4585-A797-C251EE68E27F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Moyens</a:t>
          </a:r>
        </a:p>
      </dgm:t>
    </dgm:pt>
    <dgm:pt modelId="{EB8DBD4B-EBFB-452B-AFC8-D149CD9D392F}" type="parTrans" cxnId="{A75566D2-45CF-486D-9D47-EE90D5A6305D}">
      <dgm:prSet/>
      <dgm:spPr/>
      <dgm:t>
        <a:bodyPr/>
        <a:lstStyle/>
        <a:p>
          <a:endParaRPr lang="fr-FR"/>
        </a:p>
      </dgm:t>
    </dgm:pt>
    <dgm:pt modelId="{5DEC1192-BD5A-4072-857E-EA860C9D286F}" type="sibTrans" cxnId="{A75566D2-45CF-486D-9D47-EE90D5A6305D}">
      <dgm:prSet/>
      <dgm:spPr/>
      <dgm:t>
        <a:bodyPr/>
        <a:lstStyle/>
        <a:p>
          <a:endParaRPr lang="fr-FR"/>
        </a:p>
      </dgm:t>
    </dgm:pt>
    <dgm:pt modelId="{BE328010-68C8-45F4-9BAA-86D3E35E78DE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Méthodes</a:t>
          </a:r>
        </a:p>
      </dgm:t>
    </dgm:pt>
    <dgm:pt modelId="{9C12391B-03A8-4484-A15C-5F5A97FFDC69}" type="parTrans" cxnId="{54D70CF5-4602-490D-A30F-6B3938EBFC95}">
      <dgm:prSet/>
      <dgm:spPr/>
      <dgm:t>
        <a:bodyPr/>
        <a:lstStyle/>
        <a:p>
          <a:endParaRPr lang="fr-FR"/>
        </a:p>
      </dgm:t>
    </dgm:pt>
    <dgm:pt modelId="{6DA0A0FD-C710-44B6-863F-ED5554B7F8C6}" type="sibTrans" cxnId="{54D70CF5-4602-490D-A30F-6B3938EBFC95}">
      <dgm:prSet/>
      <dgm:spPr/>
      <dgm:t>
        <a:bodyPr/>
        <a:lstStyle/>
        <a:p>
          <a:endParaRPr lang="fr-FR"/>
        </a:p>
      </dgm:t>
    </dgm:pt>
    <dgm:pt modelId="{BC804B96-2C7A-4FA8-AF81-FD09DC4ED03B}">
      <dgm:prSet phldrT="[Texte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A483C23C-9854-463F-8DAB-C92823772CB2}" type="parTrans" cxnId="{F03107B3-8550-4B5F-A5F6-D28B1981E556}">
      <dgm:prSet/>
      <dgm:spPr/>
      <dgm:t>
        <a:bodyPr/>
        <a:lstStyle/>
        <a:p>
          <a:endParaRPr lang="fr-FR"/>
        </a:p>
      </dgm:t>
    </dgm:pt>
    <dgm:pt modelId="{4862C53F-05C6-44F9-8996-C65D8876EDE8}" type="sibTrans" cxnId="{F03107B3-8550-4B5F-A5F6-D28B1981E556}">
      <dgm:prSet/>
      <dgm:spPr/>
      <dgm:t>
        <a:bodyPr/>
        <a:lstStyle/>
        <a:p>
          <a:endParaRPr lang="fr-FR"/>
        </a:p>
      </dgm:t>
    </dgm:pt>
    <dgm:pt modelId="{A1AEFCB6-2C0F-4E55-BEBB-F3C436B8E6A2}" type="pres">
      <dgm:prSet presAssocID="{026AA13D-CA87-4489-9CE8-3EE85914C32B}" presName="Name0" presStyleCnt="0">
        <dgm:presLayoutVars>
          <dgm:dir/>
          <dgm:animLvl val="lvl"/>
          <dgm:resizeHandles val="exact"/>
        </dgm:presLayoutVars>
      </dgm:prSet>
      <dgm:spPr/>
    </dgm:pt>
    <dgm:pt modelId="{74D844CD-1F79-4382-B5BA-FAF7CFC00B5F}" type="pres">
      <dgm:prSet presAssocID="{D2D61069-9CF3-415E-B30D-B5D384D7AA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25B7F6-AC81-4010-B4CF-245C589908EB}" type="pres">
      <dgm:prSet presAssocID="{AC2AB7D3-4452-4E3B-B618-56E91717D74B}" presName="parTxOnlySpace" presStyleCnt="0"/>
      <dgm:spPr/>
    </dgm:pt>
    <dgm:pt modelId="{5091E9E4-522F-4622-9A5B-4C16D0949A34}" type="pres">
      <dgm:prSet presAssocID="{53D12DE7-B345-4694-962F-E6B2ED86B63C}" presName="parTxOnly" presStyleLbl="node1" presStyleIdx="1" presStyleCnt="5" custLinFactNeighborX="-20107" custLinFactNeighborY="1675">
        <dgm:presLayoutVars>
          <dgm:chMax val="0"/>
          <dgm:chPref val="0"/>
          <dgm:bulletEnabled val="1"/>
        </dgm:presLayoutVars>
      </dgm:prSet>
      <dgm:spPr/>
    </dgm:pt>
    <dgm:pt modelId="{F1A23C19-F193-4917-B0AA-176D003F6A18}" type="pres">
      <dgm:prSet presAssocID="{9EE5D884-661B-42F6-B229-9C4CE5130F62}" presName="parTxOnlySpace" presStyleCnt="0"/>
      <dgm:spPr/>
    </dgm:pt>
    <dgm:pt modelId="{7B4994F4-E88F-4869-B0D5-56AAEC67D8F0}" type="pres">
      <dgm:prSet presAssocID="{3621A443-3811-4585-A797-C251EE68E27F}" presName="parTxOnly" presStyleLbl="node1" presStyleIdx="2" presStyleCnt="5" custLinFactNeighborX="1" custLinFactNeighborY="947">
        <dgm:presLayoutVars>
          <dgm:chMax val="0"/>
          <dgm:chPref val="0"/>
          <dgm:bulletEnabled val="1"/>
        </dgm:presLayoutVars>
      </dgm:prSet>
      <dgm:spPr/>
    </dgm:pt>
    <dgm:pt modelId="{19158728-01C6-4F5B-9A30-1739CF4EA3CF}" type="pres">
      <dgm:prSet presAssocID="{5DEC1192-BD5A-4072-857E-EA860C9D286F}" presName="parTxOnlySpace" presStyleCnt="0"/>
      <dgm:spPr/>
    </dgm:pt>
    <dgm:pt modelId="{B2769A31-C3EF-4FD9-A457-46C683E8C13D}" type="pres">
      <dgm:prSet presAssocID="{BE328010-68C8-45F4-9BAA-86D3E35E78D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984BC-AA34-4E78-B852-1FD304453A6B}" type="pres">
      <dgm:prSet presAssocID="{6DA0A0FD-C710-44B6-863F-ED5554B7F8C6}" presName="parTxOnlySpace" presStyleCnt="0"/>
      <dgm:spPr/>
    </dgm:pt>
    <dgm:pt modelId="{8FFF9AB8-A6E4-4928-8391-818B8D5244D0}" type="pres">
      <dgm:prSet presAssocID="{BC804B96-2C7A-4FA8-AF81-FD09DC4ED03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B26B20F-9847-4EE8-AB60-97E5A9029F4B}" type="presOf" srcId="{D2D61069-9CF3-415E-B30D-B5D384D7AA3A}" destId="{74D844CD-1F79-4382-B5BA-FAF7CFC00B5F}" srcOrd="0" destOrd="0" presId="urn:microsoft.com/office/officeart/2005/8/layout/chevron1"/>
    <dgm:cxn modelId="{3CB54D24-C0EB-42D2-8286-537BF53660CB}" type="presOf" srcId="{BC804B96-2C7A-4FA8-AF81-FD09DC4ED03B}" destId="{8FFF9AB8-A6E4-4928-8391-818B8D5244D0}" srcOrd="0" destOrd="0" presId="urn:microsoft.com/office/officeart/2005/8/layout/chevron1"/>
    <dgm:cxn modelId="{47788941-2F7B-4708-A4BF-947EFABA21DF}" type="presOf" srcId="{BE328010-68C8-45F4-9BAA-86D3E35E78DE}" destId="{B2769A31-C3EF-4FD9-A457-46C683E8C13D}" srcOrd="0" destOrd="0" presId="urn:microsoft.com/office/officeart/2005/8/layout/chevron1"/>
    <dgm:cxn modelId="{51292363-EB19-40FD-8908-B976B0739843}" srcId="{026AA13D-CA87-4489-9CE8-3EE85914C32B}" destId="{53D12DE7-B345-4694-962F-E6B2ED86B63C}" srcOrd="1" destOrd="0" parTransId="{BA4CA952-9F9D-40E5-B710-475ECFCC3710}" sibTransId="{9EE5D884-661B-42F6-B229-9C4CE5130F62}"/>
    <dgm:cxn modelId="{5FFBEA67-5FA4-4D77-A3F2-EE893B522652}" srcId="{026AA13D-CA87-4489-9CE8-3EE85914C32B}" destId="{D2D61069-9CF3-415E-B30D-B5D384D7AA3A}" srcOrd="0" destOrd="0" parTransId="{584767DA-592A-4DCF-90A0-AABAAE8347FF}" sibTransId="{AC2AB7D3-4452-4E3B-B618-56E91717D74B}"/>
    <dgm:cxn modelId="{60F3DBA9-8341-4A88-BBB2-C24E427D37A0}" type="presOf" srcId="{53D12DE7-B345-4694-962F-E6B2ED86B63C}" destId="{5091E9E4-522F-4622-9A5B-4C16D0949A34}" srcOrd="0" destOrd="0" presId="urn:microsoft.com/office/officeart/2005/8/layout/chevron1"/>
    <dgm:cxn modelId="{150B5EB2-BB65-4419-AA7A-A227EEF1EC63}" type="presOf" srcId="{026AA13D-CA87-4489-9CE8-3EE85914C32B}" destId="{A1AEFCB6-2C0F-4E55-BEBB-F3C436B8E6A2}" srcOrd="0" destOrd="0" presId="urn:microsoft.com/office/officeart/2005/8/layout/chevron1"/>
    <dgm:cxn modelId="{F03107B3-8550-4B5F-A5F6-D28B1981E556}" srcId="{026AA13D-CA87-4489-9CE8-3EE85914C32B}" destId="{BC804B96-2C7A-4FA8-AF81-FD09DC4ED03B}" srcOrd="4" destOrd="0" parTransId="{A483C23C-9854-463F-8DAB-C92823772CB2}" sibTransId="{4862C53F-05C6-44F9-8996-C65D8876EDE8}"/>
    <dgm:cxn modelId="{A75566D2-45CF-486D-9D47-EE90D5A6305D}" srcId="{026AA13D-CA87-4489-9CE8-3EE85914C32B}" destId="{3621A443-3811-4585-A797-C251EE68E27F}" srcOrd="2" destOrd="0" parTransId="{EB8DBD4B-EBFB-452B-AFC8-D149CD9D392F}" sibTransId="{5DEC1192-BD5A-4072-857E-EA860C9D286F}"/>
    <dgm:cxn modelId="{B3A810DA-13A8-4D47-AD71-52AE16F60539}" type="presOf" srcId="{3621A443-3811-4585-A797-C251EE68E27F}" destId="{7B4994F4-E88F-4869-B0D5-56AAEC67D8F0}" srcOrd="0" destOrd="0" presId="urn:microsoft.com/office/officeart/2005/8/layout/chevron1"/>
    <dgm:cxn modelId="{54D70CF5-4602-490D-A30F-6B3938EBFC95}" srcId="{026AA13D-CA87-4489-9CE8-3EE85914C32B}" destId="{BE328010-68C8-45F4-9BAA-86D3E35E78DE}" srcOrd="3" destOrd="0" parTransId="{9C12391B-03A8-4484-A15C-5F5A97FFDC69}" sibTransId="{6DA0A0FD-C710-44B6-863F-ED5554B7F8C6}"/>
    <dgm:cxn modelId="{8176CC20-57AB-4004-9753-03A67CBA84F8}" type="presParOf" srcId="{A1AEFCB6-2C0F-4E55-BEBB-F3C436B8E6A2}" destId="{74D844CD-1F79-4382-B5BA-FAF7CFC00B5F}" srcOrd="0" destOrd="0" presId="urn:microsoft.com/office/officeart/2005/8/layout/chevron1"/>
    <dgm:cxn modelId="{6EA3F173-EA70-457A-824D-0007E2377F5B}" type="presParOf" srcId="{A1AEFCB6-2C0F-4E55-BEBB-F3C436B8E6A2}" destId="{9025B7F6-AC81-4010-B4CF-245C589908EB}" srcOrd="1" destOrd="0" presId="urn:microsoft.com/office/officeart/2005/8/layout/chevron1"/>
    <dgm:cxn modelId="{D7E57F9F-93FF-4CFC-BDD3-143D4B465638}" type="presParOf" srcId="{A1AEFCB6-2C0F-4E55-BEBB-F3C436B8E6A2}" destId="{5091E9E4-522F-4622-9A5B-4C16D0949A34}" srcOrd="2" destOrd="0" presId="urn:microsoft.com/office/officeart/2005/8/layout/chevron1"/>
    <dgm:cxn modelId="{F872B8E9-AC20-4BA7-81F4-CD512C5D2C75}" type="presParOf" srcId="{A1AEFCB6-2C0F-4E55-BEBB-F3C436B8E6A2}" destId="{F1A23C19-F193-4917-B0AA-176D003F6A18}" srcOrd="3" destOrd="0" presId="urn:microsoft.com/office/officeart/2005/8/layout/chevron1"/>
    <dgm:cxn modelId="{DB52E860-3E29-4429-AFA0-0233152DF455}" type="presParOf" srcId="{A1AEFCB6-2C0F-4E55-BEBB-F3C436B8E6A2}" destId="{7B4994F4-E88F-4869-B0D5-56AAEC67D8F0}" srcOrd="4" destOrd="0" presId="urn:microsoft.com/office/officeart/2005/8/layout/chevron1"/>
    <dgm:cxn modelId="{F4F867A0-A691-408A-BE59-31ECAD7D3B0A}" type="presParOf" srcId="{A1AEFCB6-2C0F-4E55-BEBB-F3C436B8E6A2}" destId="{19158728-01C6-4F5B-9A30-1739CF4EA3CF}" srcOrd="5" destOrd="0" presId="urn:microsoft.com/office/officeart/2005/8/layout/chevron1"/>
    <dgm:cxn modelId="{297E7B75-890A-43D2-B1A9-B8402A49EAE2}" type="presParOf" srcId="{A1AEFCB6-2C0F-4E55-BEBB-F3C436B8E6A2}" destId="{B2769A31-C3EF-4FD9-A457-46C683E8C13D}" srcOrd="6" destOrd="0" presId="urn:microsoft.com/office/officeart/2005/8/layout/chevron1"/>
    <dgm:cxn modelId="{A3246196-2580-457D-8E97-9DF4704CB524}" type="presParOf" srcId="{A1AEFCB6-2C0F-4E55-BEBB-F3C436B8E6A2}" destId="{8D8984BC-AA34-4E78-B852-1FD304453A6B}" srcOrd="7" destOrd="0" presId="urn:microsoft.com/office/officeart/2005/8/layout/chevron1"/>
    <dgm:cxn modelId="{D8A02BA9-5DAB-436F-8C4C-2B2F1D7B8C14}" type="presParOf" srcId="{A1AEFCB6-2C0F-4E55-BEBB-F3C436B8E6A2}" destId="{8FFF9AB8-A6E4-4928-8391-818B8D5244D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AA13D-CA87-4489-9CE8-3EE85914C32B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D2D61069-9CF3-415E-B30D-B5D384D7AA3A}">
      <dgm:prSet phldrT="[Texte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584767DA-592A-4DCF-90A0-AABAAE8347FF}" type="parTrans" cxnId="{5FFBEA67-5FA4-4D77-A3F2-EE893B522652}">
      <dgm:prSet/>
      <dgm:spPr/>
      <dgm:t>
        <a:bodyPr/>
        <a:lstStyle/>
        <a:p>
          <a:endParaRPr lang="fr-FR"/>
        </a:p>
      </dgm:t>
    </dgm:pt>
    <dgm:pt modelId="{AC2AB7D3-4452-4E3B-B618-56E91717D74B}" type="sibTrans" cxnId="{5FFBEA67-5FA4-4D77-A3F2-EE893B522652}">
      <dgm:prSet/>
      <dgm:spPr/>
      <dgm:t>
        <a:bodyPr/>
        <a:lstStyle/>
        <a:p>
          <a:endParaRPr lang="fr-FR"/>
        </a:p>
      </dgm:t>
    </dgm:pt>
    <dgm:pt modelId="{53D12DE7-B345-4694-962F-E6B2ED86B63C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Objectifs</a:t>
          </a:r>
        </a:p>
      </dgm:t>
    </dgm:pt>
    <dgm:pt modelId="{BA4CA952-9F9D-40E5-B710-475ECFCC3710}" type="parTrans" cxnId="{51292363-EB19-40FD-8908-B976B0739843}">
      <dgm:prSet/>
      <dgm:spPr/>
      <dgm:t>
        <a:bodyPr/>
        <a:lstStyle/>
        <a:p>
          <a:endParaRPr lang="fr-FR"/>
        </a:p>
      </dgm:t>
    </dgm:pt>
    <dgm:pt modelId="{9EE5D884-661B-42F6-B229-9C4CE5130F62}" type="sibTrans" cxnId="{51292363-EB19-40FD-8908-B976B0739843}">
      <dgm:prSet/>
      <dgm:spPr/>
      <dgm:t>
        <a:bodyPr/>
        <a:lstStyle/>
        <a:p>
          <a:endParaRPr lang="fr-FR"/>
        </a:p>
      </dgm:t>
    </dgm:pt>
    <dgm:pt modelId="{3621A443-3811-4585-A797-C251EE68E27F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Moyens</a:t>
          </a:r>
        </a:p>
      </dgm:t>
    </dgm:pt>
    <dgm:pt modelId="{EB8DBD4B-EBFB-452B-AFC8-D149CD9D392F}" type="parTrans" cxnId="{A75566D2-45CF-486D-9D47-EE90D5A6305D}">
      <dgm:prSet/>
      <dgm:spPr/>
      <dgm:t>
        <a:bodyPr/>
        <a:lstStyle/>
        <a:p>
          <a:endParaRPr lang="fr-FR"/>
        </a:p>
      </dgm:t>
    </dgm:pt>
    <dgm:pt modelId="{5DEC1192-BD5A-4072-857E-EA860C9D286F}" type="sibTrans" cxnId="{A75566D2-45CF-486D-9D47-EE90D5A6305D}">
      <dgm:prSet/>
      <dgm:spPr/>
      <dgm:t>
        <a:bodyPr/>
        <a:lstStyle/>
        <a:p>
          <a:endParaRPr lang="fr-FR"/>
        </a:p>
      </dgm:t>
    </dgm:pt>
    <dgm:pt modelId="{BE328010-68C8-45F4-9BAA-86D3E35E78DE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Méthodes</a:t>
          </a:r>
        </a:p>
      </dgm:t>
    </dgm:pt>
    <dgm:pt modelId="{9C12391B-03A8-4484-A15C-5F5A97FFDC69}" type="parTrans" cxnId="{54D70CF5-4602-490D-A30F-6B3938EBFC95}">
      <dgm:prSet/>
      <dgm:spPr/>
      <dgm:t>
        <a:bodyPr/>
        <a:lstStyle/>
        <a:p>
          <a:endParaRPr lang="fr-FR"/>
        </a:p>
      </dgm:t>
    </dgm:pt>
    <dgm:pt modelId="{6DA0A0FD-C710-44B6-863F-ED5554B7F8C6}" type="sibTrans" cxnId="{54D70CF5-4602-490D-A30F-6B3938EBFC95}">
      <dgm:prSet/>
      <dgm:spPr/>
      <dgm:t>
        <a:bodyPr/>
        <a:lstStyle/>
        <a:p>
          <a:endParaRPr lang="fr-FR"/>
        </a:p>
      </dgm:t>
    </dgm:pt>
    <dgm:pt modelId="{BC804B96-2C7A-4FA8-AF81-FD09DC4ED03B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A483C23C-9854-463F-8DAB-C92823772CB2}" type="parTrans" cxnId="{F03107B3-8550-4B5F-A5F6-D28B1981E556}">
      <dgm:prSet/>
      <dgm:spPr/>
      <dgm:t>
        <a:bodyPr/>
        <a:lstStyle/>
        <a:p>
          <a:endParaRPr lang="fr-FR"/>
        </a:p>
      </dgm:t>
    </dgm:pt>
    <dgm:pt modelId="{4862C53F-05C6-44F9-8996-C65D8876EDE8}" type="sibTrans" cxnId="{F03107B3-8550-4B5F-A5F6-D28B1981E556}">
      <dgm:prSet/>
      <dgm:spPr/>
      <dgm:t>
        <a:bodyPr/>
        <a:lstStyle/>
        <a:p>
          <a:endParaRPr lang="fr-FR"/>
        </a:p>
      </dgm:t>
    </dgm:pt>
    <dgm:pt modelId="{A1AEFCB6-2C0F-4E55-BEBB-F3C436B8E6A2}" type="pres">
      <dgm:prSet presAssocID="{026AA13D-CA87-4489-9CE8-3EE85914C32B}" presName="Name0" presStyleCnt="0">
        <dgm:presLayoutVars>
          <dgm:dir/>
          <dgm:animLvl val="lvl"/>
          <dgm:resizeHandles val="exact"/>
        </dgm:presLayoutVars>
      </dgm:prSet>
      <dgm:spPr/>
    </dgm:pt>
    <dgm:pt modelId="{74D844CD-1F79-4382-B5BA-FAF7CFC00B5F}" type="pres">
      <dgm:prSet presAssocID="{D2D61069-9CF3-415E-B30D-B5D384D7AA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25B7F6-AC81-4010-B4CF-245C589908EB}" type="pres">
      <dgm:prSet presAssocID="{AC2AB7D3-4452-4E3B-B618-56E91717D74B}" presName="parTxOnlySpace" presStyleCnt="0"/>
      <dgm:spPr/>
    </dgm:pt>
    <dgm:pt modelId="{5091E9E4-522F-4622-9A5B-4C16D0949A34}" type="pres">
      <dgm:prSet presAssocID="{53D12DE7-B345-4694-962F-E6B2ED86B63C}" presName="parTxOnly" presStyleLbl="node1" presStyleIdx="1" presStyleCnt="5" custLinFactNeighborX="-20107" custLinFactNeighborY="1675">
        <dgm:presLayoutVars>
          <dgm:chMax val="0"/>
          <dgm:chPref val="0"/>
          <dgm:bulletEnabled val="1"/>
        </dgm:presLayoutVars>
      </dgm:prSet>
      <dgm:spPr/>
    </dgm:pt>
    <dgm:pt modelId="{F1A23C19-F193-4917-B0AA-176D003F6A18}" type="pres">
      <dgm:prSet presAssocID="{9EE5D884-661B-42F6-B229-9C4CE5130F62}" presName="parTxOnlySpace" presStyleCnt="0"/>
      <dgm:spPr/>
    </dgm:pt>
    <dgm:pt modelId="{7B4994F4-E88F-4869-B0D5-56AAEC67D8F0}" type="pres">
      <dgm:prSet presAssocID="{3621A443-3811-4585-A797-C251EE68E27F}" presName="parTxOnly" presStyleLbl="node1" presStyleIdx="2" presStyleCnt="5" custLinFactNeighborX="1" custLinFactNeighborY="4016">
        <dgm:presLayoutVars>
          <dgm:chMax val="0"/>
          <dgm:chPref val="0"/>
          <dgm:bulletEnabled val="1"/>
        </dgm:presLayoutVars>
      </dgm:prSet>
      <dgm:spPr/>
    </dgm:pt>
    <dgm:pt modelId="{19158728-01C6-4F5B-9A30-1739CF4EA3CF}" type="pres">
      <dgm:prSet presAssocID="{5DEC1192-BD5A-4072-857E-EA860C9D286F}" presName="parTxOnlySpace" presStyleCnt="0"/>
      <dgm:spPr/>
    </dgm:pt>
    <dgm:pt modelId="{B2769A31-C3EF-4FD9-A457-46C683E8C13D}" type="pres">
      <dgm:prSet presAssocID="{BE328010-68C8-45F4-9BAA-86D3E35E78D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984BC-AA34-4E78-B852-1FD304453A6B}" type="pres">
      <dgm:prSet presAssocID="{6DA0A0FD-C710-44B6-863F-ED5554B7F8C6}" presName="parTxOnlySpace" presStyleCnt="0"/>
      <dgm:spPr/>
    </dgm:pt>
    <dgm:pt modelId="{8FFF9AB8-A6E4-4928-8391-818B8D5244D0}" type="pres">
      <dgm:prSet presAssocID="{BC804B96-2C7A-4FA8-AF81-FD09DC4ED03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B26B20F-9847-4EE8-AB60-97E5A9029F4B}" type="presOf" srcId="{D2D61069-9CF3-415E-B30D-B5D384D7AA3A}" destId="{74D844CD-1F79-4382-B5BA-FAF7CFC00B5F}" srcOrd="0" destOrd="0" presId="urn:microsoft.com/office/officeart/2005/8/layout/chevron1"/>
    <dgm:cxn modelId="{3CB54D24-C0EB-42D2-8286-537BF53660CB}" type="presOf" srcId="{BC804B96-2C7A-4FA8-AF81-FD09DC4ED03B}" destId="{8FFF9AB8-A6E4-4928-8391-818B8D5244D0}" srcOrd="0" destOrd="0" presId="urn:microsoft.com/office/officeart/2005/8/layout/chevron1"/>
    <dgm:cxn modelId="{47788941-2F7B-4708-A4BF-947EFABA21DF}" type="presOf" srcId="{BE328010-68C8-45F4-9BAA-86D3E35E78DE}" destId="{B2769A31-C3EF-4FD9-A457-46C683E8C13D}" srcOrd="0" destOrd="0" presId="urn:microsoft.com/office/officeart/2005/8/layout/chevron1"/>
    <dgm:cxn modelId="{51292363-EB19-40FD-8908-B976B0739843}" srcId="{026AA13D-CA87-4489-9CE8-3EE85914C32B}" destId="{53D12DE7-B345-4694-962F-E6B2ED86B63C}" srcOrd="1" destOrd="0" parTransId="{BA4CA952-9F9D-40E5-B710-475ECFCC3710}" sibTransId="{9EE5D884-661B-42F6-B229-9C4CE5130F62}"/>
    <dgm:cxn modelId="{5FFBEA67-5FA4-4D77-A3F2-EE893B522652}" srcId="{026AA13D-CA87-4489-9CE8-3EE85914C32B}" destId="{D2D61069-9CF3-415E-B30D-B5D384D7AA3A}" srcOrd="0" destOrd="0" parTransId="{584767DA-592A-4DCF-90A0-AABAAE8347FF}" sibTransId="{AC2AB7D3-4452-4E3B-B618-56E91717D74B}"/>
    <dgm:cxn modelId="{60F3DBA9-8341-4A88-BBB2-C24E427D37A0}" type="presOf" srcId="{53D12DE7-B345-4694-962F-E6B2ED86B63C}" destId="{5091E9E4-522F-4622-9A5B-4C16D0949A34}" srcOrd="0" destOrd="0" presId="urn:microsoft.com/office/officeart/2005/8/layout/chevron1"/>
    <dgm:cxn modelId="{150B5EB2-BB65-4419-AA7A-A227EEF1EC63}" type="presOf" srcId="{026AA13D-CA87-4489-9CE8-3EE85914C32B}" destId="{A1AEFCB6-2C0F-4E55-BEBB-F3C436B8E6A2}" srcOrd="0" destOrd="0" presId="urn:microsoft.com/office/officeart/2005/8/layout/chevron1"/>
    <dgm:cxn modelId="{F03107B3-8550-4B5F-A5F6-D28B1981E556}" srcId="{026AA13D-CA87-4489-9CE8-3EE85914C32B}" destId="{BC804B96-2C7A-4FA8-AF81-FD09DC4ED03B}" srcOrd="4" destOrd="0" parTransId="{A483C23C-9854-463F-8DAB-C92823772CB2}" sibTransId="{4862C53F-05C6-44F9-8996-C65D8876EDE8}"/>
    <dgm:cxn modelId="{A75566D2-45CF-486D-9D47-EE90D5A6305D}" srcId="{026AA13D-CA87-4489-9CE8-3EE85914C32B}" destId="{3621A443-3811-4585-A797-C251EE68E27F}" srcOrd="2" destOrd="0" parTransId="{EB8DBD4B-EBFB-452B-AFC8-D149CD9D392F}" sibTransId="{5DEC1192-BD5A-4072-857E-EA860C9D286F}"/>
    <dgm:cxn modelId="{B3A810DA-13A8-4D47-AD71-52AE16F60539}" type="presOf" srcId="{3621A443-3811-4585-A797-C251EE68E27F}" destId="{7B4994F4-E88F-4869-B0D5-56AAEC67D8F0}" srcOrd="0" destOrd="0" presId="urn:microsoft.com/office/officeart/2005/8/layout/chevron1"/>
    <dgm:cxn modelId="{54D70CF5-4602-490D-A30F-6B3938EBFC95}" srcId="{026AA13D-CA87-4489-9CE8-3EE85914C32B}" destId="{BE328010-68C8-45F4-9BAA-86D3E35E78DE}" srcOrd="3" destOrd="0" parTransId="{9C12391B-03A8-4484-A15C-5F5A97FFDC69}" sibTransId="{6DA0A0FD-C710-44B6-863F-ED5554B7F8C6}"/>
    <dgm:cxn modelId="{8176CC20-57AB-4004-9753-03A67CBA84F8}" type="presParOf" srcId="{A1AEFCB6-2C0F-4E55-BEBB-F3C436B8E6A2}" destId="{74D844CD-1F79-4382-B5BA-FAF7CFC00B5F}" srcOrd="0" destOrd="0" presId="urn:microsoft.com/office/officeart/2005/8/layout/chevron1"/>
    <dgm:cxn modelId="{6EA3F173-EA70-457A-824D-0007E2377F5B}" type="presParOf" srcId="{A1AEFCB6-2C0F-4E55-BEBB-F3C436B8E6A2}" destId="{9025B7F6-AC81-4010-B4CF-245C589908EB}" srcOrd="1" destOrd="0" presId="urn:microsoft.com/office/officeart/2005/8/layout/chevron1"/>
    <dgm:cxn modelId="{D7E57F9F-93FF-4CFC-BDD3-143D4B465638}" type="presParOf" srcId="{A1AEFCB6-2C0F-4E55-BEBB-F3C436B8E6A2}" destId="{5091E9E4-522F-4622-9A5B-4C16D0949A34}" srcOrd="2" destOrd="0" presId="urn:microsoft.com/office/officeart/2005/8/layout/chevron1"/>
    <dgm:cxn modelId="{F872B8E9-AC20-4BA7-81F4-CD512C5D2C75}" type="presParOf" srcId="{A1AEFCB6-2C0F-4E55-BEBB-F3C436B8E6A2}" destId="{F1A23C19-F193-4917-B0AA-176D003F6A18}" srcOrd="3" destOrd="0" presId="urn:microsoft.com/office/officeart/2005/8/layout/chevron1"/>
    <dgm:cxn modelId="{DB52E860-3E29-4429-AFA0-0233152DF455}" type="presParOf" srcId="{A1AEFCB6-2C0F-4E55-BEBB-F3C436B8E6A2}" destId="{7B4994F4-E88F-4869-B0D5-56AAEC67D8F0}" srcOrd="4" destOrd="0" presId="urn:microsoft.com/office/officeart/2005/8/layout/chevron1"/>
    <dgm:cxn modelId="{F4F867A0-A691-408A-BE59-31ECAD7D3B0A}" type="presParOf" srcId="{A1AEFCB6-2C0F-4E55-BEBB-F3C436B8E6A2}" destId="{19158728-01C6-4F5B-9A30-1739CF4EA3CF}" srcOrd="5" destOrd="0" presId="urn:microsoft.com/office/officeart/2005/8/layout/chevron1"/>
    <dgm:cxn modelId="{297E7B75-890A-43D2-B1A9-B8402A49EAE2}" type="presParOf" srcId="{A1AEFCB6-2C0F-4E55-BEBB-F3C436B8E6A2}" destId="{B2769A31-C3EF-4FD9-A457-46C683E8C13D}" srcOrd="6" destOrd="0" presId="urn:microsoft.com/office/officeart/2005/8/layout/chevron1"/>
    <dgm:cxn modelId="{A3246196-2580-457D-8E97-9DF4704CB524}" type="presParOf" srcId="{A1AEFCB6-2C0F-4E55-BEBB-F3C436B8E6A2}" destId="{8D8984BC-AA34-4E78-B852-1FD304453A6B}" srcOrd="7" destOrd="0" presId="urn:microsoft.com/office/officeart/2005/8/layout/chevron1"/>
    <dgm:cxn modelId="{D8A02BA9-5DAB-436F-8C4C-2B2F1D7B8C14}" type="presParOf" srcId="{A1AEFCB6-2C0F-4E55-BEBB-F3C436B8E6A2}" destId="{8FFF9AB8-A6E4-4928-8391-818B8D5244D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AA13D-CA87-4489-9CE8-3EE85914C32B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D2D61069-9CF3-415E-B30D-B5D384D7AA3A}">
      <dgm:prSet phldrT="[Texte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584767DA-592A-4DCF-90A0-AABAAE8347FF}" type="parTrans" cxnId="{5FFBEA67-5FA4-4D77-A3F2-EE893B522652}">
      <dgm:prSet/>
      <dgm:spPr/>
      <dgm:t>
        <a:bodyPr/>
        <a:lstStyle/>
        <a:p>
          <a:endParaRPr lang="fr-FR"/>
        </a:p>
      </dgm:t>
    </dgm:pt>
    <dgm:pt modelId="{AC2AB7D3-4452-4E3B-B618-56E91717D74B}" type="sibTrans" cxnId="{5FFBEA67-5FA4-4D77-A3F2-EE893B522652}">
      <dgm:prSet/>
      <dgm:spPr/>
      <dgm:t>
        <a:bodyPr/>
        <a:lstStyle/>
        <a:p>
          <a:endParaRPr lang="fr-FR"/>
        </a:p>
      </dgm:t>
    </dgm:pt>
    <dgm:pt modelId="{53D12DE7-B345-4694-962F-E6B2ED86B63C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Objectifs</a:t>
          </a:r>
        </a:p>
      </dgm:t>
    </dgm:pt>
    <dgm:pt modelId="{BA4CA952-9F9D-40E5-B710-475ECFCC3710}" type="parTrans" cxnId="{51292363-EB19-40FD-8908-B976B0739843}">
      <dgm:prSet/>
      <dgm:spPr/>
      <dgm:t>
        <a:bodyPr/>
        <a:lstStyle/>
        <a:p>
          <a:endParaRPr lang="fr-FR"/>
        </a:p>
      </dgm:t>
    </dgm:pt>
    <dgm:pt modelId="{9EE5D884-661B-42F6-B229-9C4CE5130F62}" type="sibTrans" cxnId="{51292363-EB19-40FD-8908-B976B0739843}">
      <dgm:prSet/>
      <dgm:spPr/>
      <dgm:t>
        <a:bodyPr/>
        <a:lstStyle/>
        <a:p>
          <a:endParaRPr lang="fr-FR"/>
        </a:p>
      </dgm:t>
    </dgm:pt>
    <dgm:pt modelId="{3621A443-3811-4585-A797-C251EE68E27F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Moyens</a:t>
          </a:r>
        </a:p>
      </dgm:t>
    </dgm:pt>
    <dgm:pt modelId="{EB8DBD4B-EBFB-452B-AFC8-D149CD9D392F}" type="parTrans" cxnId="{A75566D2-45CF-486D-9D47-EE90D5A6305D}">
      <dgm:prSet/>
      <dgm:spPr/>
      <dgm:t>
        <a:bodyPr/>
        <a:lstStyle/>
        <a:p>
          <a:endParaRPr lang="fr-FR"/>
        </a:p>
      </dgm:t>
    </dgm:pt>
    <dgm:pt modelId="{5DEC1192-BD5A-4072-857E-EA860C9D286F}" type="sibTrans" cxnId="{A75566D2-45CF-486D-9D47-EE90D5A6305D}">
      <dgm:prSet/>
      <dgm:spPr/>
      <dgm:t>
        <a:bodyPr/>
        <a:lstStyle/>
        <a:p>
          <a:endParaRPr lang="fr-FR"/>
        </a:p>
      </dgm:t>
    </dgm:pt>
    <dgm:pt modelId="{BE328010-68C8-45F4-9BAA-86D3E35E78DE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Méthodes</a:t>
          </a:r>
        </a:p>
      </dgm:t>
    </dgm:pt>
    <dgm:pt modelId="{9C12391B-03A8-4484-A15C-5F5A97FFDC69}" type="parTrans" cxnId="{54D70CF5-4602-490D-A30F-6B3938EBFC95}">
      <dgm:prSet/>
      <dgm:spPr/>
      <dgm:t>
        <a:bodyPr/>
        <a:lstStyle/>
        <a:p>
          <a:endParaRPr lang="fr-FR"/>
        </a:p>
      </dgm:t>
    </dgm:pt>
    <dgm:pt modelId="{6DA0A0FD-C710-44B6-863F-ED5554B7F8C6}" type="sibTrans" cxnId="{54D70CF5-4602-490D-A30F-6B3938EBFC95}">
      <dgm:prSet/>
      <dgm:spPr/>
      <dgm:t>
        <a:bodyPr/>
        <a:lstStyle/>
        <a:p>
          <a:endParaRPr lang="fr-FR"/>
        </a:p>
      </dgm:t>
    </dgm:pt>
    <dgm:pt modelId="{BC804B96-2C7A-4FA8-AF81-FD09DC4ED03B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A483C23C-9854-463F-8DAB-C92823772CB2}" type="parTrans" cxnId="{F03107B3-8550-4B5F-A5F6-D28B1981E556}">
      <dgm:prSet/>
      <dgm:spPr/>
      <dgm:t>
        <a:bodyPr/>
        <a:lstStyle/>
        <a:p>
          <a:endParaRPr lang="fr-FR"/>
        </a:p>
      </dgm:t>
    </dgm:pt>
    <dgm:pt modelId="{4862C53F-05C6-44F9-8996-C65D8876EDE8}" type="sibTrans" cxnId="{F03107B3-8550-4B5F-A5F6-D28B1981E556}">
      <dgm:prSet/>
      <dgm:spPr/>
      <dgm:t>
        <a:bodyPr/>
        <a:lstStyle/>
        <a:p>
          <a:endParaRPr lang="fr-FR"/>
        </a:p>
      </dgm:t>
    </dgm:pt>
    <dgm:pt modelId="{A1AEFCB6-2C0F-4E55-BEBB-F3C436B8E6A2}" type="pres">
      <dgm:prSet presAssocID="{026AA13D-CA87-4489-9CE8-3EE85914C32B}" presName="Name0" presStyleCnt="0">
        <dgm:presLayoutVars>
          <dgm:dir/>
          <dgm:animLvl val="lvl"/>
          <dgm:resizeHandles val="exact"/>
        </dgm:presLayoutVars>
      </dgm:prSet>
      <dgm:spPr/>
    </dgm:pt>
    <dgm:pt modelId="{74D844CD-1F79-4382-B5BA-FAF7CFC00B5F}" type="pres">
      <dgm:prSet presAssocID="{D2D61069-9CF3-415E-B30D-B5D384D7AA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25B7F6-AC81-4010-B4CF-245C589908EB}" type="pres">
      <dgm:prSet presAssocID="{AC2AB7D3-4452-4E3B-B618-56E91717D74B}" presName="parTxOnlySpace" presStyleCnt="0"/>
      <dgm:spPr/>
    </dgm:pt>
    <dgm:pt modelId="{5091E9E4-522F-4622-9A5B-4C16D0949A34}" type="pres">
      <dgm:prSet presAssocID="{53D12DE7-B345-4694-962F-E6B2ED86B63C}" presName="parTxOnly" presStyleLbl="node1" presStyleIdx="1" presStyleCnt="5" custLinFactNeighborX="-20107" custLinFactNeighborY="1675">
        <dgm:presLayoutVars>
          <dgm:chMax val="0"/>
          <dgm:chPref val="0"/>
          <dgm:bulletEnabled val="1"/>
        </dgm:presLayoutVars>
      </dgm:prSet>
      <dgm:spPr/>
    </dgm:pt>
    <dgm:pt modelId="{F1A23C19-F193-4917-B0AA-176D003F6A18}" type="pres">
      <dgm:prSet presAssocID="{9EE5D884-661B-42F6-B229-9C4CE5130F62}" presName="parTxOnlySpace" presStyleCnt="0"/>
      <dgm:spPr/>
    </dgm:pt>
    <dgm:pt modelId="{7B4994F4-E88F-4869-B0D5-56AAEC67D8F0}" type="pres">
      <dgm:prSet presAssocID="{3621A443-3811-4585-A797-C251EE68E27F}" presName="parTxOnly" presStyleLbl="node1" presStyleIdx="2" presStyleCnt="5" custLinFactNeighborX="-28410" custLinFactNeighborY="2500">
        <dgm:presLayoutVars>
          <dgm:chMax val="0"/>
          <dgm:chPref val="0"/>
          <dgm:bulletEnabled val="1"/>
        </dgm:presLayoutVars>
      </dgm:prSet>
      <dgm:spPr/>
    </dgm:pt>
    <dgm:pt modelId="{19158728-01C6-4F5B-9A30-1739CF4EA3CF}" type="pres">
      <dgm:prSet presAssocID="{5DEC1192-BD5A-4072-857E-EA860C9D286F}" presName="parTxOnlySpace" presStyleCnt="0"/>
      <dgm:spPr/>
    </dgm:pt>
    <dgm:pt modelId="{B2769A31-C3EF-4FD9-A457-46C683E8C13D}" type="pres">
      <dgm:prSet presAssocID="{BE328010-68C8-45F4-9BAA-86D3E35E78D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984BC-AA34-4E78-B852-1FD304453A6B}" type="pres">
      <dgm:prSet presAssocID="{6DA0A0FD-C710-44B6-863F-ED5554B7F8C6}" presName="parTxOnlySpace" presStyleCnt="0"/>
      <dgm:spPr/>
    </dgm:pt>
    <dgm:pt modelId="{8FFF9AB8-A6E4-4928-8391-818B8D5244D0}" type="pres">
      <dgm:prSet presAssocID="{BC804B96-2C7A-4FA8-AF81-FD09DC4ED03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B26B20F-9847-4EE8-AB60-97E5A9029F4B}" type="presOf" srcId="{D2D61069-9CF3-415E-B30D-B5D384D7AA3A}" destId="{74D844CD-1F79-4382-B5BA-FAF7CFC00B5F}" srcOrd="0" destOrd="0" presId="urn:microsoft.com/office/officeart/2005/8/layout/chevron1"/>
    <dgm:cxn modelId="{3CB54D24-C0EB-42D2-8286-537BF53660CB}" type="presOf" srcId="{BC804B96-2C7A-4FA8-AF81-FD09DC4ED03B}" destId="{8FFF9AB8-A6E4-4928-8391-818B8D5244D0}" srcOrd="0" destOrd="0" presId="urn:microsoft.com/office/officeart/2005/8/layout/chevron1"/>
    <dgm:cxn modelId="{47788941-2F7B-4708-A4BF-947EFABA21DF}" type="presOf" srcId="{BE328010-68C8-45F4-9BAA-86D3E35E78DE}" destId="{B2769A31-C3EF-4FD9-A457-46C683E8C13D}" srcOrd="0" destOrd="0" presId="urn:microsoft.com/office/officeart/2005/8/layout/chevron1"/>
    <dgm:cxn modelId="{51292363-EB19-40FD-8908-B976B0739843}" srcId="{026AA13D-CA87-4489-9CE8-3EE85914C32B}" destId="{53D12DE7-B345-4694-962F-E6B2ED86B63C}" srcOrd="1" destOrd="0" parTransId="{BA4CA952-9F9D-40E5-B710-475ECFCC3710}" sibTransId="{9EE5D884-661B-42F6-B229-9C4CE5130F62}"/>
    <dgm:cxn modelId="{5FFBEA67-5FA4-4D77-A3F2-EE893B522652}" srcId="{026AA13D-CA87-4489-9CE8-3EE85914C32B}" destId="{D2D61069-9CF3-415E-B30D-B5D384D7AA3A}" srcOrd="0" destOrd="0" parTransId="{584767DA-592A-4DCF-90A0-AABAAE8347FF}" sibTransId="{AC2AB7D3-4452-4E3B-B618-56E91717D74B}"/>
    <dgm:cxn modelId="{60F3DBA9-8341-4A88-BBB2-C24E427D37A0}" type="presOf" srcId="{53D12DE7-B345-4694-962F-E6B2ED86B63C}" destId="{5091E9E4-522F-4622-9A5B-4C16D0949A34}" srcOrd="0" destOrd="0" presId="urn:microsoft.com/office/officeart/2005/8/layout/chevron1"/>
    <dgm:cxn modelId="{150B5EB2-BB65-4419-AA7A-A227EEF1EC63}" type="presOf" srcId="{026AA13D-CA87-4489-9CE8-3EE85914C32B}" destId="{A1AEFCB6-2C0F-4E55-BEBB-F3C436B8E6A2}" srcOrd="0" destOrd="0" presId="urn:microsoft.com/office/officeart/2005/8/layout/chevron1"/>
    <dgm:cxn modelId="{F03107B3-8550-4B5F-A5F6-D28B1981E556}" srcId="{026AA13D-CA87-4489-9CE8-3EE85914C32B}" destId="{BC804B96-2C7A-4FA8-AF81-FD09DC4ED03B}" srcOrd="4" destOrd="0" parTransId="{A483C23C-9854-463F-8DAB-C92823772CB2}" sibTransId="{4862C53F-05C6-44F9-8996-C65D8876EDE8}"/>
    <dgm:cxn modelId="{A75566D2-45CF-486D-9D47-EE90D5A6305D}" srcId="{026AA13D-CA87-4489-9CE8-3EE85914C32B}" destId="{3621A443-3811-4585-A797-C251EE68E27F}" srcOrd="2" destOrd="0" parTransId="{EB8DBD4B-EBFB-452B-AFC8-D149CD9D392F}" sibTransId="{5DEC1192-BD5A-4072-857E-EA860C9D286F}"/>
    <dgm:cxn modelId="{B3A810DA-13A8-4D47-AD71-52AE16F60539}" type="presOf" srcId="{3621A443-3811-4585-A797-C251EE68E27F}" destId="{7B4994F4-E88F-4869-B0D5-56AAEC67D8F0}" srcOrd="0" destOrd="0" presId="urn:microsoft.com/office/officeart/2005/8/layout/chevron1"/>
    <dgm:cxn modelId="{54D70CF5-4602-490D-A30F-6B3938EBFC95}" srcId="{026AA13D-CA87-4489-9CE8-3EE85914C32B}" destId="{BE328010-68C8-45F4-9BAA-86D3E35E78DE}" srcOrd="3" destOrd="0" parTransId="{9C12391B-03A8-4484-A15C-5F5A97FFDC69}" sibTransId="{6DA0A0FD-C710-44B6-863F-ED5554B7F8C6}"/>
    <dgm:cxn modelId="{8176CC20-57AB-4004-9753-03A67CBA84F8}" type="presParOf" srcId="{A1AEFCB6-2C0F-4E55-BEBB-F3C436B8E6A2}" destId="{74D844CD-1F79-4382-B5BA-FAF7CFC00B5F}" srcOrd="0" destOrd="0" presId="urn:microsoft.com/office/officeart/2005/8/layout/chevron1"/>
    <dgm:cxn modelId="{6EA3F173-EA70-457A-824D-0007E2377F5B}" type="presParOf" srcId="{A1AEFCB6-2C0F-4E55-BEBB-F3C436B8E6A2}" destId="{9025B7F6-AC81-4010-B4CF-245C589908EB}" srcOrd="1" destOrd="0" presId="urn:microsoft.com/office/officeart/2005/8/layout/chevron1"/>
    <dgm:cxn modelId="{D7E57F9F-93FF-4CFC-BDD3-143D4B465638}" type="presParOf" srcId="{A1AEFCB6-2C0F-4E55-BEBB-F3C436B8E6A2}" destId="{5091E9E4-522F-4622-9A5B-4C16D0949A34}" srcOrd="2" destOrd="0" presId="urn:microsoft.com/office/officeart/2005/8/layout/chevron1"/>
    <dgm:cxn modelId="{F872B8E9-AC20-4BA7-81F4-CD512C5D2C75}" type="presParOf" srcId="{A1AEFCB6-2C0F-4E55-BEBB-F3C436B8E6A2}" destId="{F1A23C19-F193-4917-B0AA-176D003F6A18}" srcOrd="3" destOrd="0" presId="urn:microsoft.com/office/officeart/2005/8/layout/chevron1"/>
    <dgm:cxn modelId="{DB52E860-3E29-4429-AFA0-0233152DF455}" type="presParOf" srcId="{A1AEFCB6-2C0F-4E55-BEBB-F3C436B8E6A2}" destId="{7B4994F4-E88F-4869-B0D5-56AAEC67D8F0}" srcOrd="4" destOrd="0" presId="urn:microsoft.com/office/officeart/2005/8/layout/chevron1"/>
    <dgm:cxn modelId="{F4F867A0-A691-408A-BE59-31ECAD7D3B0A}" type="presParOf" srcId="{A1AEFCB6-2C0F-4E55-BEBB-F3C436B8E6A2}" destId="{19158728-01C6-4F5B-9A30-1739CF4EA3CF}" srcOrd="5" destOrd="0" presId="urn:microsoft.com/office/officeart/2005/8/layout/chevron1"/>
    <dgm:cxn modelId="{297E7B75-890A-43D2-B1A9-B8402A49EAE2}" type="presParOf" srcId="{A1AEFCB6-2C0F-4E55-BEBB-F3C436B8E6A2}" destId="{B2769A31-C3EF-4FD9-A457-46C683E8C13D}" srcOrd="6" destOrd="0" presId="urn:microsoft.com/office/officeart/2005/8/layout/chevron1"/>
    <dgm:cxn modelId="{A3246196-2580-457D-8E97-9DF4704CB524}" type="presParOf" srcId="{A1AEFCB6-2C0F-4E55-BEBB-F3C436B8E6A2}" destId="{8D8984BC-AA34-4E78-B852-1FD304453A6B}" srcOrd="7" destOrd="0" presId="urn:microsoft.com/office/officeart/2005/8/layout/chevron1"/>
    <dgm:cxn modelId="{D8A02BA9-5DAB-436F-8C4C-2B2F1D7B8C14}" type="presParOf" srcId="{A1AEFCB6-2C0F-4E55-BEBB-F3C436B8E6A2}" destId="{8FFF9AB8-A6E4-4928-8391-818B8D5244D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6AA13D-CA87-4489-9CE8-3EE85914C32B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D2D61069-9CF3-415E-B30D-B5D384D7AA3A}">
      <dgm:prSet phldrT="[Texte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584767DA-592A-4DCF-90A0-AABAAE8347FF}" type="parTrans" cxnId="{5FFBEA67-5FA4-4D77-A3F2-EE893B522652}">
      <dgm:prSet/>
      <dgm:spPr/>
      <dgm:t>
        <a:bodyPr/>
        <a:lstStyle/>
        <a:p>
          <a:endParaRPr lang="fr-FR"/>
        </a:p>
      </dgm:t>
    </dgm:pt>
    <dgm:pt modelId="{AC2AB7D3-4452-4E3B-B618-56E91717D74B}" type="sibTrans" cxnId="{5FFBEA67-5FA4-4D77-A3F2-EE893B522652}">
      <dgm:prSet/>
      <dgm:spPr/>
      <dgm:t>
        <a:bodyPr/>
        <a:lstStyle/>
        <a:p>
          <a:endParaRPr lang="fr-FR"/>
        </a:p>
      </dgm:t>
    </dgm:pt>
    <dgm:pt modelId="{53D12DE7-B345-4694-962F-E6B2ED86B63C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Objectifs</a:t>
          </a:r>
        </a:p>
      </dgm:t>
    </dgm:pt>
    <dgm:pt modelId="{BA4CA952-9F9D-40E5-B710-475ECFCC3710}" type="parTrans" cxnId="{51292363-EB19-40FD-8908-B976B0739843}">
      <dgm:prSet/>
      <dgm:spPr/>
      <dgm:t>
        <a:bodyPr/>
        <a:lstStyle/>
        <a:p>
          <a:endParaRPr lang="fr-FR"/>
        </a:p>
      </dgm:t>
    </dgm:pt>
    <dgm:pt modelId="{9EE5D884-661B-42F6-B229-9C4CE5130F62}" type="sibTrans" cxnId="{51292363-EB19-40FD-8908-B976B0739843}">
      <dgm:prSet/>
      <dgm:spPr/>
      <dgm:t>
        <a:bodyPr/>
        <a:lstStyle/>
        <a:p>
          <a:endParaRPr lang="fr-FR"/>
        </a:p>
      </dgm:t>
    </dgm:pt>
    <dgm:pt modelId="{3621A443-3811-4585-A797-C251EE68E27F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Moyens</a:t>
          </a:r>
        </a:p>
      </dgm:t>
    </dgm:pt>
    <dgm:pt modelId="{EB8DBD4B-EBFB-452B-AFC8-D149CD9D392F}" type="parTrans" cxnId="{A75566D2-45CF-486D-9D47-EE90D5A6305D}">
      <dgm:prSet/>
      <dgm:spPr/>
      <dgm:t>
        <a:bodyPr/>
        <a:lstStyle/>
        <a:p>
          <a:endParaRPr lang="fr-FR"/>
        </a:p>
      </dgm:t>
    </dgm:pt>
    <dgm:pt modelId="{5DEC1192-BD5A-4072-857E-EA860C9D286F}" type="sibTrans" cxnId="{A75566D2-45CF-486D-9D47-EE90D5A6305D}">
      <dgm:prSet/>
      <dgm:spPr/>
      <dgm:t>
        <a:bodyPr/>
        <a:lstStyle/>
        <a:p>
          <a:endParaRPr lang="fr-FR"/>
        </a:p>
      </dgm:t>
    </dgm:pt>
    <dgm:pt modelId="{BE328010-68C8-45F4-9BAA-86D3E35E78DE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Méthodes</a:t>
          </a:r>
        </a:p>
      </dgm:t>
    </dgm:pt>
    <dgm:pt modelId="{9C12391B-03A8-4484-A15C-5F5A97FFDC69}" type="parTrans" cxnId="{54D70CF5-4602-490D-A30F-6B3938EBFC95}">
      <dgm:prSet/>
      <dgm:spPr/>
      <dgm:t>
        <a:bodyPr/>
        <a:lstStyle/>
        <a:p>
          <a:endParaRPr lang="fr-FR"/>
        </a:p>
      </dgm:t>
    </dgm:pt>
    <dgm:pt modelId="{6DA0A0FD-C710-44B6-863F-ED5554B7F8C6}" type="sibTrans" cxnId="{54D70CF5-4602-490D-A30F-6B3938EBFC95}">
      <dgm:prSet/>
      <dgm:spPr/>
      <dgm:t>
        <a:bodyPr/>
        <a:lstStyle/>
        <a:p>
          <a:endParaRPr lang="fr-FR"/>
        </a:p>
      </dgm:t>
    </dgm:pt>
    <dgm:pt modelId="{BC804B96-2C7A-4FA8-AF81-FD09DC4ED03B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A483C23C-9854-463F-8DAB-C92823772CB2}" type="parTrans" cxnId="{F03107B3-8550-4B5F-A5F6-D28B1981E556}">
      <dgm:prSet/>
      <dgm:spPr/>
      <dgm:t>
        <a:bodyPr/>
        <a:lstStyle/>
        <a:p>
          <a:endParaRPr lang="fr-FR"/>
        </a:p>
      </dgm:t>
    </dgm:pt>
    <dgm:pt modelId="{4862C53F-05C6-44F9-8996-C65D8876EDE8}" type="sibTrans" cxnId="{F03107B3-8550-4B5F-A5F6-D28B1981E556}">
      <dgm:prSet/>
      <dgm:spPr/>
      <dgm:t>
        <a:bodyPr/>
        <a:lstStyle/>
        <a:p>
          <a:endParaRPr lang="fr-FR"/>
        </a:p>
      </dgm:t>
    </dgm:pt>
    <dgm:pt modelId="{A1AEFCB6-2C0F-4E55-BEBB-F3C436B8E6A2}" type="pres">
      <dgm:prSet presAssocID="{026AA13D-CA87-4489-9CE8-3EE85914C32B}" presName="Name0" presStyleCnt="0">
        <dgm:presLayoutVars>
          <dgm:dir/>
          <dgm:animLvl val="lvl"/>
          <dgm:resizeHandles val="exact"/>
        </dgm:presLayoutVars>
      </dgm:prSet>
      <dgm:spPr/>
    </dgm:pt>
    <dgm:pt modelId="{74D844CD-1F79-4382-B5BA-FAF7CFC00B5F}" type="pres">
      <dgm:prSet presAssocID="{D2D61069-9CF3-415E-B30D-B5D384D7AA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25B7F6-AC81-4010-B4CF-245C589908EB}" type="pres">
      <dgm:prSet presAssocID="{AC2AB7D3-4452-4E3B-B618-56E91717D74B}" presName="parTxOnlySpace" presStyleCnt="0"/>
      <dgm:spPr/>
    </dgm:pt>
    <dgm:pt modelId="{5091E9E4-522F-4622-9A5B-4C16D0949A34}" type="pres">
      <dgm:prSet presAssocID="{53D12DE7-B345-4694-962F-E6B2ED86B63C}" presName="parTxOnly" presStyleLbl="node1" presStyleIdx="1" presStyleCnt="5" custLinFactNeighborX="-20107" custLinFactNeighborY="1675">
        <dgm:presLayoutVars>
          <dgm:chMax val="0"/>
          <dgm:chPref val="0"/>
          <dgm:bulletEnabled val="1"/>
        </dgm:presLayoutVars>
      </dgm:prSet>
      <dgm:spPr/>
    </dgm:pt>
    <dgm:pt modelId="{F1A23C19-F193-4917-B0AA-176D003F6A18}" type="pres">
      <dgm:prSet presAssocID="{9EE5D884-661B-42F6-B229-9C4CE5130F62}" presName="parTxOnlySpace" presStyleCnt="0"/>
      <dgm:spPr/>
    </dgm:pt>
    <dgm:pt modelId="{7B4994F4-E88F-4869-B0D5-56AAEC67D8F0}" type="pres">
      <dgm:prSet presAssocID="{3621A443-3811-4585-A797-C251EE68E27F}" presName="parTxOnly" presStyleLbl="node1" presStyleIdx="2" presStyleCnt="5" custLinFactNeighborX="-10187" custLinFactNeighborY="1840">
        <dgm:presLayoutVars>
          <dgm:chMax val="0"/>
          <dgm:chPref val="0"/>
          <dgm:bulletEnabled val="1"/>
        </dgm:presLayoutVars>
      </dgm:prSet>
      <dgm:spPr/>
    </dgm:pt>
    <dgm:pt modelId="{19158728-01C6-4F5B-9A30-1739CF4EA3CF}" type="pres">
      <dgm:prSet presAssocID="{5DEC1192-BD5A-4072-857E-EA860C9D286F}" presName="parTxOnlySpace" presStyleCnt="0"/>
      <dgm:spPr/>
    </dgm:pt>
    <dgm:pt modelId="{B2769A31-C3EF-4FD9-A457-46C683E8C13D}" type="pres">
      <dgm:prSet presAssocID="{BE328010-68C8-45F4-9BAA-86D3E35E78D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984BC-AA34-4E78-B852-1FD304453A6B}" type="pres">
      <dgm:prSet presAssocID="{6DA0A0FD-C710-44B6-863F-ED5554B7F8C6}" presName="parTxOnlySpace" presStyleCnt="0"/>
      <dgm:spPr/>
    </dgm:pt>
    <dgm:pt modelId="{8FFF9AB8-A6E4-4928-8391-818B8D5244D0}" type="pres">
      <dgm:prSet presAssocID="{BC804B96-2C7A-4FA8-AF81-FD09DC4ED03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B26B20F-9847-4EE8-AB60-97E5A9029F4B}" type="presOf" srcId="{D2D61069-9CF3-415E-B30D-B5D384D7AA3A}" destId="{74D844CD-1F79-4382-B5BA-FAF7CFC00B5F}" srcOrd="0" destOrd="0" presId="urn:microsoft.com/office/officeart/2005/8/layout/chevron1"/>
    <dgm:cxn modelId="{3CB54D24-C0EB-42D2-8286-537BF53660CB}" type="presOf" srcId="{BC804B96-2C7A-4FA8-AF81-FD09DC4ED03B}" destId="{8FFF9AB8-A6E4-4928-8391-818B8D5244D0}" srcOrd="0" destOrd="0" presId="urn:microsoft.com/office/officeart/2005/8/layout/chevron1"/>
    <dgm:cxn modelId="{47788941-2F7B-4708-A4BF-947EFABA21DF}" type="presOf" srcId="{BE328010-68C8-45F4-9BAA-86D3E35E78DE}" destId="{B2769A31-C3EF-4FD9-A457-46C683E8C13D}" srcOrd="0" destOrd="0" presId="urn:microsoft.com/office/officeart/2005/8/layout/chevron1"/>
    <dgm:cxn modelId="{51292363-EB19-40FD-8908-B976B0739843}" srcId="{026AA13D-CA87-4489-9CE8-3EE85914C32B}" destId="{53D12DE7-B345-4694-962F-E6B2ED86B63C}" srcOrd="1" destOrd="0" parTransId="{BA4CA952-9F9D-40E5-B710-475ECFCC3710}" sibTransId="{9EE5D884-661B-42F6-B229-9C4CE5130F62}"/>
    <dgm:cxn modelId="{5FFBEA67-5FA4-4D77-A3F2-EE893B522652}" srcId="{026AA13D-CA87-4489-9CE8-3EE85914C32B}" destId="{D2D61069-9CF3-415E-B30D-B5D384D7AA3A}" srcOrd="0" destOrd="0" parTransId="{584767DA-592A-4DCF-90A0-AABAAE8347FF}" sibTransId="{AC2AB7D3-4452-4E3B-B618-56E91717D74B}"/>
    <dgm:cxn modelId="{60F3DBA9-8341-4A88-BBB2-C24E427D37A0}" type="presOf" srcId="{53D12DE7-B345-4694-962F-E6B2ED86B63C}" destId="{5091E9E4-522F-4622-9A5B-4C16D0949A34}" srcOrd="0" destOrd="0" presId="urn:microsoft.com/office/officeart/2005/8/layout/chevron1"/>
    <dgm:cxn modelId="{150B5EB2-BB65-4419-AA7A-A227EEF1EC63}" type="presOf" srcId="{026AA13D-CA87-4489-9CE8-3EE85914C32B}" destId="{A1AEFCB6-2C0F-4E55-BEBB-F3C436B8E6A2}" srcOrd="0" destOrd="0" presId="urn:microsoft.com/office/officeart/2005/8/layout/chevron1"/>
    <dgm:cxn modelId="{F03107B3-8550-4B5F-A5F6-D28B1981E556}" srcId="{026AA13D-CA87-4489-9CE8-3EE85914C32B}" destId="{BC804B96-2C7A-4FA8-AF81-FD09DC4ED03B}" srcOrd="4" destOrd="0" parTransId="{A483C23C-9854-463F-8DAB-C92823772CB2}" sibTransId="{4862C53F-05C6-44F9-8996-C65D8876EDE8}"/>
    <dgm:cxn modelId="{A75566D2-45CF-486D-9D47-EE90D5A6305D}" srcId="{026AA13D-CA87-4489-9CE8-3EE85914C32B}" destId="{3621A443-3811-4585-A797-C251EE68E27F}" srcOrd="2" destOrd="0" parTransId="{EB8DBD4B-EBFB-452B-AFC8-D149CD9D392F}" sibTransId="{5DEC1192-BD5A-4072-857E-EA860C9D286F}"/>
    <dgm:cxn modelId="{B3A810DA-13A8-4D47-AD71-52AE16F60539}" type="presOf" srcId="{3621A443-3811-4585-A797-C251EE68E27F}" destId="{7B4994F4-E88F-4869-B0D5-56AAEC67D8F0}" srcOrd="0" destOrd="0" presId="urn:microsoft.com/office/officeart/2005/8/layout/chevron1"/>
    <dgm:cxn modelId="{54D70CF5-4602-490D-A30F-6B3938EBFC95}" srcId="{026AA13D-CA87-4489-9CE8-3EE85914C32B}" destId="{BE328010-68C8-45F4-9BAA-86D3E35E78DE}" srcOrd="3" destOrd="0" parTransId="{9C12391B-03A8-4484-A15C-5F5A97FFDC69}" sibTransId="{6DA0A0FD-C710-44B6-863F-ED5554B7F8C6}"/>
    <dgm:cxn modelId="{8176CC20-57AB-4004-9753-03A67CBA84F8}" type="presParOf" srcId="{A1AEFCB6-2C0F-4E55-BEBB-F3C436B8E6A2}" destId="{74D844CD-1F79-4382-B5BA-FAF7CFC00B5F}" srcOrd="0" destOrd="0" presId="urn:microsoft.com/office/officeart/2005/8/layout/chevron1"/>
    <dgm:cxn modelId="{6EA3F173-EA70-457A-824D-0007E2377F5B}" type="presParOf" srcId="{A1AEFCB6-2C0F-4E55-BEBB-F3C436B8E6A2}" destId="{9025B7F6-AC81-4010-B4CF-245C589908EB}" srcOrd="1" destOrd="0" presId="urn:microsoft.com/office/officeart/2005/8/layout/chevron1"/>
    <dgm:cxn modelId="{D7E57F9F-93FF-4CFC-BDD3-143D4B465638}" type="presParOf" srcId="{A1AEFCB6-2C0F-4E55-BEBB-F3C436B8E6A2}" destId="{5091E9E4-522F-4622-9A5B-4C16D0949A34}" srcOrd="2" destOrd="0" presId="urn:microsoft.com/office/officeart/2005/8/layout/chevron1"/>
    <dgm:cxn modelId="{F872B8E9-AC20-4BA7-81F4-CD512C5D2C75}" type="presParOf" srcId="{A1AEFCB6-2C0F-4E55-BEBB-F3C436B8E6A2}" destId="{F1A23C19-F193-4917-B0AA-176D003F6A18}" srcOrd="3" destOrd="0" presId="urn:microsoft.com/office/officeart/2005/8/layout/chevron1"/>
    <dgm:cxn modelId="{DB52E860-3E29-4429-AFA0-0233152DF455}" type="presParOf" srcId="{A1AEFCB6-2C0F-4E55-BEBB-F3C436B8E6A2}" destId="{7B4994F4-E88F-4869-B0D5-56AAEC67D8F0}" srcOrd="4" destOrd="0" presId="urn:microsoft.com/office/officeart/2005/8/layout/chevron1"/>
    <dgm:cxn modelId="{F4F867A0-A691-408A-BE59-31ECAD7D3B0A}" type="presParOf" srcId="{A1AEFCB6-2C0F-4E55-BEBB-F3C436B8E6A2}" destId="{19158728-01C6-4F5B-9A30-1739CF4EA3CF}" srcOrd="5" destOrd="0" presId="urn:microsoft.com/office/officeart/2005/8/layout/chevron1"/>
    <dgm:cxn modelId="{297E7B75-890A-43D2-B1A9-B8402A49EAE2}" type="presParOf" srcId="{A1AEFCB6-2C0F-4E55-BEBB-F3C436B8E6A2}" destId="{B2769A31-C3EF-4FD9-A457-46C683E8C13D}" srcOrd="6" destOrd="0" presId="urn:microsoft.com/office/officeart/2005/8/layout/chevron1"/>
    <dgm:cxn modelId="{A3246196-2580-457D-8E97-9DF4704CB524}" type="presParOf" srcId="{A1AEFCB6-2C0F-4E55-BEBB-F3C436B8E6A2}" destId="{8D8984BC-AA34-4E78-B852-1FD304453A6B}" srcOrd="7" destOrd="0" presId="urn:microsoft.com/office/officeart/2005/8/layout/chevron1"/>
    <dgm:cxn modelId="{D8A02BA9-5DAB-436F-8C4C-2B2F1D7B8C14}" type="presParOf" srcId="{A1AEFCB6-2C0F-4E55-BEBB-F3C436B8E6A2}" destId="{8FFF9AB8-A6E4-4928-8391-818B8D5244D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6AA13D-CA87-4489-9CE8-3EE85914C32B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D2D61069-9CF3-415E-B30D-B5D384D7AA3A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584767DA-592A-4DCF-90A0-AABAAE8347FF}" type="parTrans" cxnId="{5FFBEA67-5FA4-4D77-A3F2-EE893B522652}">
      <dgm:prSet/>
      <dgm:spPr/>
      <dgm:t>
        <a:bodyPr/>
        <a:lstStyle/>
        <a:p>
          <a:endParaRPr lang="fr-FR"/>
        </a:p>
      </dgm:t>
    </dgm:pt>
    <dgm:pt modelId="{AC2AB7D3-4452-4E3B-B618-56E91717D74B}" type="sibTrans" cxnId="{5FFBEA67-5FA4-4D77-A3F2-EE893B522652}">
      <dgm:prSet/>
      <dgm:spPr/>
      <dgm:t>
        <a:bodyPr/>
        <a:lstStyle/>
        <a:p>
          <a:endParaRPr lang="fr-FR"/>
        </a:p>
      </dgm:t>
    </dgm:pt>
    <dgm:pt modelId="{53D12DE7-B345-4694-962F-E6B2ED86B63C}">
      <dgm:prSet phldrT="[Texte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fr-FR" dirty="0"/>
            <a:t>Objectifs</a:t>
          </a:r>
        </a:p>
      </dgm:t>
    </dgm:pt>
    <dgm:pt modelId="{BA4CA952-9F9D-40E5-B710-475ECFCC3710}" type="parTrans" cxnId="{51292363-EB19-40FD-8908-B976B0739843}">
      <dgm:prSet/>
      <dgm:spPr/>
      <dgm:t>
        <a:bodyPr/>
        <a:lstStyle/>
        <a:p>
          <a:endParaRPr lang="fr-FR"/>
        </a:p>
      </dgm:t>
    </dgm:pt>
    <dgm:pt modelId="{9EE5D884-661B-42F6-B229-9C4CE5130F62}" type="sibTrans" cxnId="{51292363-EB19-40FD-8908-B976B0739843}">
      <dgm:prSet/>
      <dgm:spPr/>
      <dgm:t>
        <a:bodyPr/>
        <a:lstStyle/>
        <a:p>
          <a:endParaRPr lang="fr-FR"/>
        </a:p>
      </dgm:t>
    </dgm:pt>
    <dgm:pt modelId="{3621A443-3811-4585-A797-C251EE68E27F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Moyens</a:t>
          </a:r>
        </a:p>
      </dgm:t>
    </dgm:pt>
    <dgm:pt modelId="{EB8DBD4B-EBFB-452B-AFC8-D149CD9D392F}" type="parTrans" cxnId="{A75566D2-45CF-486D-9D47-EE90D5A6305D}">
      <dgm:prSet/>
      <dgm:spPr/>
      <dgm:t>
        <a:bodyPr/>
        <a:lstStyle/>
        <a:p>
          <a:endParaRPr lang="fr-FR"/>
        </a:p>
      </dgm:t>
    </dgm:pt>
    <dgm:pt modelId="{5DEC1192-BD5A-4072-857E-EA860C9D286F}" type="sibTrans" cxnId="{A75566D2-45CF-486D-9D47-EE90D5A6305D}">
      <dgm:prSet/>
      <dgm:spPr/>
      <dgm:t>
        <a:bodyPr/>
        <a:lstStyle/>
        <a:p>
          <a:endParaRPr lang="fr-FR"/>
        </a:p>
      </dgm:t>
    </dgm:pt>
    <dgm:pt modelId="{BE328010-68C8-45F4-9BAA-86D3E35E78DE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Méthodes</a:t>
          </a:r>
        </a:p>
      </dgm:t>
    </dgm:pt>
    <dgm:pt modelId="{9C12391B-03A8-4484-A15C-5F5A97FFDC69}" type="parTrans" cxnId="{54D70CF5-4602-490D-A30F-6B3938EBFC95}">
      <dgm:prSet/>
      <dgm:spPr/>
      <dgm:t>
        <a:bodyPr/>
        <a:lstStyle/>
        <a:p>
          <a:endParaRPr lang="fr-FR"/>
        </a:p>
      </dgm:t>
    </dgm:pt>
    <dgm:pt modelId="{6DA0A0FD-C710-44B6-863F-ED5554B7F8C6}" type="sibTrans" cxnId="{54D70CF5-4602-490D-A30F-6B3938EBFC95}">
      <dgm:prSet/>
      <dgm:spPr/>
      <dgm:t>
        <a:bodyPr/>
        <a:lstStyle/>
        <a:p>
          <a:endParaRPr lang="fr-FR"/>
        </a:p>
      </dgm:t>
    </dgm:pt>
    <dgm:pt modelId="{BC804B96-2C7A-4FA8-AF81-FD09DC4ED03B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A483C23C-9854-463F-8DAB-C92823772CB2}" type="parTrans" cxnId="{F03107B3-8550-4B5F-A5F6-D28B1981E556}">
      <dgm:prSet/>
      <dgm:spPr/>
      <dgm:t>
        <a:bodyPr/>
        <a:lstStyle/>
        <a:p>
          <a:endParaRPr lang="fr-FR"/>
        </a:p>
      </dgm:t>
    </dgm:pt>
    <dgm:pt modelId="{4862C53F-05C6-44F9-8996-C65D8876EDE8}" type="sibTrans" cxnId="{F03107B3-8550-4B5F-A5F6-D28B1981E556}">
      <dgm:prSet/>
      <dgm:spPr/>
      <dgm:t>
        <a:bodyPr/>
        <a:lstStyle/>
        <a:p>
          <a:endParaRPr lang="fr-FR"/>
        </a:p>
      </dgm:t>
    </dgm:pt>
    <dgm:pt modelId="{A1AEFCB6-2C0F-4E55-BEBB-F3C436B8E6A2}" type="pres">
      <dgm:prSet presAssocID="{026AA13D-CA87-4489-9CE8-3EE85914C32B}" presName="Name0" presStyleCnt="0">
        <dgm:presLayoutVars>
          <dgm:dir/>
          <dgm:animLvl val="lvl"/>
          <dgm:resizeHandles val="exact"/>
        </dgm:presLayoutVars>
      </dgm:prSet>
      <dgm:spPr/>
    </dgm:pt>
    <dgm:pt modelId="{74D844CD-1F79-4382-B5BA-FAF7CFC00B5F}" type="pres">
      <dgm:prSet presAssocID="{D2D61069-9CF3-415E-B30D-B5D384D7AA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25B7F6-AC81-4010-B4CF-245C589908EB}" type="pres">
      <dgm:prSet presAssocID="{AC2AB7D3-4452-4E3B-B618-56E91717D74B}" presName="parTxOnlySpace" presStyleCnt="0"/>
      <dgm:spPr/>
    </dgm:pt>
    <dgm:pt modelId="{5091E9E4-522F-4622-9A5B-4C16D0949A34}" type="pres">
      <dgm:prSet presAssocID="{53D12DE7-B345-4694-962F-E6B2ED86B63C}" presName="parTxOnly" presStyleLbl="node1" presStyleIdx="1" presStyleCnt="5" custLinFactNeighborX="-20107" custLinFactNeighborY="1675">
        <dgm:presLayoutVars>
          <dgm:chMax val="0"/>
          <dgm:chPref val="0"/>
          <dgm:bulletEnabled val="1"/>
        </dgm:presLayoutVars>
      </dgm:prSet>
      <dgm:spPr/>
    </dgm:pt>
    <dgm:pt modelId="{F1A23C19-F193-4917-B0AA-176D003F6A18}" type="pres">
      <dgm:prSet presAssocID="{9EE5D884-661B-42F6-B229-9C4CE5130F62}" presName="parTxOnlySpace" presStyleCnt="0"/>
      <dgm:spPr/>
    </dgm:pt>
    <dgm:pt modelId="{7B4994F4-E88F-4869-B0D5-56AAEC67D8F0}" type="pres">
      <dgm:prSet presAssocID="{3621A443-3811-4585-A797-C251EE68E27F}" presName="parTxOnly" presStyleLbl="node1" presStyleIdx="2" presStyleCnt="5" custLinFactNeighborX="1" custLinFactNeighborY="947">
        <dgm:presLayoutVars>
          <dgm:chMax val="0"/>
          <dgm:chPref val="0"/>
          <dgm:bulletEnabled val="1"/>
        </dgm:presLayoutVars>
      </dgm:prSet>
      <dgm:spPr/>
    </dgm:pt>
    <dgm:pt modelId="{19158728-01C6-4F5B-9A30-1739CF4EA3CF}" type="pres">
      <dgm:prSet presAssocID="{5DEC1192-BD5A-4072-857E-EA860C9D286F}" presName="parTxOnlySpace" presStyleCnt="0"/>
      <dgm:spPr/>
    </dgm:pt>
    <dgm:pt modelId="{B2769A31-C3EF-4FD9-A457-46C683E8C13D}" type="pres">
      <dgm:prSet presAssocID="{BE328010-68C8-45F4-9BAA-86D3E35E78D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984BC-AA34-4E78-B852-1FD304453A6B}" type="pres">
      <dgm:prSet presAssocID="{6DA0A0FD-C710-44B6-863F-ED5554B7F8C6}" presName="parTxOnlySpace" presStyleCnt="0"/>
      <dgm:spPr/>
    </dgm:pt>
    <dgm:pt modelId="{8FFF9AB8-A6E4-4928-8391-818B8D5244D0}" type="pres">
      <dgm:prSet presAssocID="{BC804B96-2C7A-4FA8-AF81-FD09DC4ED03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B26B20F-9847-4EE8-AB60-97E5A9029F4B}" type="presOf" srcId="{D2D61069-9CF3-415E-B30D-B5D384D7AA3A}" destId="{74D844CD-1F79-4382-B5BA-FAF7CFC00B5F}" srcOrd="0" destOrd="0" presId="urn:microsoft.com/office/officeart/2005/8/layout/chevron1"/>
    <dgm:cxn modelId="{3CB54D24-C0EB-42D2-8286-537BF53660CB}" type="presOf" srcId="{BC804B96-2C7A-4FA8-AF81-FD09DC4ED03B}" destId="{8FFF9AB8-A6E4-4928-8391-818B8D5244D0}" srcOrd="0" destOrd="0" presId="urn:microsoft.com/office/officeart/2005/8/layout/chevron1"/>
    <dgm:cxn modelId="{47788941-2F7B-4708-A4BF-947EFABA21DF}" type="presOf" srcId="{BE328010-68C8-45F4-9BAA-86D3E35E78DE}" destId="{B2769A31-C3EF-4FD9-A457-46C683E8C13D}" srcOrd="0" destOrd="0" presId="urn:microsoft.com/office/officeart/2005/8/layout/chevron1"/>
    <dgm:cxn modelId="{51292363-EB19-40FD-8908-B976B0739843}" srcId="{026AA13D-CA87-4489-9CE8-3EE85914C32B}" destId="{53D12DE7-B345-4694-962F-E6B2ED86B63C}" srcOrd="1" destOrd="0" parTransId="{BA4CA952-9F9D-40E5-B710-475ECFCC3710}" sibTransId="{9EE5D884-661B-42F6-B229-9C4CE5130F62}"/>
    <dgm:cxn modelId="{5FFBEA67-5FA4-4D77-A3F2-EE893B522652}" srcId="{026AA13D-CA87-4489-9CE8-3EE85914C32B}" destId="{D2D61069-9CF3-415E-B30D-B5D384D7AA3A}" srcOrd="0" destOrd="0" parTransId="{584767DA-592A-4DCF-90A0-AABAAE8347FF}" sibTransId="{AC2AB7D3-4452-4E3B-B618-56E91717D74B}"/>
    <dgm:cxn modelId="{60F3DBA9-8341-4A88-BBB2-C24E427D37A0}" type="presOf" srcId="{53D12DE7-B345-4694-962F-E6B2ED86B63C}" destId="{5091E9E4-522F-4622-9A5B-4C16D0949A34}" srcOrd="0" destOrd="0" presId="urn:microsoft.com/office/officeart/2005/8/layout/chevron1"/>
    <dgm:cxn modelId="{150B5EB2-BB65-4419-AA7A-A227EEF1EC63}" type="presOf" srcId="{026AA13D-CA87-4489-9CE8-3EE85914C32B}" destId="{A1AEFCB6-2C0F-4E55-BEBB-F3C436B8E6A2}" srcOrd="0" destOrd="0" presId="urn:microsoft.com/office/officeart/2005/8/layout/chevron1"/>
    <dgm:cxn modelId="{F03107B3-8550-4B5F-A5F6-D28B1981E556}" srcId="{026AA13D-CA87-4489-9CE8-3EE85914C32B}" destId="{BC804B96-2C7A-4FA8-AF81-FD09DC4ED03B}" srcOrd="4" destOrd="0" parTransId="{A483C23C-9854-463F-8DAB-C92823772CB2}" sibTransId="{4862C53F-05C6-44F9-8996-C65D8876EDE8}"/>
    <dgm:cxn modelId="{A75566D2-45CF-486D-9D47-EE90D5A6305D}" srcId="{026AA13D-CA87-4489-9CE8-3EE85914C32B}" destId="{3621A443-3811-4585-A797-C251EE68E27F}" srcOrd="2" destOrd="0" parTransId="{EB8DBD4B-EBFB-452B-AFC8-D149CD9D392F}" sibTransId="{5DEC1192-BD5A-4072-857E-EA860C9D286F}"/>
    <dgm:cxn modelId="{B3A810DA-13A8-4D47-AD71-52AE16F60539}" type="presOf" srcId="{3621A443-3811-4585-A797-C251EE68E27F}" destId="{7B4994F4-E88F-4869-B0D5-56AAEC67D8F0}" srcOrd="0" destOrd="0" presId="urn:microsoft.com/office/officeart/2005/8/layout/chevron1"/>
    <dgm:cxn modelId="{54D70CF5-4602-490D-A30F-6B3938EBFC95}" srcId="{026AA13D-CA87-4489-9CE8-3EE85914C32B}" destId="{BE328010-68C8-45F4-9BAA-86D3E35E78DE}" srcOrd="3" destOrd="0" parTransId="{9C12391B-03A8-4484-A15C-5F5A97FFDC69}" sibTransId="{6DA0A0FD-C710-44B6-863F-ED5554B7F8C6}"/>
    <dgm:cxn modelId="{8176CC20-57AB-4004-9753-03A67CBA84F8}" type="presParOf" srcId="{A1AEFCB6-2C0F-4E55-BEBB-F3C436B8E6A2}" destId="{74D844CD-1F79-4382-B5BA-FAF7CFC00B5F}" srcOrd="0" destOrd="0" presId="urn:microsoft.com/office/officeart/2005/8/layout/chevron1"/>
    <dgm:cxn modelId="{6EA3F173-EA70-457A-824D-0007E2377F5B}" type="presParOf" srcId="{A1AEFCB6-2C0F-4E55-BEBB-F3C436B8E6A2}" destId="{9025B7F6-AC81-4010-B4CF-245C589908EB}" srcOrd="1" destOrd="0" presId="urn:microsoft.com/office/officeart/2005/8/layout/chevron1"/>
    <dgm:cxn modelId="{D7E57F9F-93FF-4CFC-BDD3-143D4B465638}" type="presParOf" srcId="{A1AEFCB6-2C0F-4E55-BEBB-F3C436B8E6A2}" destId="{5091E9E4-522F-4622-9A5B-4C16D0949A34}" srcOrd="2" destOrd="0" presId="urn:microsoft.com/office/officeart/2005/8/layout/chevron1"/>
    <dgm:cxn modelId="{F872B8E9-AC20-4BA7-81F4-CD512C5D2C75}" type="presParOf" srcId="{A1AEFCB6-2C0F-4E55-BEBB-F3C436B8E6A2}" destId="{F1A23C19-F193-4917-B0AA-176D003F6A18}" srcOrd="3" destOrd="0" presId="urn:microsoft.com/office/officeart/2005/8/layout/chevron1"/>
    <dgm:cxn modelId="{DB52E860-3E29-4429-AFA0-0233152DF455}" type="presParOf" srcId="{A1AEFCB6-2C0F-4E55-BEBB-F3C436B8E6A2}" destId="{7B4994F4-E88F-4869-B0D5-56AAEC67D8F0}" srcOrd="4" destOrd="0" presId="urn:microsoft.com/office/officeart/2005/8/layout/chevron1"/>
    <dgm:cxn modelId="{F4F867A0-A691-408A-BE59-31ECAD7D3B0A}" type="presParOf" srcId="{A1AEFCB6-2C0F-4E55-BEBB-F3C436B8E6A2}" destId="{19158728-01C6-4F5B-9A30-1739CF4EA3CF}" srcOrd="5" destOrd="0" presId="urn:microsoft.com/office/officeart/2005/8/layout/chevron1"/>
    <dgm:cxn modelId="{297E7B75-890A-43D2-B1A9-B8402A49EAE2}" type="presParOf" srcId="{A1AEFCB6-2C0F-4E55-BEBB-F3C436B8E6A2}" destId="{B2769A31-C3EF-4FD9-A457-46C683E8C13D}" srcOrd="6" destOrd="0" presId="urn:microsoft.com/office/officeart/2005/8/layout/chevron1"/>
    <dgm:cxn modelId="{A3246196-2580-457D-8E97-9DF4704CB524}" type="presParOf" srcId="{A1AEFCB6-2C0F-4E55-BEBB-F3C436B8E6A2}" destId="{8D8984BC-AA34-4E78-B852-1FD304453A6B}" srcOrd="7" destOrd="0" presId="urn:microsoft.com/office/officeart/2005/8/layout/chevron1"/>
    <dgm:cxn modelId="{D8A02BA9-5DAB-436F-8C4C-2B2F1D7B8C14}" type="presParOf" srcId="{A1AEFCB6-2C0F-4E55-BEBB-F3C436B8E6A2}" destId="{8FFF9AB8-A6E4-4928-8391-818B8D5244D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6AA13D-CA87-4489-9CE8-3EE85914C32B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D2D61069-9CF3-415E-B30D-B5D384D7AA3A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584767DA-592A-4DCF-90A0-AABAAE8347FF}" type="parTrans" cxnId="{5FFBEA67-5FA4-4D77-A3F2-EE893B522652}">
      <dgm:prSet/>
      <dgm:spPr/>
      <dgm:t>
        <a:bodyPr/>
        <a:lstStyle/>
        <a:p>
          <a:endParaRPr lang="fr-FR"/>
        </a:p>
      </dgm:t>
    </dgm:pt>
    <dgm:pt modelId="{AC2AB7D3-4452-4E3B-B618-56E91717D74B}" type="sibTrans" cxnId="{5FFBEA67-5FA4-4D77-A3F2-EE893B522652}">
      <dgm:prSet/>
      <dgm:spPr/>
      <dgm:t>
        <a:bodyPr/>
        <a:lstStyle/>
        <a:p>
          <a:endParaRPr lang="fr-FR"/>
        </a:p>
      </dgm:t>
    </dgm:pt>
    <dgm:pt modelId="{53D12DE7-B345-4694-962F-E6B2ED86B63C}">
      <dgm:prSet phldrT="[Texte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fr-FR" dirty="0"/>
            <a:t>Objectifs</a:t>
          </a:r>
        </a:p>
      </dgm:t>
    </dgm:pt>
    <dgm:pt modelId="{BA4CA952-9F9D-40E5-B710-475ECFCC3710}" type="parTrans" cxnId="{51292363-EB19-40FD-8908-B976B0739843}">
      <dgm:prSet/>
      <dgm:spPr/>
      <dgm:t>
        <a:bodyPr/>
        <a:lstStyle/>
        <a:p>
          <a:endParaRPr lang="fr-FR"/>
        </a:p>
      </dgm:t>
    </dgm:pt>
    <dgm:pt modelId="{9EE5D884-661B-42F6-B229-9C4CE5130F62}" type="sibTrans" cxnId="{51292363-EB19-40FD-8908-B976B0739843}">
      <dgm:prSet/>
      <dgm:spPr/>
      <dgm:t>
        <a:bodyPr/>
        <a:lstStyle/>
        <a:p>
          <a:endParaRPr lang="fr-FR"/>
        </a:p>
      </dgm:t>
    </dgm:pt>
    <dgm:pt modelId="{3621A443-3811-4585-A797-C251EE68E27F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Moyens</a:t>
          </a:r>
        </a:p>
      </dgm:t>
    </dgm:pt>
    <dgm:pt modelId="{EB8DBD4B-EBFB-452B-AFC8-D149CD9D392F}" type="parTrans" cxnId="{A75566D2-45CF-486D-9D47-EE90D5A6305D}">
      <dgm:prSet/>
      <dgm:spPr/>
      <dgm:t>
        <a:bodyPr/>
        <a:lstStyle/>
        <a:p>
          <a:endParaRPr lang="fr-FR"/>
        </a:p>
      </dgm:t>
    </dgm:pt>
    <dgm:pt modelId="{5DEC1192-BD5A-4072-857E-EA860C9D286F}" type="sibTrans" cxnId="{A75566D2-45CF-486D-9D47-EE90D5A6305D}">
      <dgm:prSet/>
      <dgm:spPr/>
      <dgm:t>
        <a:bodyPr/>
        <a:lstStyle/>
        <a:p>
          <a:endParaRPr lang="fr-FR"/>
        </a:p>
      </dgm:t>
    </dgm:pt>
    <dgm:pt modelId="{BE328010-68C8-45F4-9BAA-86D3E35E78DE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Méthodes</a:t>
          </a:r>
        </a:p>
      </dgm:t>
    </dgm:pt>
    <dgm:pt modelId="{9C12391B-03A8-4484-A15C-5F5A97FFDC69}" type="parTrans" cxnId="{54D70CF5-4602-490D-A30F-6B3938EBFC95}">
      <dgm:prSet/>
      <dgm:spPr/>
      <dgm:t>
        <a:bodyPr/>
        <a:lstStyle/>
        <a:p>
          <a:endParaRPr lang="fr-FR"/>
        </a:p>
      </dgm:t>
    </dgm:pt>
    <dgm:pt modelId="{6DA0A0FD-C710-44B6-863F-ED5554B7F8C6}" type="sibTrans" cxnId="{54D70CF5-4602-490D-A30F-6B3938EBFC95}">
      <dgm:prSet/>
      <dgm:spPr/>
      <dgm:t>
        <a:bodyPr/>
        <a:lstStyle/>
        <a:p>
          <a:endParaRPr lang="fr-FR"/>
        </a:p>
      </dgm:t>
    </dgm:pt>
    <dgm:pt modelId="{BC804B96-2C7A-4FA8-AF81-FD09DC4ED03B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A483C23C-9854-463F-8DAB-C92823772CB2}" type="parTrans" cxnId="{F03107B3-8550-4B5F-A5F6-D28B1981E556}">
      <dgm:prSet/>
      <dgm:spPr/>
      <dgm:t>
        <a:bodyPr/>
        <a:lstStyle/>
        <a:p>
          <a:endParaRPr lang="fr-FR"/>
        </a:p>
      </dgm:t>
    </dgm:pt>
    <dgm:pt modelId="{4862C53F-05C6-44F9-8996-C65D8876EDE8}" type="sibTrans" cxnId="{F03107B3-8550-4B5F-A5F6-D28B1981E556}">
      <dgm:prSet/>
      <dgm:spPr/>
      <dgm:t>
        <a:bodyPr/>
        <a:lstStyle/>
        <a:p>
          <a:endParaRPr lang="fr-FR"/>
        </a:p>
      </dgm:t>
    </dgm:pt>
    <dgm:pt modelId="{A1AEFCB6-2C0F-4E55-BEBB-F3C436B8E6A2}" type="pres">
      <dgm:prSet presAssocID="{026AA13D-CA87-4489-9CE8-3EE85914C32B}" presName="Name0" presStyleCnt="0">
        <dgm:presLayoutVars>
          <dgm:dir/>
          <dgm:animLvl val="lvl"/>
          <dgm:resizeHandles val="exact"/>
        </dgm:presLayoutVars>
      </dgm:prSet>
      <dgm:spPr/>
    </dgm:pt>
    <dgm:pt modelId="{74D844CD-1F79-4382-B5BA-FAF7CFC00B5F}" type="pres">
      <dgm:prSet presAssocID="{D2D61069-9CF3-415E-B30D-B5D384D7AA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25B7F6-AC81-4010-B4CF-245C589908EB}" type="pres">
      <dgm:prSet presAssocID="{AC2AB7D3-4452-4E3B-B618-56E91717D74B}" presName="parTxOnlySpace" presStyleCnt="0"/>
      <dgm:spPr/>
    </dgm:pt>
    <dgm:pt modelId="{5091E9E4-522F-4622-9A5B-4C16D0949A34}" type="pres">
      <dgm:prSet presAssocID="{53D12DE7-B345-4694-962F-E6B2ED86B63C}" presName="parTxOnly" presStyleLbl="node1" presStyleIdx="1" presStyleCnt="5" custLinFactNeighborX="-20107" custLinFactNeighborY="1675">
        <dgm:presLayoutVars>
          <dgm:chMax val="0"/>
          <dgm:chPref val="0"/>
          <dgm:bulletEnabled val="1"/>
        </dgm:presLayoutVars>
      </dgm:prSet>
      <dgm:spPr/>
    </dgm:pt>
    <dgm:pt modelId="{F1A23C19-F193-4917-B0AA-176D003F6A18}" type="pres">
      <dgm:prSet presAssocID="{9EE5D884-661B-42F6-B229-9C4CE5130F62}" presName="parTxOnlySpace" presStyleCnt="0"/>
      <dgm:spPr/>
    </dgm:pt>
    <dgm:pt modelId="{7B4994F4-E88F-4869-B0D5-56AAEC67D8F0}" type="pres">
      <dgm:prSet presAssocID="{3621A443-3811-4585-A797-C251EE68E27F}" presName="parTxOnly" presStyleLbl="node1" presStyleIdx="2" presStyleCnt="5" custLinFactNeighborX="0" custLinFactNeighborY="-2404">
        <dgm:presLayoutVars>
          <dgm:chMax val="0"/>
          <dgm:chPref val="0"/>
          <dgm:bulletEnabled val="1"/>
        </dgm:presLayoutVars>
      </dgm:prSet>
      <dgm:spPr/>
    </dgm:pt>
    <dgm:pt modelId="{19158728-01C6-4F5B-9A30-1739CF4EA3CF}" type="pres">
      <dgm:prSet presAssocID="{5DEC1192-BD5A-4072-857E-EA860C9D286F}" presName="parTxOnlySpace" presStyleCnt="0"/>
      <dgm:spPr/>
    </dgm:pt>
    <dgm:pt modelId="{B2769A31-C3EF-4FD9-A457-46C683E8C13D}" type="pres">
      <dgm:prSet presAssocID="{BE328010-68C8-45F4-9BAA-86D3E35E78D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984BC-AA34-4E78-B852-1FD304453A6B}" type="pres">
      <dgm:prSet presAssocID="{6DA0A0FD-C710-44B6-863F-ED5554B7F8C6}" presName="parTxOnlySpace" presStyleCnt="0"/>
      <dgm:spPr/>
    </dgm:pt>
    <dgm:pt modelId="{8FFF9AB8-A6E4-4928-8391-818B8D5244D0}" type="pres">
      <dgm:prSet presAssocID="{BC804B96-2C7A-4FA8-AF81-FD09DC4ED03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B26B20F-9847-4EE8-AB60-97E5A9029F4B}" type="presOf" srcId="{D2D61069-9CF3-415E-B30D-B5D384D7AA3A}" destId="{74D844CD-1F79-4382-B5BA-FAF7CFC00B5F}" srcOrd="0" destOrd="0" presId="urn:microsoft.com/office/officeart/2005/8/layout/chevron1"/>
    <dgm:cxn modelId="{3CB54D24-C0EB-42D2-8286-537BF53660CB}" type="presOf" srcId="{BC804B96-2C7A-4FA8-AF81-FD09DC4ED03B}" destId="{8FFF9AB8-A6E4-4928-8391-818B8D5244D0}" srcOrd="0" destOrd="0" presId="urn:microsoft.com/office/officeart/2005/8/layout/chevron1"/>
    <dgm:cxn modelId="{47788941-2F7B-4708-A4BF-947EFABA21DF}" type="presOf" srcId="{BE328010-68C8-45F4-9BAA-86D3E35E78DE}" destId="{B2769A31-C3EF-4FD9-A457-46C683E8C13D}" srcOrd="0" destOrd="0" presId="urn:microsoft.com/office/officeart/2005/8/layout/chevron1"/>
    <dgm:cxn modelId="{51292363-EB19-40FD-8908-B976B0739843}" srcId="{026AA13D-CA87-4489-9CE8-3EE85914C32B}" destId="{53D12DE7-B345-4694-962F-E6B2ED86B63C}" srcOrd="1" destOrd="0" parTransId="{BA4CA952-9F9D-40E5-B710-475ECFCC3710}" sibTransId="{9EE5D884-661B-42F6-B229-9C4CE5130F62}"/>
    <dgm:cxn modelId="{5FFBEA67-5FA4-4D77-A3F2-EE893B522652}" srcId="{026AA13D-CA87-4489-9CE8-3EE85914C32B}" destId="{D2D61069-9CF3-415E-B30D-B5D384D7AA3A}" srcOrd="0" destOrd="0" parTransId="{584767DA-592A-4DCF-90A0-AABAAE8347FF}" sibTransId="{AC2AB7D3-4452-4E3B-B618-56E91717D74B}"/>
    <dgm:cxn modelId="{60F3DBA9-8341-4A88-BBB2-C24E427D37A0}" type="presOf" srcId="{53D12DE7-B345-4694-962F-E6B2ED86B63C}" destId="{5091E9E4-522F-4622-9A5B-4C16D0949A34}" srcOrd="0" destOrd="0" presId="urn:microsoft.com/office/officeart/2005/8/layout/chevron1"/>
    <dgm:cxn modelId="{150B5EB2-BB65-4419-AA7A-A227EEF1EC63}" type="presOf" srcId="{026AA13D-CA87-4489-9CE8-3EE85914C32B}" destId="{A1AEFCB6-2C0F-4E55-BEBB-F3C436B8E6A2}" srcOrd="0" destOrd="0" presId="urn:microsoft.com/office/officeart/2005/8/layout/chevron1"/>
    <dgm:cxn modelId="{F03107B3-8550-4B5F-A5F6-D28B1981E556}" srcId="{026AA13D-CA87-4489-9CE8-3EE85914C32B}" destId="{BC804B96-2C7A-4FA8-AF81-FD09DC4ED03B}" srcOrd="4" destOrd="0" parTransId="{A483C23C-9854-463F-8DAB-C92823772CB2}" sibTransId="{4862C53F-05C6-44F9-8996-C65D8876EDE8}"/>
    <dgm:cxn modelId="{A75566D2-45CF-486D-9D47-EE90D5A6305D}" srcId="{026AA13D-CA87-4489-9CE8-3EE85914C32B}" destId="{3621A443-3811-4585-A797-C251EE68E27F}" srcOrd="2" destOrd="0" parTransId="{EB8DBD4B-EBFB-452B-AFC8-D149CD9D392F}" sibTransId="{5DEC1192-BD5A-4072-857E-EA860C9D286F}"/>
    <dgm:cxn modelId="{B3A810DA-13A8-4D47-AD71-52AE16F60539}" type="presOf" srcId="{3621A443-3811-4585-A797-C251EE68E27F}" destId="{7B4994F4-E88F-4869-B0D5-56AAEC67D8F0}" srcOrd="0" destOrd="0" presId="urn:microsoft.com/office/officeart/2005/8/layout/chevron1"/>
    <dgm:cxn modelId="{54D70CF5-4602-490D-A30F-6B3938EBFC95}" srcId="{026AA13D-CA87-4489-9CE8-3EE85914C32B}" destId="{BE328010-68C8-45F4-9BAA-86D3E35E78DE}" srcOrd="3" destOrd="0" parTransId="{9C12391B-03A8-4484-A15C-5F5A97FFDC69}" sibTransId="{6DA0A0FD-C710-44B6-863F-ED5554B7F8C6}"/>
    <dgm:cxn modelId="{8176CC20-57AB-4004-9753-03A67CBA84F8}" type="presParOf" srcId="{A1AEFCB6-2C0F-4E55-BEBB-F3C436B8E6A2}" destId="{74D844CD-1F79-4382-B5BA-FAF7CFC00B5F}" srcOrd="0" destOrd="0" presId="urn:microsoft.com/office/officeart/2005/8/layout/chevron1"/>
    <dgm:cxn modelId="{6EA3F173-EA70-457A-824D-0007E2377F5B}" type="presParOf" srcId="{A1AEFCB6-2C0F-4E55-BEBB-F3C436B8E6A2}" destId="{9025B7F6-AC81-4010-B4CF-245C589908EB}" srcOrd="1" destOrd="0" presId="urn:microsoft.com/office/officeart/2005/8/layout/chevron1"/>
    <dgm:cxn modelId="{D7E57F9F-93FF-4CFC-BDD3-143D4B465638}" type="presParOf" srcId="{A1AEFCB6-2C0F-4E55-BEBB-F3C436B8E6A2}" destId="{5091E9E4-522F-4622-9A5B-4C16D0949A34}" srcOrd="2" destOrd="0" presId="urn:microsoft.com/office/officeart/2005/8/layout/chevron1"/>
    <dgm:cxn modelId="{F872B8E9-AC20-4BA7-81F4-CD512C5D2C75}" type="presParOf" srcId="{A1AEFCB6-2C0F-4E55-BEBB-F3C436B8E6A2}" destId="{F1A23C19-F193-4917-B0AA-176D003F6A18}" srcOrd="3" destOrd="0" presId="urn:microsoft.com/office/officeart/2005/8/layout/chevron1"/>
    <dgm:cxn modelId="{DB52E860-3E29-4429-AFA0-0233152DF455}" type="presParOf" srcId="{A1AEFCB6-2C0F-4E55-BEBB-F3C436B8E6A2}" destId="{7B4994F4-E88F-4869-B0D5-56AAEC67D8F0}" srcOrd="4" destOrd="0" presId="urn:microsoft.com/office/officeart/2005/8/layout/chevron1"/>
    <dgm:cxn modelId="{F4F867A0-A691-408A-BE59-31ECAD7D3B0A}" type="presParOf" srcId="{A1AEFCB6-2C0F-4E55-BEBB-F3C436B8E6A2}" destId="{19158728-01C6-4F5B-9A30-1739CF4EA3CF}" srcOrd="5" destOrd="0" presId="urn:microsoft.com/office/officeart/2005/8/layout/chevron1"/>
    <dgm:cxn modelId="{297E7B75-890A-43D2-B1A9-B8402A49EAE2}" type="presParOf" srcId="{A1AEFCB6-2C0F-4E55-BEBB-F3C436B8E6A2}" destId="{B2769A31-C3EF-4FD9-A457-46C683E8C13D}" srcOrd="6" destOrd="0" presId="urn:microsoft.com/office/officeart/2005/8/layout/chevron1"/>
    <dgm:cxn modelId="{A3246196-2580-457D-8E97-9DF4704CB524}" type="presParOf" srcId="{A1AEFCB6-2C0F-4E55-BEBB-F3C436B8E6A2}" destId="{8D8984BC-AA34-4E78-B852-1FD304453A6B}" srcOrd="7" destOrd="0" presId="urn:microsoft.com/office/officeart/2005/8/layout/chevron1"/>
    <dgm:cxn modelId="{D8A02BA9-5DAB-436F-8C4C-2B2F1D7B8C14}" type="presParOf" srcId="{A1AEFCB6-2C0F-4E55-BEBB-F3C436B8E6A2}" destId="{8FFF9AB8-A6E4-4928-8391-818B8D5244D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6AA13D-CA87-4489-9CE8-3EE85914C32B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D2D61069-9CF3-415E-B30D-B5D384D7AA3A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584767DA-592A-4DCF-90A0-AABAAE8347FF}" type="parTrans" cxnId="{5FFBEA67-5FA4-4D77-A3F2-EE893B522652}">
      <dgm:prSet/>
      <dgm:spPr/>
      <dgm:t>
        <a:bodyPr/>
        <a:lstStyle/>
        <a:p>
          <a:endParaRPr lang="fr-FR"/>
        </a:p>
      </dgm:t>
    </dgm:pt>
    <dgm:pt modelId="{AC2AB7D3-4452-4E3B-B618-56E91717D74B}" type="sibTrans" cxnId="{5FFBEA67-5FA4-4D77-A3F2-EE893B522652}">
      <dgm:prSet/>
      <dgm:spPr/>
      <dgm:t>
        <a:bodyPr/>
        <a:lstStyle/>
        <a:p>
          <a:endParaRPr lang="fr-FR"/>
        </a:p>
      </dgm:t>
    </dgm:pt>
    <dgm:pt modelId="{53D12DE7-B345-4694-962F-E6B2ED86B63C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Objectifs</a:t>
          </a:r>
        </a:p>
      </dgm:t>
    </dgm:pt>
    <dgm:pt modelId="{BA4CA952-9F9D-40E5-B710-475ECFCC3710}" type="parTrans" cxnId="{51292363-EB19-40FD-8908-B976B0739843}">
      <dgm:prSet/>
      <dgm:spPr/>
      <dgm:t>
        <a:bodyPr/>
        <a:lstStyle/>
        <a:p>
          <a:endParaRPr lang="fr-FR"/>
        </a:p>
      </dgm:t>
    </dgm:pt>
    <dgm:pt modelId="{9EE5D884-661B-42F6-B229-9C4CE5130F62}" type="sibTrans" cxnId="{51292363-EB19-40FD-8908-B976B0739843}">
      <dgm:prSet/>
      <dgm:spPr/>
      <dgm:t>
        <a:bodyPr/>
        <a:lstStyle/>
        <a:p>
          <a:endParaRPr lang="fr-FR"/>
        </a:p>
      </dgm:t>
    </dgm:pt>
    <dgm:pt modelId="{3621A443-3811-4585-A797-C251EE68E27F}">
      <dgm:prSet phldrT="[Texte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fr-FR" dirty="0"/>
            <a:t>Moyens</a:t>
          </a:r>
        </a:p>
      </dgm:t>
    </dgm:pt>
    <dgm:pt modelId="{EB8DBD4B-EBFB-452B-AFC8-D149CD9D392F}" type="parTrans" cxnId="{A75566D2-45CF-486D-9D47-EE90D5A6305D}">
      <dgm:prSet/>
      <dgm:spPr/>
      <dgm:t>
        <a:bodyPr/>
        <a:lstStyle/>
        <a:p>
          <a:endParaRPr lang="fr-FR"/>
        </a:p>
      </dgm:t>
    </dgm:pt>
    <dgm:pt modelId="{5DEC1192-BD5A-4072-857E-EA860C9D286F}" type="sibTrans" cxnId="{A75566D2-45CF-486D-9D47-EE90D5A6305D}">
      <dgm:prSet/>
      <dgm:spPr/>
      <dgm:t>
        <a:bodyPr/>
        <a:lstStyle/>
        <a:p>
          <a:endParaRPr lang="fr-FR"/>
        </a:p>
      </dgm:t>
    </dgm:pt>
    <dgm:pt modelId="{BE328010-68C8-45F4-9BAA-86D3E35E78DE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Méthodes</a:t>
          </a:r>
        </a:p>
      </dgm:t>
    </dgm:pt>
    <dgm:pt modelId="{9C12391B-03A8-4484-A15C-5F5A97FFDC69}" type="parTrans" cxnId="{54D70CF5-4602-490D-A30F-6B3938EBFC95}">
      <dgm:prSet/>
      <dgm:spPr/>
      <dgm:t>
        <a:bodyPr/>
        <a:lstStyle/>
        <a:p>
          <a:endParaRPr lang="fr-FR"/>
        </a:p>
      </dgm:t>
    </dgm:pt>
    <dgm:pt modelId="{6DA0A0FD-C710-44B6-863F-ED5554B7F8C6}" type="sibTrans" cxnId="{54D70CF5-4602-490D-A30F-6B3938EBFC95}">
      <dgm:prSet/>
      <dgm:spPr/>
      <dgm:t>
        <a:bodyPr/>
        <a:lstStyle/>
        <a:p>
          <a:endParaRPr lang="fr-FR"/>
        </a:p>
      </dgm:t>
    </dgm:pt>
    <dgm:pt modelId="{BC804B96-2C7A-4FA8-AF81-FD09DC4ED03B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A483C23C-9854-463F-8DAB-C92823772CB2}" type="parTrans" cxnId="{F03107B3-8550-4B5F-A5F6-D28B1981E556}">
      <dgm:prSet/>
      <dgm:spPr/>
      <dgm:t>
        <a:bodyPr/>
        <a:lstStyle/>
        <a:p>
          <a:endParaRPr lang="fr-FR"/>
        </a:p>
      </dgm:t>
    </dgm:pt>
    <dgm:pt modelId="{4862C53F-05C6-44F9-8996-C65D8876EDE8}" type="sibTrans" cxnId="{F03107B3-8550-4B5F-A5F6-D28B1981E556}">
      <dgm:prSet/>
      <dgm:spPr/>
      <dgm:t>
        <a:bodyPr/>
        <a:lstStyle/>
        <a:p>
          <a:endParaRPr lang="fr-FR"/>
        </a:p>
      </dgm:t>
    </dgm:pt>
    <dgm:pt modelId="{A1AEFCB6-2C0F-4E55-BEBB-F3C436B8E6A2}" type="pres">
      <dgm:prSet presAssocID="{026AA13D-CA87-4489-9CE8-3EE85914C32B}" presName="Name0" presStyleCnt="0">
        <dgm:presLayoutVars>
          <dgm:dir/>
          <dgm:animLvl val="lvl"/>
          <dgm:resizeHandles val="exact"/>
        </dgm:presLayoutVars>
      </dgm:prSet>
      <dgm:spPr/>
    </dgm:pt>
    <dgm:pt modelId="{74D844CD-1F79-4382-B5BA-FAF7CFC00B5F}" type="pres">
      <dgm:prSet presAssocID="{D2D61069-9CF3-415E-B30D-B5D384D7AA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25B7F6-AC81-4010-B4CF-245C589908EB}" type="pres">
      <dgm:prSet presAssocID="{AC2AB7D3-4452-4E3B-B618-56E91717D74B}" presName="parTxOnlySpace" presStyleCnt="0"/>
      <dgm:spPr/>
    </dgm:pt>
    <dgm:pt modelId="{5091E9E4-522F-4622-9A5B-4C16D0949A34}" type="pres">
      <dgm:prSet presAssocID="{53D12DE7-B345-4694-962F-E6B2ED86B63C}" presName="parTxOnly" presStyleLbl="node1" presStyleIdx="1" presStyleCnt="5" custLinFactNeighborX="-20107" custLinFactNeighborY="1675">
        <dgm:presLayoutVars>
          <dgm:chMax val="0"/>
          <dgm:chPref val="0"/>
          <dgm:bulletEnabled val="1"/>
        </dgm:presLayoutVars>
      </dgm:prSet>
      <dgm:spPr/>
    </dgm:pt>
    <dgm:pt modelId="{F1A23C19-F193-4917-B0AA-176D003F6A18}" type="pres">
      <dgm:prSet presAssocID="{9EE5D884-661B-42F6-B229-9C4CE5130F62}" presName="parTxOnlySpace" presStyleCnt="0"/>
      <dgm:spPr/>
    </dgm:pt>
    <dgm:pt modelId="{7B4994F4-E88F-4869-B0D5-56AAEC67D8F0}" type="pres">
      <dgm:prSet presAssocID="{3621A443-3811-4585-A797-C251EE68E27F}" presName="parTxOnly" presStyleLbl="node1" presStyleIdx="2" presStyleCnt="5" custLinFactNeighborX="1" custLinFactNeighborY="947">
        <dgm:presLayoutVars>
          <dgm:chMax val="0"/>
          <dgm:chPref val="0"/>
          <dgm:bulletEnabled val="1"/>
        </dgm:presLayoutVars>
      </dgm:prSet>
      <dgm:spPr/>
    </dgm:pt>
    <dgm:pt modelId="{19158728-01C6-4F5B-9A30-1739CF4EA3CF}" type="pres">
      <dgm:prSet presAssocID="{5DEC1192-BD5A-4072-857E-EA860C9D286F}" presName="parTxOnlySpace" presStyleCnt="0"/>
      <dgm:spPr/>
    </dgm:pt>
    <dgm:pt modelId="{B2769A31-C3EF-4FD9-A457-46C683E8C13D}" type="pres">
      <dgm:prSet presAssocID="{BE328010-68C8-45F4-9BAA-86D3E35E78D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984BC-AA34-4E78-B852-1FD304453A6B}" type="pres">
      <dgm:prSet presAssocID="{6DA0A0FD-C710-44B6-863F-ED5554B7F8C6}" presName="parTxOnlySpace" presStyleCnt="0"/>
      <dgm:spPr/>
    </dgm:pt>
    <dgm:pt modelId="{8FFF9AB8-A6E4-4928-8391-818B8D5244D0}" type="pres">
      <dgm:prSet presAssocID="{BC804B96-2C7A-4FA8-AF81-FD09DC4ED03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B26B20F-9847-4EE8-AB60-97E5A9029F4B}" type="presOf" srcId="{D2D61069-9CF3-415E-B30D-B5D384D7AA3A}" destId="{74D844CD-1F79-4382-B5BA-FAF7CFC00B5F}" srcOrd="0" destOrd="0" presId="urn:microsoft.com/office/officeart/2005/8/layout/chevron1"/>
    <dgm:cxn modelId="{3CB54D24-C0EB-42D2-8286-537BF53660CB}" type="presOf" srcId="{BC804B96-2C7A-4FA8-AF81-FD09DC4ED03B}" destId="{8FFF9AB8-A6E4-4928-8391-818B8D5244D0}" srcOrd="0" destOrd="0" presId="urn:microsoft.com/office/officeart/2005/8/layout/chevron1"/>
    <dgm:cxn modelId="{47788941-2F7B-4708-A4BF-947EFABA21DF}" type="presOf" srcId="{BE328010-68C8-45F4-9BAA-86D3E35E78DE}" destId="{B2769A31-C3EF-4FD9-A457-46C683E8C13D}" srcOrd="0" destOrd="0" presId="urn:microsoft.com/office/officeart/2005/8/layout/chevron1"/>
    <dgm:cxn modelId="{51292363-EB19-40FD-8908-B976B0739843}" srcId="{026AA13D-CA87-4489-9CE8-3EE85914C32B}" destId="{53D12DE7-B345-4694-962F-E6B2ED86B63C}" srcOrd="1" destOrd="0" parTransId="{BA4CA952-9F9D-40E5-B710-475ECFCC3710}" sibTransId="{9EE5D884-661B-42F6-B229-9C4CE5130F62}"/>
    <dgm:cxn modelId="{5FFBEA67-5FA4-4D77-A3F2-EE893B522652}" srcId="{026AA13D-CA87-4489-9CE8-3EE85914C32B}" destId="{D2D61069-9CF3-415E-B30D-B5D384D7AA3A}" srcOrd="0" destOrd="0" parTransId="{584767DA-592A-4DCF-90A0-AABAAE8347FF}" sibTransId="{AC2AB7D3-4452-4E3B-B618-56E91717D74B}"/>
    <dgm:cxn modelId="{60F3DBA9-8341-4A88-BBB2-C24E427D37A0}" type="presOf" srcId="{53D12DE7-B345-4694-962F-E6B2ED86B63C}" destId="{5091E9E4-522F-4622-9A5B-4C16D0949A34}" srcOrd="0" destOrd="0" presId="urn:microsoft.com/office/officeart/2005/8/layout/chevron1"/>
    <dgm:cxn modelId="{150B5EB2-BB65-4419-AA7A-A227EEF1EC63}" type="presOf" srcId="{026AA13D-CA87-4489-9CE8-3EE85914C32B}" destId="{A1AEFCB6-2C0F-4E55-BEBB-F3C436B8E6A2}" srcOrd="0" destOrd="0" presId="urn:microsoft.com/office/officeart/2005/8/layout/chevron1"/>
    <dgm:cxn modelId="{F03107B3-8550-4B5F-A5F6-D28B1981E556}" srcId="{026AA13D-CA87-4489-9CE8-3EE85914C32B}" destId="{BC804B96-2C7A-4FA8-AF81-FD09DC4ED03B}" srcOrd="4" destOrd="0" parTransId="{A483C23C-9854-463F-8DAB-C92823772CB2}" sibTransId="{4862C53F-05C6-44F9-8996-C65D8876EDE8}"/>
    <dgm:cxn modelId="{A75566D2-45CF-486D-9D47-EE90D5A6305D}" srcId="{026AA13D-CA87-4489-9CE8-3EE85914C32B}" destId="{3621A443-3811-4585-A797-C251EE68E27F}" srcOrd="2" destOrd="0" parTransId="{EB8DBD4B-EBFB-452B-AFC8-D149CD9D392F}" sibTransId="{5DEC1192-BD5A-4072-857E-EA860C9D286F}"/>
    <dgm:cxn modelId="{B3A810DA-13A8-4D47-AD71-52AE16F60539}" type="presOf" srcId="{3621A443-3811-4585-A797-C251EE68E27F}" destId="{7B4994F4-E88F-4869-B0D5-56AAEC67D8F0}" srcOrd="0" destOrd="0" presId="urn:microsoft.com/office/officeart/2005/8/layout/chevron1"/>
    <dgm:cxn modelId="{54D70CF5-4602-490D-A30F-6B3938EBFC95}" srcId="{026AA13D-CA87-4489-9CE8-3EE85914C32B}" destId="{BE328010-68C8-45F4-9BAA-86D3E35E78DE}" srcOrd="3" destOrd="0" parTransId="{9C12391B-03A8-4484-A15C-5F5A97FFDC69}" sibTransId="{6DA0A0FD-C710-44B6-863F-ED5554B7F8C6}"/>
    <dgm:cxn modelId="{8176CC20-57AB-4004-9753-03A67CBA84F8}" type="presParOf" srcId="{A1AEFCB6-2C0F-4E55-BEBB-F3C436B8E6A2}" destId="{74D844CD-1F79-4382-B5BA-FAF7CFC00B5F}" srcOrd="0" destOrd="0" presId="urn:microsoft.com/office/officeart/2005/8/layout/chevron1"/>
    <dgm:cxn modelId="{6EA3F173-EA70-457A-824D-0007E2377F5B}" type="presParOf" srcId="{A1AEFCB6-2C0F-4E55-BEBB-F3C436B8E6A2}" destId="{9025B7F6-AC81-4010-B4CF-245C589908EB}" srcOrd="1" destOrd="0" presId="urn:microsoft.com/office/officeart/2005/8/layout/chevron1"/>
    <dgm:cxn modelId="{D7E57F9F-93FF-4CFC-BDD3-143D4B465638}" type="presParOf" srcId="{A1AEFCB6-2C0F-4E55-BEBB-F3C436B8E6A2}" destId="{5091E9E4-522F-4622-9A5B-4C16D0949A34}" srcOrd="2" destOrd="0" presId="urn:microsoft.com/office/officeart/2005/8/layout/chevron1"/>
    <dgm:cxn modelId="{F872B8E9-AC20-4BA7-81F4-CD512C5D2C75}" type="presParOf" srcId="{A1AEFCB6-2C0F-4E55-BEBB-F3C436B8E6A2}" destId="{F1A23C19-F193-4917-B0AA-176D003F6A18}" srcOrd="3" destOrd="0" presId="urn:microsoft.com/office/officeart/2005/8/layout/chevron1"/>
    <dgm:cxn modelId="{DB52E860-3E29-4429-AFA0-0233152DF455}" type="presParOf" srcId="{A1AEFCB6-2C0F-4E55-BEBB-F3C436B8E6A2}" destId="{7B4994F4-E88F-4869-B0D5-56AAEC67D8F0}" srcOrd="4" destOrd="0" presId="urn:microsoft.com/office/officeart/2005/8/layout/chevron1"/>
    <dgm:cxn modelId="{F4F867A0-A691-408A-BE59-31ECAD7D3B0A}" type="presParOf" srcId="{A1AEFCB6-2C0F-4E55-BEBB-F3C436B8E6A2}" destId="{19158728-01C6-4F5B-9A30-1739CF4EA3CF}" srcOrd="5" destOrd="0" presId="urn:microsoft.com/office/officeart/2005/8/layout/chevron1"/>
    <dgm:cxn modelId="{297E7B75-890A-43D2-B1A9-B8402A49EAE2}" type="presParOf" srcId="{A1AEFCB6-2C0F-4E55-BEBB-F3C436B8E6A2}" destId="{B2769A31-C3EF-4FD9-A457-46C683E8C13D}" srcOrd="6" destOrd="0" presId="urn:microsoft.com/office/officeart/2005/8/layout/chevron1"/>
    <dgm:cxn modelId="{A3246196-2580-457D-8E97-9DF4704CB524}" type="presParOf" srcId="{A1AEFCB6-2C0F-4E55-BEBB-F3C436B8E6A2}" destId="{8D8984BC-AA34-4E78-B852-1FD304453A6B}" srcOrd="7" destOrd="0" presId="urn:microsoft.com/office/officeart/2005/8/layout/chevron1"/>
    <dgm:cxn modelId="{D8A02BA9-5DAB-436F-8C4C-2B2F1D7B8C14}" type="presParOf" srcId="{A1AEFCB6-2C0F-4E55-BEBB-F3C436B8E6A2}" destId="{8FFF9AB8-A6E4-4928-8391-818B8D5244D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6AA13D-CA87-4489-9CE8-3EE85914C32B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D2D61069-9CF3-415E-B30D-B5D384D7AA3A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584767DA-592A-4DCF-90A0-AABAAE8347FF}" type="parTrans" cxnId="{5FFBEA67-5FA4-4D77-A3F2-EE893B522652}">
      <dgm:prSet/>
      <dgm:spPr/>
      <dgm:t>
        <a:bodyPr/>
        <a:lstStyle/>
        <a:p>
          <a:endParaRPr lang="fr-FR"/>
        </a:p>
      </dgm:t>
    </dgm:pt>
    <dgm:pt modelId="{AC2AB7D3-4452-4E3B-B618-56E91717D74B}" type="sibTrans" cxnId="{5FFBEA67-5FA4-4D77-A3F2-EE893B522652}">
      <dgm:prSet/>
      <dgm:spPr/>
      <dgm:t>
        <a:bodyPr/>
        <a:lstStyle/>
        <a:p>
          <a:endParaRPr lang="fr-FR"/>
        </a:p>
      </dgm:t>
    </dgm:pt>
    <dgm:pt modelId="{53D12DE7-B345-4694-962F-E6B2ED86B63C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Objectifs</a:t>
          </a:r>
        </a:p>
      </dgm:t>
    </dgm:pt>
    <dgm:pt modelId="{BA4CA952-9F9D-40E5-B710-475ECFCC3710}" type="parTrans" cxnId="{51292363-EB19-40FD-8908-B976B0739843}">
      <dgm:prSet/>
      <dgm:spPr/>
      <dgm:t>
        <a:bodyPr/>
        <a:lstStyle/>
        <a:p>
          <a:endParaRPr lang="fr-FR"/>
        </a:p>
      </dgm:t>
    </dgm:pt>
    <dgm:pt modelId="{9EE5D884-661B-42F6-B229-9C4CE5130F62}" type="sibTrans" cxnId="{51292363-EB19-40FD-8908-B976B0739843}">
      <dgm:prSet/>
      <dgm:spPr/>
      <dgm:t>
        <a:bodyPr/>
        <a:lstStyle/>
        <a:p>
          <a:endParaRPr lang="fr-FR"/>
        </a:p>
      </dgm:t>
    </dgm:pt>
    <dgm:pt modelId="{3621A443-3811-4585-A797-C251EE68E27F}">
      <dgm:prSet phldrT="[Texte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fr-FR" dirty="0"/>
            <a:t>Moyens</a:t>
          </a:r>
        </a:p>
      </dgm:t>
    </dgm:pt>
    <dgm:pt modelId="{EB8DBD4B-EBFB-452B-AFC8-D149CD9D392F}" type="parTrans" cxnId="{A75566D2-45CF-486D-9D47-EE90D5A6305D}">
      <dgm:prSet/>
      <dgm:spPr/>
      <dgm:t>
        <a:bodyPr/>
        <a:lstStyle/>
        <a:p>
          <a:endParaRPr lang="fr-FR"/>
        </a:p>
      </dgm:t>
    </dgm:pt>
    <dgm:pt modelId="{5DEC1192-BD5A-4072-857E-EA860C9D286F}" type="sibTrans" cxnId="{A75566D2-45CF-486D-9D47-EE90D5A6305D}">
      <dgm:prSet/>
      <dgm:spPr/>
      <dgm:t>
        <a:bodyPr/>
        <a:lstStyle/>
        <a:p>
          <a:endParaRPr lang="fr-FR"/>
        </a:p>
      </dgm:t>
    </dgm:pt>
    <dgm:pt modelId="{BE328010-68C8-45F4-9BAA-86D3E35E78DE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Méthodes</a:t>
          </a:r>
        </a:p>
      </dgm:t>
    </dgm:pt>
    <dgm:pt modelId="{9C12391B-03A8-4484-A15C-5F5A97FFDC69}" type="parTrans" cxnId="{54D70CF5-4602-490D-A30F-6B3938EBFC95}">
      <dgm:prSet/>
      <dgm:spPr/>
      <dgm:t>
        <a:bodyPr/>
        <a:lstStyle/>
        <a:p>
          <a:endParaRPr lang="fr-FR"/>
        </a:p>
      </dgm:t>
    </dgm:pt>
    <dgm:pt modelId="{6DA0A0FD-C710-44B6-863F-ED5554B7F8C6}" type="sibTrans" cxnId="{54D70CF5-4602-490D-A30F-6B3938EBFC95}">
      <dgm:prSet/>
      <dgm:spPr/>
      <dgm:t>
        <a:bodyPr/>
        <a:lstStyle/>
        <a:p>
          <a:endParaRPr lang="fr-FR"/>
        </a:p>
      </dgm:t>
    </dgm:pt>
    <dgm:pt modelId="{BC804B96-2C7A-4FA8-AF81-FD09DC4ED03B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A483C23C-9854-463F-8DAB-C92823772CB2}" type="parTrans" cxnId="{F03107B3-8550-4B5F-A5F6-D28B1981E556}">
      <dgm:prSet/>
      <dgm:spPr/>
      <dgm:t>
        <a:bodyPr/>
        <a:lstStyle/>
        <a:p>
          <a:endParaRPr lang="fr-FR"/>
        </a:p>
      </dgm:t>
    </dgm:pt>
    <dgm:pt modelId="{4862C53F-05C6-44F9-8996-C65D8876EDE8}" type="sibTrans" cxnId="{F03107B3-8550-4B5F-A5F6-D28B1981E556}">
      <dgm:prSet/>
      <dgm:spPr/>
      <dgm:t>
        <a:bodyPr/>
        <a:lstStyle/>
        <a:p>
          <a:endParaRPr lang="fr-FR"/>
        </a:p>
      </dgm:t>
    </dgm:pt>
    <dgm:pt modelId="{A1AEFCB6-2C0F-4E55-BEBB-F3C436B8E6A2}" type="pres">
      <dgm:prSet presAssocID="{026AA13D-CA87-4489-9CE8-3EE85914C32B}" presName="Name0" presStyleCnt="0">
        <dgm:presLayoutVars>
          <dgm:dir/>
          <dgm:animLvl val="lvl"/>
          <dgm:resizeHandles val="exact"/>
        </dgm:presLayoutVars>
      </dgm:prSet>
      <dgm:spPr/>
    </dgm:pt>
    <dgm:pt modelId="{74D844CD-1F79-4382-B5BA-FAF7CFC00B5F}" type="pres">
      <dgm:prSet presAssocID="{D2D61069-9CF3-415E-B30D-B5D384D7AA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25B7F6-AC81-4010-B4CF-245C589908EB}" type="pres">
      <dgm:prSet presAssocID="{AC2AB7D3-4452-4E3B-B618-56E91717D74B}" presName="parTxOnlySpace" presStyleCnt="0"/>
      <dgm:spPr/>
    </dgm:pt>
    <dgm:pt modelId="{5091E9E4-522F-4622-9A5B-4C16D0949A34}" type="pres">
      <dgm:prSet presAssocID="{53D12DE7-B345-4694-962F-E6B2ED86B63C}" presName="parTxOnly" presStyleLbl="node1" presStyleIdx="1" presStyleCnt="5" custLinFactNeighborX="-20107" custLinFactNeighborY="1675">
        <dgm:presLayoutVars>
          <dgm:chMax val="0"/>
          <dgm:chPref val="0"/>
          <dgm:bulletEnabled val="1"/>
        </dgm:presLayoutVars>
      </dgm:prSet>
      <dgm:spPr/>
    </dgm:pt>
    <dgm:pt modelId="{F1A23C19-F193-4917-B0AA-176D003F6A18}" type="pres">
      <dgm:prSet presAssocID="{9EE5D884-661B-42F6-B229-9C4CE5130F62}" presName="parTxOnlySpace" presStyleCnt="0"/>
      <dgm:spPr/>
    </dgm:pt>
    <dgm:pt modelId="{7B4994F4-E88F-4869-B0D5-56AAEC67D8F0}" type="pres">
      <dgm:prSet presAssocID="{3621A443-3811-4585-A797-C251EE68E27F}" presName="parTxOnly" presStyleLbl="node1" presStyleIdx="2" presStyleCnt="5" custLinFactNeighborX="1" custLinFactNeighborY="947">
        <dgm:presLayoutVars>
          <dgm:chMax val="0"/>
          <dgm:chPref val="0"/>
          <dgm:bulletEnabled val="1"/>
        </dgm:presLayoutVars>
      </dgm:prSet>
      <dgm:spPr/>
    </dgm:pt>
    <dgm:pt modelId="{19158728-01C6-4F5B-9A30-1739CF4EA3CF}" type="pres">
      <dgm:prSet presAssocID="{5DEC1192-BD5A-4072-857E-EA860C9D286F}" presName="parTxOnlySpace" presStyleCnt="0"/>
      <dgm:spPr/>
    </dgm:pt>
    <dgm:pt modelId="{B2769A31-C3EF-4FD9-A457-46C683E8C13D}" type="pres">
      <dgm:prSet presAssocID="{BE328010-68C8-45F4-9BAA-86D3E35E78D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984BC-AA34-4E78-B852-1FD304453A6B}" type="pres">
      <dgm:prSet presAssocID="{6DA0A0FD-C710-44B6-863F-ED5554B7F8C6}" presName="parTxOnlySpace" presStyleCnt="0"/>
      <dgm:spPr/>
    </dgm:pt>
    <dgm:pt modelId="{8FFF9AB8-A6E4-4928-8391-818B8D5244D0}" type="pres">
      <dgm:prSet presAssocID="{BC804B96-2C7A-4FA8-AF81-FD09DC4ED03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B26B20F-9847-4EE8-AB60-97E5A9029F4B}" type="presOf" srcId="{D2D61069-9CF3-415E-B30D-B5D384D7AA3A}" destId="{74D844CD-1F79-4382-B5BA-FAF7CFC00B5F}" srcOrd="0" destOrd="0" presId="urn:microsoft.com/office/officeart/2005/8/layout/chevron1"/>
    <dgm:cxn modelId="{3CB54D24-C0EB-42D2-8286-537BF53660CB}" type="presOf" srcId="{BC804B96-2C7A-4FA8-AF81-FD09DC4ED03B}" destId="{8FFF9AB8-A6E4-4928-8391-818B8D5244D0}" srcOrd="0" destOrd="0" presId="urn:microsoft.com/office/officeart/2005/8/layout/chevron1"/>
    <dgm:cxn modelId="{47788941-2F7B-4708-A4BF-947EFABA21DF}" type="presOf" srcId="{BE328010-68C8-45F4-9BAA-86D3E35E78DE}" destId="{B2769A31-C3EF-4FD9-A457-46C683E8C13D}" srcOrd="0" destOrd="0" presId="urn:microsoft.com/office/officeart/2005/8/layout/chevron1"/>
    <dgm:cxn modelId="{51292363-EB19-40FD-8908-B976B0739843}" srcId="{026AA13D-CA87-4489-9CE8-3EE85914C32B}" destId="{53D12DE7-B345-4694-962F-E6B2ED86B63C}" srcOrd="1" destOrd="0" parTransId="{BA4CA952-9F9D-40E5-B710-475ECFCC3710}" sibTransId="{9EE5D884-661B-42F6-B229-9C4CE5130F62}"/>
    <dgm:cxn modelId="{5FFBEA67-5FA4-4D77-A3F2-EE893B522652}" srcId="{026AA13D-CA87-4489-9CE8-3EE85914C32B}" destId="{D2D61069-9CF3-415E-B30D-B5D384D7AA3A}" srcOrd="0" destOrd="0" parTransId="{584767DA-592A-4DCF-90A0-AABAAE8347FF}" sibTransId="{AC2AB7D3-4452-4E3B-B618-56E91717D74B}"/>
    <dgm:cxn modelId="{60F3DBA9-8341-4A88-BBB2-C24E427D37A0}" type="presOf" srcId="{53D12DE7-B345-4694-962F-E6B2ED86B63C}" destId="{5091E9E4-522F-4622-9A5B-4C16D0949A34}" srcOrd="0" destOrd="0" presId="urn:microsoft.com/office/officeart/2005/8/layout/chevron1"/>
    <dgm:cxn modelId="{150B5EB2-BB65-4419-AA7A-A227EEF1EC63}" type="presOf" srcId="{026AA13D-CA87-4489-9CE8-3EE85914C32B}" destId="{A1AEFCB6-2C0F-4E55-BEBB-F3C436B8E6A2}" srcOrd="0" destOrd="0" presId="urn:microsoft.com/office/officeart/2005/8/layout/chevron1"/>
    <dgm:cxn modelId="{F03107B3-8550-4B5F-A5F6-D28B1981E556}" srcId="{026AA13D-CA87-4489-9CE8-3EE85914C32B}" destId="{BC804B96-2C7A-4FA8-AF81-FD09DC4ED03B}" srcOrd="4" destOrd="0" parTransId="{A483C23C-9854-463F-8DAB-C92823772CB2}" sibTransId="{4862C53F-05C6-44F9-8996-C65D8876EDE8}"/>
    <dgm:cxn modelId="{A75566D2-45CF-486D-9D47-EE90D5A6305D}" srcId="{026AA13D-CA87-4489-9CE8-3EE85914C32B}" destId="{3621A443-3811-4585-A797-C251EE68E27F}" srcOrd="2" destOrd="0" parTransId="{EB8DBD4B-EBFB-452B-AFC8-D149CD9D392F}" sibTransId="{5DEC1192-BD5A-4072-857E-EA860C9D286F}"/>
    <dgm:cxn modelId="{B3A810DA-13A8-4D47-AD71-52AE16F60539}" type="presOf" srcId="{3621A443-3811-4585-A797-C251EE68E27F}" destId="{7B4994F4-E88F-4869-B0D5-56AAEC67D8F0}" srcOrd="0" destOrd="0" presId="urn:microsoft.com/office/officeart/2005/8/layout/chevron1"/>
    <dgm:cxn modelId="{54D70CF5-4602-490D-A30F-6B3938EBFC95}" srcId="{026AA13D-CA87-4489-9CE8-3EE85914C32B}" destId="{BE328010-68C8-45F4-9BAA-86D3E35E78DE}" srcOrd="3" destOrd="0" parTransId="{9C12391B-03A8-4484-A15C-5F5A97FFDC69}" sibTransId="{6DA0A0FD-C710-44B6-863F-ED5554B7F8C6}"/>
    <dgm:cxn modelId="{8176CC20-57AB-4004-9753-03A67CBA84F8}" type="presParOf" srcId="{A1AEFCB6-2C0F-4E55-BEBB-F3C436B8E6A2}" destId="{74D844CD-1F79-4382-B5BA-FAF7CFC00B5F}" srcOrd="0" destOrd="0" presId="urn:microsoft.com/office/officeart/2005/8/layout/chevron1"/>
    <dgm:cxn modelId="{6EA3F173-EA70-457A-824D-0007E2377F5B}" type="presParOf" srcId="{A1AEFCB6-2C0F-4E55-BEBB-F3C436B8E6A2}" destId="{9025B7F6-AC81-4010-B4CF-245C589908EB}" srcOrd="1" destOrd="0" presId="urn:microsoft.com/office/officeart/2005/8/layout/chevron1"/>
    <dgm:cxn modelId="{D7E57F9F-93FF-4CFC-BDD3-143D4B465638}" type="presParOf" srcId="{A1AEFCB6-2C0F-4E55-BEBB-F3C436B8E6A2}" destId="{5091E9E4-522F-4622-9A5B-4C16D0949A34}" srcOrd="2" destOrd="0" presId="urn:microsoft.com/office/officeart/2005/8/layout/chevron1"/>
    <dgm:cxn modelId="{F872B8E9-AC20-4BA7-81F4-CD512C5D2C75}" type="presParOf" srcId="{A1AEFCB6-2C0F-4E55-BEBB-F3C436B8E6A2}" destId="{F1A23C19-F193-4917-B0AA-176D003F6A18}" srcOrd="3" destOrd="0" presId="urn:microsoft.com/office/officeart/2005/8/layout/chevron1"/>
    <dgm:cxn modelId="{DB52E860-3E29-4429-AFA0-0233152DF455}" type="presParOf" srcId="{A1AEFCB6-2C0F-4E55-BEBB-F3C436B8E6A2}" destId="{7B4994F4-E88F-4869-B0D5-56AAEC67D8F0}" srcOrd="4" destOrd="0" presId="urn:microsoft.com/office/officeart/2005/8/layout/chevron1"/>
    <dgm:cxn modelId="{F4F867A0-A691-408A-BE59-31ECAD7D3B0A}" type="presParOf" srcId="{A1AEFCB6-2C0F-4E55-BEBB-F3C436B8E6A2}" destId="{19158728-01C6-4F5B-9A30-1739CF4EA3CF}" srcOrd="5" destOrd="0" presId="urn:microsoft.com/office/officeart/2005/8/layout/chevron1"/>
    <dgm:cxn modelId="{297E7B75-890A-43D2-B1A9-B8402A49EAE2}" type="presParOf" srcId="{A1AEFCB6-2C0F-4E55-BEBB-F3C436B8E6A2}" destId="{B2769A31-C3EF-4FD9-A457-46C683E8C13D}" srcOrd="6" destOrd="0" presId="urn:microsoft.com/office/officeart/2005/8/layout/chevron1"/>
    <dgm:cxn modelId="{A3246196-2580-457D-8E97-9DF4704CB524}" type="presParOf" srcId="{A1AEFCB6-2C0F-4E55-BEBB-F3C436B8E6A2}" destId="{8D8984BC-AA34-4E78-B852-1FD304453A6B}" srcOrd="7" destOrd="0" presId="urn:microsoft.com/office/officeart/2005/8/layout/chevron1"/>
    <dgm:cxn modelId="{D8A02BA9-5DAB-436F-8C4C-2B2F1D7B8C14}" type="presParOf" srcId="{A1AEFCB6-2C0F-4E55-BEBB-F3C436B8E6A2}" destId="{8FFF9AB8-A6E4-4928-8391-818B8D5244D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6AA13D-CA87-4489-9CE8-3EE85914C32B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D2D61069-9CF3-415E-B30D-B5D384D7AA3A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Contexte</a:t>
          </a:r>
        </a:p>
      </dgm:t>
    </dgm:pt>
    <dgm:pt modelId="{584767DA-592A-4DCF-90A0-AABAAE8347FF}" type="parTrans" cxnId="{5FFBEA67-5FA4-4D77-A3F2-EE893B522652}">
      <dgm:prSet/>
      <dgm:spPr/>
      <dgm:t>
        <a:bodyPr/>
        <a:lstStyle/>
        <a:p>
          <a:endParaRPr lang="fr-FR"/>
        </a:p>
      </dgm:t>
    </dgm:pt>
    <dgm:pt modelId="{AC2AB7D3-4452-4E3B-B618-56E91717D74B}" type="sibTrans" cxnId="{5FFBEA67-5FA4-4D77-A3F2-EE893B522652}">
      <dgm:prSet/>
      <dgm:spPr/>
      <dgm:t>
        <a:bodyPr/>
        <a:lstStyle/>
        <a:p>
          <a:endParaRPr lang="fr-FR"/>
        </a:p>
      </dgm:t>
    </dgm:pt>
    <dgm:pt modelId="{53D12DE7-B345-4694-962F-E6B2ED86B63C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Objectifs</a:t>
          </a:r>
        </a:p>
      </dgm:t>
    </dgm:pt>
    <dgm:pt modelId="{BA4CA952-9F9D-40E5-B710-475ECFCC3710}" type="parTrans" cxnId="{51292363-EB19-40FD-8908-B976B0739843}">
      <dgm:prSet/>
      <dgm:spPr/>
      <dgm:t>
        <a:bodyPr/>
        <a:lstStyle/>
        <a:p>
          <a:endParaRPr lang="fr-FR"/>
        </a:p>
      </dgm:t>
    </dgm:pt>
    <dgm:pt modelId="{9EE5D884-661B-42F6-B229-9C4CE5130F62}" type="sibTrans" cxnId="{51292363-EB19-40FD-8908-B976B0739843}">
      <dgm:prSet/>
      <dgm:spPr/>
      <dgm:t>
        <a:bodyPr/>
        <a:lstStyle/>
        <a:p>
          <a:endParaRPr lang="fr-FR"/>
        </a:p>
      </dgm:t>
    </dgm:pt>
    <dgm:pt modelId="{3621A443-3811-4585-A797-C251EE68E27F}">
      <dgm:prSet phldrT="[Texte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fr-FR" dirty="0"/>
            <a:t>Moyens</a:t>
          </a:r>
        </a:p>
      </dgm:t>
    </dgm:pt>
    <dgm:pt modelId="{EB8DBD4B-EBFB-452B-AFC8-D149CD9D392F}" type="parTrans" cxnId="{A75566D2-45CF-486D-9D47-EE90D5A6305D}">
      <dgm:prSet/>
      <dgm:spPr/>
      <dgm:t>
        <a:bodyPr/>
        <a:lstStyle/>
        <a:p>
          <a:endParaRPr lang="fr-FR"/>
        </a:p>
      </dgm:t>
    </dgm:pt>
    <dgm:pt modelId="{5DEC1192-BD5A-4072-857E-EA860C9D286F}" type="sibTrans" cxnId="{A75566D2-45CF-486D-9D47-EE90D5A6305D}">
      <dgm:prSet/>
      <dgm:spPr/>
      <dgm:t>
        <a:bodyPr/>
        <a:lstStyle/>
        <a:p>
          <a:endParaRPr lang="fr-FR"/>
        </a:p>
      </dgm:t>
    </dgm:pt>
    <dgm:pt modelId="{BE328010-68C8-45F4-9BAA-86D3E35E78DE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Méthodes</a:t>
          </a:r>
        </a:p>
      </dgm:t>
    </dgm:pt>
    <dgm:pt modelId="{9C12391B-03A8-4484-A15C-5F5A97FFDC69}" type="parTrans" cxnId="{54D70CF5-4602-490D-A30F-6B3938EBFC95}">
      <dgm:prSet/>
      <dgm:spPr/>
      <dgm:t>
        <a:bodyPr/>
        <a:lstStyle/>
        <a:p>
          <a:endParaRPr lang="fr-FR"/>
        </a:p>
      </dgm:t>
    </dgm:pt>
    <dgm:pt modelId="{6DA0A0FD-C710-44B6-863F-ED5554B7F8C6}" type="sibTrans" cxnId="{54D70CF5-4602-490D-A30F-6B3938EBFC95}">
      <dgm:prSet/>
      <dgm:spPr/>
      <dgm:t>
        <a:bodyPr/>
        <a:lstStyle/>
        <a:p>
          <a:endParaRPr lang="fr-FR"/>
        </a:p>
      </dgm:t>
    </dgm:pt>
    <dgm:pt modelId="{BC804B96-2C7A-4FA8-AF81-FD09DC4ED03B}">
      <dgm:prSet phldrT="[Texte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Résultats</a:t>
          </a:r>
        </a:p>
      </dgm:t>
    </dgm:pt>
    <dgm:pt modelId="{A483C23C-9854-463F-8DAB-C92823772CB2}" type="parTrans" cxnId="{F03107B3-8550-4B5F-A5F6-D28B1981E556}">
      <dgm:prSet/>
      <dgm:spPr/>
      <dgm:t>
        <a:bodyPr/>
        <a:lstStyle/>
        <a:p>
          <a:endParaRPr lang="fr-FR"/>
        </a:p>
      </dgm:t>
    </dgm:pt>
    <dgm:pt modelId="{4862C53F-05C6-44F9-8996-C65D8876EDE8}" type="sibTrans" cxnId="{F03107B3-8550-4B5F-A5F6-D28B1981E556}">
      <dgm:prSet/>
      <dgm:spPr/>
      <dgm:t>
        <a:bodyPr/>
        <a:lstStyle/>
        <a:p>
          <a:endParaRPr lang="fr-FR"/>
        </a:p>
      </dgm:t>
    </dgm:pt>
    <dgm:pt modelId="{A1AEFCB6-2C0F-4E55-BEBB-F3C436B8E6A2}" type="pres">
      <dgm:prSet presAssocID="{026AA13D-CA87-4489-9CE8-3EE85914C32B}" presName="Name0" presStyleCnt="0">
        <dgm:presLayoutVars>
          <dgm:dir/>
          <dgm:animLvl val="lvl"/>
          <dgm:resizeHandles val="exact"/>
        </dgm:presLayoutVars>
      </dgm:prSet>
      <dgm:spPr/>
    </dgm:pt>
    <dgm:pt modelId="{74D844CD-1F79-4382-B5BA-FAF7CFC00B5F}" type="pres">
      <dgm:prSet presAssocID="{D2D61069-9CF3-415E-B30D-B5D384D7AA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025B7F6-AC81-4010-B4CF-245C589908EB}" type="pres">
      <dgm:prSet presAssocID="{AC2AB7D3-4452-4E3B-B618-56E91717D74B}" presName="parTxOnlySpace" presStyleCnt="0"/>
      <dgm:spPr/>
    </dgm:pt>
    <dgm:pt modelId="{5091E9E4-522F-4622-9A5B-4C16D0949A34}" type="pres">
      <dgm:prSet presAssocID="{53D12DE7-B345-4694-962F-E6B2ED86B63C}" presName="parTxOnly" presStyleLbl="node1" presStyleIdx="1" presStyleCnt="5" custLinFactNeighborX="-20107" custLinFactNeighborY="1675">
        <dgm:presLayoutVars>
          <dgm:chMax val="0"/>
          <dgm:chPref val="0"/>
          <dgm:bulletEnabled val="1"/>
        </dgm:presLayoutVars>
      </dgm:prSet>
      <dgm:spPr/>
    </dgm:pt>
    <dgm:pt modelId="{F1A23C19-F193-4917-B0AA-176D003F6A18}" type="pres">
      <dgm:prSet presAssocID="{9EE5D884-661B-42F6-B229-9C4CE5130F62}" presName="parTxOnlySpace" presStyleCnt="0"/>
      <dgm:spPr/>
    </dgm:pt>
    <dgm:pt modelId="{7B4994F4-E88F-4869-B0D5-56AAEC67D8F0}" type="pres">
      <dgm:prSet presAssocID="{3621A443-3811-4585-A797-C251EE68E27F}" presName="parTxOnly" presStyleLbl="node1" presStyleIdx="2" presStyleCnt="5" custLinFactNeighborX="1" custLinFactNeighborY="947">
        <dgm:presLayoutVars>
          <dgm:chMax val="0"/>
          <dgm:chPref val="0"/>
          <dgm:bulletEnabled val="1"/>
        </dgm:presLayoutVars>
      </dgm:prSet>
      <dgm:spPr/>
    </dgm:pt>
    <dgm:pt modelId="{19158728-01C6-4F5B-9A30-1739CF4EA3CF}" type="pres">
      <dgm:prSet presAssocID="{5DEC1192-BD5A-4072-857E-EA860C9D286F}" presName="parTxOnlySpace" presStyleCnt="0"/>
      <dgm:spPr/>
    </dgm:pt>
    <dgm:pt modelId="{B2769A31-C3EF-4FD9-A457-46C683E8C13D}" type="pres">
      <dgm:prSet presAssocID="{BE328010-68C8-45F4-9BAA-86D3E35E78D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984BC-AA34-4E78-B852-1FD304453A6B}" type="pres">
      <dgm:prSet presAssocID="{6DA0A0FD-C710-44B6-863F-ED5554B7F8C6}" presName="parTxOnlySpace" presStyleCnt="0"/>
      <dgm:spPr/>
    </dgm:pt>
    <dgm:pt modelId="{8FFF9AB8-A6E4-4928-8391-818B8D5244D0}" type="pres">
      <dgm:prSet presAssocID="{BC804B96-2C7A-4FA8-AF81-FD09DC4ED03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AB77D20-FB58-4D80-8282-B8ABEF25D813}" type="presOf" srcId="{D2D61069-9CF3-415E-B30D-B5D384D7AA3A}" destId="{74D844CD-1F79-4382-B5BA-FAF7CFC00B5F}" srcOrd="0" destOrd="0" presId="urn:microsoft.com/office/officeart/2005/8/layout/chevron1"/>
    <dgm:cxn modelId="{76FAEB31-43CD-441D-9C1E-A0953001219F}" type="presOf" srcId="{BE328010-68C8-45F4-9BAA-86D3E35E78DE}" destId="{B2769A31-C3EF-4FD9-A457-46C683E8C13D}" srcOrd="0" destOrd="0" presId="urn:microsoft.com/office/officeart/2005/8/layout/chevron1"/>
    <dgm:cxn modelId="{51292363-EB19-40FD-8908-B976B0739843}" srcId="{026AA13D-CA87-4489-9CE8-3EE85914C32B}" destId="{53D12DE7-B345-4694-962F-E6B2ED86B63C}" srcOrd="1" destOrd="0" parTransId="{BA4CA952-9F9D-40E5-B710-475ECFCC3710}" sibTransId="{9EE5D884-661B-42F6-B229-9C4CE5130F62}"/>
    <dgm:cxn modelId="{5FFBEA67-5FA4-4D77-A3F2-EE893B522652}" srcId="{026AA13D-CA87-4489-9CE8-3EE85914C32B}" destId="{D2D61069-9CF3-415E-B30D-B5D384D7AA3A}" srcOrd="0" destOrd="0" parTransId="{584767DA-592A-4DCF-90A0-AABAAE8347FF}" sibTransId="{AC2AB7D3-4452-4E3B-B618-56E91717D74B}"/>
    <dgm:cxn modelId="{2DE08377-D91D-4C35-A116-94476D31872F}" type="presOf" srcId="{026AA13D-CA87-4489-9CE8-3EE85914C32B}" destId="{A1AEFCB6-2C0F-4E55-BEBB-F3C436B8E6A2}" srcOrd="0" destOrd="0" presId="urn:microsoft.com/office/officeart/2005/8/layout/chevron1"/>
    <dgm:cxn modelId="{7070737B-F21D-4426-848D-25F45FB9A2B8}" type="presOf" srcId="{3621A443-3811-4585-A797-C251EE68E27F}" destId="{7B4994F4-E88F-4869-B0D5-56AAEC67D8F0}" srcOrd="0" destOrd="0" presId="urn:microsoft.com/office/officeart/2005/8/layout/chevron1"/>
    <dgm:cxn modelId="{BB907281-D47A-47B0-B092-39CC11BF7256}" type="presOf" srcId="{53D12DE7-B345-4694-962F-E6B2ED86B63C}" destId="{5091E9E4-522F-4622-9A5B-4C16D0949A34}" srcOrd="0" destOrd="0" presId="urn:microsoft.com/office/officeart/2005/8/layout/chevron1"/>
    <dgm:cxn modelId="{F03107B3-8550-4B5F-A5F6-D28B1981E556}" srcId="{026AA13D-CA87-4489-9CE8-3EE85914C32B}" destId="{BC804B96-2C7A-4FA8-AF81-FD09DC4ED03B}" srcOrd="4" destOrd="0" parTransId="{A483C23C-9854-463F-8DAB-C92823772CB2}" sibTransId="{4862C53F-05C6-44F9-8996-C65D8876EDE8}"/>
    <dgm:cxn modelId="{A75566D2-45CF-486D-9D47-EE90D5A6305D}" srcId="{026AA13D-CA87-4489-9CE8-3EE85914C32B}" destId="{3621A443-3811-4585-A797-C251EE68E27F}" srcOrd="2" destOrd="0" parTransId="{EB8DBD4B-EBFB-452B-AFC8-D149CD9D392F}" sibTransId="{5DEC1192-BD5A-4072-857E-EA860C9D286F}"/>
    <dgm:cxn modelId="{ADAE2AEA-322E-4379-BBF5-4E983C601B3E}" type="presOf" srcId="{BC804B96-2C7A-4FA8-AF81-FD09DC4ED03B}" destId="{8FFF9AB8-A6E4-4928-8391-818B8D5244D0}" srcOrd="0" destOrd="0" presId="urn:microsoft.com/office/officeart/2005/8/layout/chevron1"/>
    <dgm:cxn modelId="{54D70CF5-4602-490D-A30F-6B3938EBFC95}" srcId="{026AA13D-CA87-4489-9CE8-3EE85914C32B}" destId="{BE328010-68C8-45F4-9BAA-86D3E35E78DE}" srcOrd="3" destOrd="0" parTransId="{9C12391B-03A8-4484-A15C-5F5A97FFDC69}" sibTransId="{6DA0A0FD-C710-44B6-863F-ED5554B7F8C6}"/>
    <dgm:cxn modelId="{9F838420-794C-40A1-B098-9483CA9F594B}" type="presParOf" srcId="{A1AEFCB6-2C0F-4E55-BEBB-F3C436B8E6A2}" destId="{74D844CD-1F79-4382-B5BA-FAF7CFC00B5F}" srcOrd="0" destOrd="0" presId="urn:microsoft.com/office/officeart/2005/8/layout/chevron1"/>
    <dgm:cxn modelId="{5C8CEB15-B8AC-4008-8BBB-3AA0E924DE28}" type="presParOf" srcId="{A1AEFCB6-2C0F-4E55-BEBB-F3C436B8E6A2}" destId="{9025B7F6-AC81-4010-B4CF-245C589908EB}" srcOrd="1" destOrd="0" presId="urn:microsoft.com/office/officeart/2005/8/layout/chevron1"/>
    <dgm:cxn modelId="{67ABE103-5414-4861-A40E-52CDD7376489}" type="presParOf" srcId="{A1AEFCB6-2C0F-4E55-BEBB-F3C436B8E6A2}" destId="{5091E9E4-522F-4622-9A5B-4C16D0949A34}" srcOrd="2" destOrd="0" presId="urn:microsoft.com/office/officeart/2005/8/layout/chevron1"/>
    <dgm:cxn modelId="{2EF49436-4492-4201-8B5A-9572133B8395}" type="presParOf" srcId="{A1AEFCB6-2C0F-4E55-BEBB-F3C436B8E6A2}" destId="{F1A23C19-F193-4917-B0AA-176D003F6A18}" srcOrd="3" destOrd="0" presId="urn:microsoft.com/office/officeart/2005/8/layout/chevron1"/>
    <dgm:cxn modelId="{0D556933-BB42-4B9D-882C-2FB00AAD6D73}" type="presParOf" srcId="{A1AEFCB6-2C0F-4E55-BEBB-F3C436B8E6A2}" destId="{7B4994F4-E88F-4869-B0D5-56AAEC67D8F0}" srcOrd="4" destOrd="0" presId="urn:microsoft.com/office/officeart/2005/8/layout/chevron1"/>
    <dgm:cxn modelId="{06225B07-638F-45C6-ABEE-78AD6C21EDF4}" type="presParOf" srcId="{A1AEFCB6-2C0F-4E55-BEBB-F3C436B8E6A2}" destId="{19158728-01C6-4F5B-9A30-1739CF4EA3CF}" srcOrd="5" destOrd="0" presId="urn:microsoft.com/office/officeart/2005/8/layout/chevron1"/>
    <dgm:cxn modelId="{72C1D3B1-06EF-46BD-B242-1018824107F6}" type="presParOf" srcId="{A1AEFCB6-2C0F-4E55-BEBB-F3C436B8E6A2}" destId="{B2769A31-C3EF-4FD9-A457-46C683E8C13D}" srcOrd="6" destOrd="0" presId="urn:microsoft.com/office/officeart/2005/8/layout/chevron1"/>
    <dgm:cxn modelId="{A3E87C0B-734F-4AEC-B230-75360E75F2B5}" type="presParOf" srcId="{A1AEFCB6-2C0F-4E55-BEBB-F3C436B8E6A2}" destId="{8D8984BC-AA34-4E78-B852-1FD304453A6B}" srcOrd="7" destOrd="0" presId="urn:microsoft.com/office/officeart/2005/8/layout/chevron1"/>
    <dgm:cxn modelId="{F8CE31B4-C561-40B4-A076-19F54AB99C1D}" type="presParOf" srcId="{A1AEFCB6-2C0F-4E55-BEBB-F3C436B8E6A2}" destId="{8FFF9AB8-A6E4-4928-8391-818B8D5244D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44CD-1F79-4382-B5BA-FAF7CFC00B5F}">
      <dsp:nvSpPr>
        <dsp:cNvPr id="0" name=""/>
        <dsp:cNvSpPr/>
      </dsp:nvSpPr>
      <dsp:spPr>
        <a:xfrm>
          <a:off x="1977" y="1279031"/>
          <a:ext cx="1760280" cy="7041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Contexte</a:t>
          </a:r>
        </a:p>
      </dsp:txBody>
      <dsp:txXfrm>
        <a:off x="354033" y="1279031"/>
        <a:ext cx="1056168" cy="704112"/>
      </dsp:txXfrm>
    </dsp:sp>
    <dsp:sp modelId="{5091E9E4-522F-4622-9A5B-4C16D0949A34}">
      <dsp:nvSpPr>
        <dsp:cNvPr id="0" name=""/>
        <dsp:cNvSpPr/>
      </dsp:nvSpPr>
      <dsp:spPr>
        <a:xfrm>
          <a:off x="1586229" y="1279031"/>
          <a:ext cx="1760280" cy="7041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Objectifs</a:t>
          </a:r>
        </a:p>
      </dsp:txBody>
      <dsp:txXfrm>
        <a:off x="1938285" y="1279031"/>
        <a:ext cx="1056168" cy="704112"/>
      </dsp:txXfrm>
    </dsp:sp>
    <dsp:sp modelId="{7B4994F4-E88F-4869-B0D5-56AAEC67D8F0}">
      <dsp:nvSpPr>
        <dsp:cNvPr id="0" name=""/>
        <dsp:cNvSpPr/>
      </dsp:nvSpPr>
      <dsp:spPr>
        <a:xfrm>
          <a:off x="3170481" y="1250303"/>
          <a:ext cx="1760280" cy="7041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Moyens</a:t>
          </a:r>
        </a:p>
      </dsp:txBody>
      <dsp:txXfrm>
        <a:off x="3522537" y="1250303"/>
        <a:ext cx="1056168" cy="704112"/>
      </dsp:txXfrm>
    </dsp:sp>
    <dsp:sp modelId="{B2769A31-C3EF-4FD9-A457-46C683E8C13D}">
      <dsp:nvSpPr>
        <dsp:cNvPr id="0" name=""/>
        <dsp:cNvSpPr/>
      </dsp:nvSpPr>
      <dsp:spPr>
        <a:xfrm>
          <a:off x="4754734" y="1279031"/>
          <a:ext cx="1760280" cy="7041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Méthodes</a:t>
          </a:r>
        </a:p>
      </dsp:txBody>
      <dsp:txXfrm>
        <a:off x="5106790" y="1279031"/>
        <a:ext cx="1056168" cy="704112"/>
      </dsp:txXfrm>
    </dsp:sp>
    <dsp:sp modelId="{8FFF9AB8-A6E4-4928-8391-818B8D5244D0}">
      <dsp:nvSpPr>
        <dsp:cNvPr id="0" name=""/>
        <dsp:cNvSpPr/>
      </dsp:nvSpPr>
      <dsp:spPr>
        <a:xfrm>
          <a:off x="6338986" y="1279031"/>
          <a:ext cx="1760280" cy="7041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Résultats</a:t>
          </a:r>
        </a:p>
      </dsp:txBody>
      <dsp:txXfrm>
        <a:off x="6691042" y="1279031"/>
        <a:ext cx="1056168" cy="7041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44CD-1F79-4382-B5BA-FAF7CFC00B5F}">
      <dsp:nvSpPr>
        <dsp:cNvPr id="0" name=""/>
        <dsp:cNvSpPr/>
      </dsp:nvSpPr>
      <dsp:spPr>
        <a:xfrm>
          <a:off x="148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66402" y="283898"/>
        <a:ext cx="794742" cy="529828"/>
      </dsp:txXfrm>
    </dsp:sp>
    <dsp:sp modelId="{5091E9E4-522F-4622-9A5B-4C16D0949A34}">
      <dsp:nvSpPr>
        <dsp:cNvPr id="0" name=""/>
        <dsp:cNvSpPr/>
      </dsp:nvSpPr>
      <dsp:spPr>
        <a:xfrm>
          <a:off x="1166968" y="292773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Objectifs</a:t>
          </a:r>
        </a:p>
      </dsp:txBody>
      <dsp:txXfrm>
        <a:off x="1431882" y="292773"/>
        <a:ext cx="794742" cy="529828"/>
      </dsp:txXfrm>
    </dsp:sp>
    <dsp:sp modelId="{7B4994F4-E88F-4869-B0D5-56AAEC67D8F0}">
      <dsp:nvSpPr>
        <dsp:cNvPr id="0" name=""/>
        <dsp:cNvSpPr/>
      </dsp:nvSpPr>
      <dsp:spPr>
        <a:xfrm>
          <a:off x="2385716" y="288915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Moyens</a:t>
          </a:r>
        </a:p>
      </dsp:txBody>
      <dsp:txXfrm>
        <a:off x="2650630" y="288915"/>
        <a:ext cx="794742" cy="529828"/>
      </dsp:txXfrm>
    </dsp:sp>
    <dsp:sp modelId="{B2769A31-C3EF-4FD9-A457-46C683E8C13D}">
      <dsp:nvSpPr>
        <dsp:cNvPr id="0" name=""/>
        <dsp:cNvSpPr/>
      </dsp:nvSpPr>
      <dsp:spPr>
        <a:xfrm>
          <a:off x="3577828" y="283898"/>
          <a:ext cx="1324570" cy="529828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Méthodes</a:t>
          </a:r>
        </a:p>
      </dsp:txBody>
      <dsp:txXfrm>
        <a:off x="3842742" y="283898"/>
        <a:ext cx="794742" cy="529828"/>
      </dsp:txXfrm>
    </dsp:sp>
    <dsp:sp modelId="{8FFF9AB8-A6E4-4928-8391-818B8D5244D0}">
      <dsp:nvSpPr>
        <dsp:cNvPr id="0" name=""/>
        <dsp:cNvSpPr/>
      </dsp:nvSpPr>
      <dsp:spPr>
        <a:xfrm>
          <a:off x="4769941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Résultats</a:t>
          </a:r>
        </a:p>
      </dsp:txBody>
      <dsp:txXfrm>
        <a:off x="5034855" y="283898"/>
        <a:ext cx="794742" cy="5298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44CD-1F79-4382-B5BA-FAF7CFC00B5F}">
      <dsp:nvSpPr>
        <dsp:cNvPr id="0" name=""/>
        <dsp:cNvSpPr/>
      </dsp:nvSpPr>
      <dsp:spPr>
        <a:xfrm>
          <a:off x="148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66402" y="283898"/>
        <a:ext cx="794742" cy="529828"/>
      </dsp:txXfrm>
    </dsp:sp>
    <dsp:sp modelId="{5091E9E4-522F-4622-9A5B-4C16D0949A34}">
      <dsp:nvSpPr>
        <dsp:cNvPr id="0" name=""/>
        <dsp:cNvSpPr/>
      </dsp:nvSpPr>
      <dsp:spPr>
        <a:xfrm>
          <a:off x="1166968" y="292773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Objectifs</a:t>
          </a:r>
        </a:p>
      </dsp:txBody>
      <dsp:txXfrm>
        <a:off x="1431882" y="292773"/>
        <a:ext cx="794742" cy="529828"/>
      </dsp:txXfrm>
    </dsp:sp>
    <dsp:sp modelId="{7B4994F4-E88F-4869-B0D5-56AAEC67D8F0}">
      <dsp:nvSpPr>
        <dsp:cNvPr id="0" name=""/>
        <dsp:cNvSpPr/>
      </dsp:nvSpPr>
      <dsp:spPr>
        <a:xfrm>
          <a:off x="2385716" y="288915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Moyens</a:t>
          </a:r>
        </a:p>
      </dsp:txBody>
      <dsp:txXfrm>
        <a:off x="2650630" y="288915"/>
        <a:ext cx="794742" cy="529828"/>
      </dsp:txXfrm>
    </dsp:sp>
    <dsp:sp modelId="{B2769A31-C3EF-4FD9-A457-46C683E8C13D}">
      <dsp:nvSpPr>
        <dsp:cNvPr id="0" name=""/>
        <dsp:cNvSpPr/>
      </dsp:nvSpPr>
      <dsp:spPr>
        <a:xfrm>
          <a:off x="357782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Méthodes</a:t>
          </a:r>
        </a:p>
      </dsp:txBody>
      <dsp:txXfrm>
        <a:off x="3842742" y="283898"/>
        <a:ext cx="794742" cy="529828"/>
      </dsp:txXfrm>
    </dsp:sp>
    <dsp:sp modelId="{8FFF9AB8-A6E4-4928-8391-818B8D5244D0}">
      <dsp:nvSpPr>
        <dsp:cNvPr id="0" name=""/>
        <dsp:cNvSpPr/>
      </dsp:nvSpPr>
      <dsp:spPr>
        <a:xfrm>
          <a:off x="4769941" y="283898"/>
          <a:ext cx="1324570" cy="529828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Résultats</a:t>
          </a:r>
        </a:p>
      </dsp:txBody>
      <dsp:txXfrm>
        <a:off x="5034855" y="283898"/>
        <a:ext cx="794742" cy="5298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44CD-1F79-4382-B5BA-FAF7CFC00B5F}">
      <dsp:nvSpPr>
        <dsp:cNvPr id="0" name=""/>
        <dsp:cNvSpPr/>
      </dsp:nvSpPr>
      <dsp:spPr>
        <a:xfrm>
          <a:off x="148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66402" y="283898"/>
        <a:ext cx="794742" cy="529828"/>
      </dsp:txXfrm>
    </dsp:sp>
    <dsp:sp modelId="{5091E9E4-522F-4622-9A5B-4C16D0949A34}">
      <dsp:nvSpPr>
        <dsp:cNvPr id="0" name=""/>
        <dsp:cNvSpPr/>
      </dsp:nvSpPr>
      <dsp:spPr>
        <a:xfrm>
          <a:off x="1166968" y="292773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Objectifs</a:t>
          </a:r>
        </a:p>
      </dsp:txBody>
      <dsp:txXfrm>
        <a:off x="1431882" y="292773"/>
        <a:ext cx="794742" cy="529828"/>
      </dsp:txXfrm>
    </dsp:sp>
    <dsp:sp modelId="{7B4994F4-E88F-4869-B0D5-56AAEC67D8F0}">
      <dsp:nvSpPr>
        <dsp:cNvPr id="0" name=""/>
        <dsp:cNvSpPr/>
      </dsp:nvSpPr>
      <dsp:spPr>
        <a:xfrm>
          <a:off x="2385716" y="288915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Moyens</a:t>
          </a:r>
        </a:p>
      </dsp:txBody>
      <dsp:txXfrm>
        <a:off x="2650630" y="288915"/>
        <a:ext cx="794742" cy="529828"/>
      </dsp:txXfrm>
    </dsp:sp>
    <dsp:sp modelId="{B2769A31-C3EF-4FD9-A457-46C683E8C13D}">
      <dsp:nvSpPr>
        <dsp:cNvPr id="0" name=""/>
        <dsp:cNvSpPr/>
      </dsp:nvSpPr>
      <dsp:spPr>
        <a:xfrm>
          <a:off x="357782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Méthodes</a:t>
          </a:r>
        </a:p>
      </dsp:txBody>
      <dsp:txXfrm>
        <a:off x="3842742" y="283898"/>
        <a:ext cx="794742" cy="529828"/>
      </dsp:txXfrm>
    </dsp:sp>
    <dsp:sp modelId="{8FFF9AB8-A6E4-4928-8391-818B8D5244D0}">
      <dsp:nvSpPr>
        <dsp:cNvPr id="0" name=""/>
        <dsp:cNvSpPr/>
      </dsp:nvSpPr>
      <dsp:spPr>
        <a:xfrm>
          <a:off x="4769941" y="283898"/>
          <a:ext cx="1324570" cy="529828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Résultats</a:t>
          </a:r>
        </a:p>
      </dsp:txBody>
      <dsp:txXfrm>
        <a:off x="5034855" y="283898"/>
        <a:ext cx="794742" cy="529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44CD-1F79-4382-B5BA-FAF7CFC00B5F}">
      <dsp:nvSpPr>
        <dsp:cNvPr id="0" name=""/>
        <dsp:cNvSpPr/>
      </dsp:nvSpPr>
      <dsp:spPr>
        <a:xfrm>
          <a:off x="1488" y="283898"/>
          <a:ext cx="1324570" cy="529828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66402" y="283898"/>
        <a:ext cx="794742" cy="529828"/>
      </dsp:txXfrm>
    </dsp:sp>
    <dsp:sp modelId="{5091E9E4-522F-4622-9A5B-4C16D0949A34}">
      <dsp:nvSpPr>
        <dsp:cNvPr id="0" name=""/>
        <dsp:cNvSpPr/>
      </dsp:nvSpPr>
      <dsp:spPr>
        <a:xfrm>
          <a:off x="1166968" y="292773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Objectifs</a:t>
          </a:r>
        </a:p>
      </dsp:txBody>
      <dsp:txXfrm>
        <a:off x="1431882" y="292773"/>
        <a:ext cx="794742" cy="529828"/>
      </dsp:txXfrm>
    </dsp:sp>
    <dsp:sp modelId="{7B4994F4-E88F-4869-B0D5-56AAEC67D8F0}">
      <dsp:nvSpPr>
        <dsp:cNvPr id="0" name=""/>
        <dsp:cNvSpPr/>
      </dsp:nvSpPr>
      <dsp:spPr>
        <a:xfrm>
          <a:off x="2385716" y="305176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Moyens</a:t>
          </a:r>
        </a:p>
      </dsp:txBody>
      <dsp:txXfrm>
        <a:off x="2650630" y="305176"/>
        <a:ext cx="794742" cy="529828"/>
      </dsp:txXfrm>
    </dsp:sp>
    <dsp:sp modelId="{B2769A31-C3EF-4FD9-A457-46C683E8C13D}">
      <dsp:nvSpPr>
        <dsp:cNvPr id="0" name=""/>
        <dsp:cNvSpPr/>
      </dsp:nvSpPr>
      <dsp:spPr>
        <a:xfrm>
          <a:off x="357782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Méthodes</a:t>
          </a:r>
        </a:p>
      </dsp:txBody>
      <dsp:txXfrm>
        <a:off x="3842742" y="283898"/>
        <a:ext cx="794742" cy="529828"/>
      </dsp:txXfrm>
    </dsp:sp>
    <dsp:sp modelId="{8FFF9AB8-A6E4-4928-8391-818B8D5244D0}">
      <dsp:nvSpPr>
        <dsp:cNvPr id="0" name=""/>
        <dsp:cNvSpPr/>
      </dsp:nvSpPr>
      <dsp:spPr>
        <a:xfrm>
          <a:off x="4769941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Résultats</a:t>
          </a:r>
        </a:p>
      </dsp:txBody>
      <dsp:txXfrm>
        <a:off x="5034855" y="283898"/>
        <a:ext cx="794742" cy="529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44CD-1F79-4382-B5BA-FAF7CFC00B5F}">
      <dsp:nvSpPr>
        <dsp:cNvPr id="0" name=""/>
        <dsp:cNvSpPr/>
      </dsp:nvSpPr>
      <dsp:spPr>
        <a:xfrm>
          <a:off x="1488" y="283898"/>
          <a:ext cx="1324570" cy="529828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66402" y="283898"/>
        <a:ext cx="794742" cy="529828"/>
      </dsp:txXfrm>
    </dsp:sp>
    <dsp:sp modelId="{5091E9E4-522F-4622-9A5B-4C16D0949A34}">
      <dsp:nvSpPr>
        <dsp:cNvPr id="0" name=""/>
        <dsp:cNvSpPr/>
      </dsp:nvSpPr>
      <dsp:spPr>
        <a:xfrm>
          <a:off x="1166968" y="292773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Objectifs</a:t>
          </a:r>
        </a:p>
      </dsp:txBody>
      <dsp:txXfrm>
        <a:off x="1431882" y="292773"/>
        <a:ext cx="794742" cy="529828"/>
      </dsp:txXfrm>
    </dsp:sp>
    <dsp:sp modelId="{7B4994F4-E88F-4869-B0D5-56AAEC67D8F0}">
      <dsp:nvSpPr>
        <dsp:cNvPr id="0" name=""/>
        <dsp:cNvSpPr/>
      </dsp:nvSpPr>
      <dsp:spPr>
        <a:xfrm>
          <a:off x="2348083" y="297144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Moyens</a:t>
          </a:r>
        </a:p>
      </dsp:txBody>
      <dsp:txXfrm>
        <a:off x="2612997" y="297144"/>
        <a:ext cx="794742" cy="529828"/>
      </dsp:txXfrm>
    </dsp:sp>
    <dsp:sp modelId="{B2769A31-C3EF-4FD9-A457-46C683E8C13D}">
      <dsp:nvSpPr>
        <dsp:cNvPr id="0" name=""/>
        <dsp:cNvSpPr/>
      </dsp:nvSpPr>
      <dsp:spPr>
        <a:xfrm>
          <a:off x="357782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Méthodes</a:t>
          </a:r>
        </a:p>
      </dsp:txBody>
      <dsp:txXfrm>
        <a:off x="3842742" y="283898"/>
        <a:ext cx="794742" cy="529828"/>
      </dsp:txXfrm>
    </dsp:sp>
    <dsp:sp modelId="{8FFF9AB8-A6E4-4928-8391-818B8D5244D0}">
      <dsp:nvSpPr>
        <dsp:cNvPr id="0" name=""/>
        <dsp:cNvSpPr/>
      </dsp:nvSpPr>
      <dsp:spPr>
        <a:xfrm>
          <a:off x="4769941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Résultats</a:t>
          </a:r>
        </a:p>
      </dsp:txBody>
      <dsp:txXfrm>
        <a:off x="5034855" y="283898"/>
        <a:ext cx="794742" cy="5298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44CD-1F79-4382-B5BA-FAF7CFC00B5F}">
      <dsp:nvSpPr>
        <dsp:cNvPr id="0" name=""/>
        <dsp:cNvSpPr/>
      </dsp:nvSpPr>
      <dsp:spPr>
        <a:xfrm>
          <a:off x="1488" y="283898"/>
          <a:ext cx="1324570" cy="529828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66402" y="283898"/>
        <a:ext cx="794742" cy="529828"/>
      </dsp:txXfrm>
    </dsp:sp>
    <dsp:sp modelId="{5091E9E4-522F-4622-9A5B-4C16D0949A34}">
      <dsp:nvSpPr>
        <dsp:cNvPr id="0" name=""/>
        <dsp:cNvSpPr/>
      </dsp:nvSpPr>
      <dsp:spPr>
        <a:xfrm>
          <a:off x="1166968" y="292773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Objectifs</a:t>
          </a:r>
        </a:p>
      </dsp:txBody>
      <dsp:txXfrm>
        <a:off x="1431882" y="292773"/>
        <a:ext cx="794742" cy="529828"/>
      </dsp:txXfrm>
    </dsp:sp>
    <dsp:sp modelId="{7B4994F4-E88F-4869-B0D5-56AAEC67D8F0}">
      <dsp:nvSpPr>
        <dsp:cNvPr id="0" name=""/>
        <dsp:cNvSpPr/>
      </dsp:nvSpPr>
      <dsp:spPr>
        <a:xfrm>
          <a:off x="2372221" y="293647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Moyens</a:t>
          </a:r>
        </a:p>
      </dsp:txBody>
      <dsp:txXfrm>
        <a:off x="2637135" y="293647"/>
        <a:ext cx="794742" cy="529828"/>
      </dsp:txXfrm>
    </dsp:sp>
    <dsp:sp modelId="{B2769A31-C3EF-4FD9-A457-46C683E8C13D}">
      <dsp:nvSpPr>
        <dsp:cNvPr id="0" name=""/>
        <dsp:cNvSpPr/>
      </dsp:nvSpPr>
      <dsp:spPr>
        <a:xfrm>
          <a:off x="357782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Méthodes</a:t>
          </a:r>
        </a:p>
      </dsp:txBody>
      <dsp:txXfrm>
        <a:off x="3842742" y="283898"/>
        <a:ext cx="794742" cy="529828"/>
      </dsp:txXfrm>
    </dsp:sp>
    <dsp:sp modelId="{8FFF9AB8-A6E4-4928-8391-818B8D5244D0}">
      <dsp:nvSpPr>
        <dsp:cNvPr id="0" name=""/>
        <dsp:cNvSpPr/>
      </dsp:nvSpPr>
      <dsp:spPr>
        <a:xfrm>
          <a:off x="4769941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Résultats</a:t>
          </a:r>
        </a:p>
      </dsp:txBody>
      <dsp:txXfrm>
        <a:off x="5034855" y="283898"/>
        <a:ext cx="794742" cy="5298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44CD-1F79-4382-B5BA-FAF7CFC00B5F}">
      <dsp:nvSpPr>
        <dsp:cNvPr id="0" name=""/>
        <dsp:cNvSpPr/>
      </dsp:nvSpPr>
      <dsp:spPr>
        <a:xfrm>
          <a:off x="148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66402" y="283898"/>
        <a:ext cx="794742" cy="529828"/>
      </dsp:txXfrm>
    </dsp:sp>
    <dsp:sp modelId="{5091E9E4-522F-4622-9A5B-4C16D0949A34}">
      <dsp:nvSpPr>
        <dsp:cNvPr id="0" name=""/>
        <dsp:cNvSpPr/>
      </dsp:nvSpPr>
      <dsp:spPr>
        <a:xfrm>
          <a:off x="1166968" y="292773"/>
          <a:ext cx="1324570" cy="529828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Objectifs</a:t>
          </a:r>
        </a:p>
      </dsp:txBody>
      <dsp:txXfrm>
        <a:off x="1431882" y="292773"/>
        <a:ext cx="794742" cy="529828"/>
      </dsp:txXfrm>
    </dsp:sp>
    <dsp:sp modelId="{7B4994F4-E88F-4869-B0D5-56AAEC67D8F0}">
      <dsp:nvSpPr>
        <dsp:cNvPr id="0" name=""/>
        <dsp:cNvSpPr/>
      </dsp:nvSpPr>
      <dsp:spPr>
        <a:xfrm>
          <a:off x="2385716" y="288915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Moyens</a:t>
          </a:r>
        </a:p>
      </dsp:txBody>
      <dsp:txXfrm>
        <a:off x="2650630" y="288915"/>
        <a:ext cx="794742" cy="529828"/>
      </dsp:txXfrm>
    </dsp:sp>
    <dsp:sp modelId="{B2769A31-C3EF-4FD9-A457-46C683E8C13D}">
      <dsp:nvSpPr>
        <dsp:cNvPr id="0" name=""/>
        <dsp:cNvSpPr/>
      </dsp:nvSpPr>
      <dsp:spPr>
        <a:xfrm>
          <a:off x="357782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Méthodes</a:t>
          </a:r>
        </a:p>
      </dsp:txBody>
      <dsp:txXfrm>
        <a:off x="3842742" y="283898"/>
        <a:ext cx="794742" cy="529828"/>
      </dsp:txXfrm>
    </dsp:sp>
    <dsp:sp modelId="{8FFF9AB8-A6E4-4928-8391-818B8D5244D0}">
      <dsp:nvSpPr>
        <dsp:cNvPr id="0" name=""/>
        <dsp:cNvSpPr/>
      </dsp:nvSpPr>
      <dsp:spPr>
        <a:xfrm>
          <a:off x="4769941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Résultats</a:t>
          </a:r>
        </a:p>
      </dsp:txBody>
      <dsp:txXfrm>
        <a:off x="5034855" y="283898"/>
        <a:ext cx="794742" cy="529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44CD-1F79-4382-B5BA-FAF7CFC00B5F}">
      <dsp:nvSpPr>
        <dsp:cNvPr id="0" name=""/>
        <dsp:cNvSpPr/>
      </dsp:nvSpPr>
      <dsp:spPr>
        <a:xfrm>
          <a:off x="148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66402" y="283898"/>
        <a:ext cx="794742" cy="529828"/>
      </dsp:txXfrm>
    </dsp:sp>
    <dsp:sp modelId="{5091E9E4-522F-4622-9A5B-4C16D0949A34}">
      <dsp:nvSpPr>
        <dsp:cNvPr id="0" name=""/>
        <dsp:cNvSpPr/>
      </dsp:nvSpPr>
      <dsp:spPr>
        <a:xfrm>
          <a:off x="1166968" y="292773"/>
          <a:ext cx="1324570" cy="529828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Objectifs</a:t>
          </a:r>
        </a:p>
      </dsp:txBody>
      <dsp:txXfrm>
        <a:off x="1431882" y="292773"/>
        <a:ext cx="794742" cy="529828"/>
      </dsp:txXfrm>
    </dsp:sp>
    <dsp:sp modelId="{7B4994F4-E88F-4869-B0D5-56AAEC67D8F0}">
      <dsp:nvSpPr>
        <dsp:cNvPr id="0" name=""/>
        <dsp:cNvSpPr/>
      </dsp:nvSpPr>
      <dsp:spPr>
        <a:xfrm>
          <a:off x="2385714" y="271161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Moyens</a:t>
          </a:r>
        </a:p>
      </dsp:txBody>
      <dsp:txXfrm>
        <a:off x="2650628" y="271161"/>
        <a:ext cx="794742" cy="529828"/>
      </dsp:txXfrm>
    </dsp:sp>
    <dsp:sp modelId="{B2769A31-C3EF-4FD9-A457-46C683E8C13D}">
      <dsp:nvSpPr>
        <dsp:cNvPr id="0" name=""/>
        <dsp:cNvSpPr/>
      </dsp:nvSpPr>
      <dsp:spPr>
        <a:xfrm>
          <a:off x="357782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Méthodes</a:t>
          </a:r>
        </a:p>
      </dsp:txBody>
      <dsp:txXfrm>
        <a:off x="3842742" y="283898"/>
        <a:ext cx="794742" cy="529828"/>
      </dsp:txXfrm>
    </dsp:sp>
    <dsp:sp modelId="{8FFF9AB8-A6E4-4928-8391-818B8D5244D0}">
      <dsp:nvSpPr>
        <dsp:cNvPr id="0" name=""/>
        <dsp:cNvSpPr/>
      </dsp:nvSpPr>
      <dsp:spPr>
        <a:xfrm>
          <a:off x="4769941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Résultats</a:t>
          </a:r>
        </a:p>
      </dsp:txBody>
      <dsp:txXfrm>
        <a:off x="5034855" y="283898"/>
        <a:ext cx="794742" cy="5298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44CD-1F79-4382-B5BA-FAF7CFC00B5F}">
      <dsp:nvSpPr>
        <dsp:cNvPr id="0" name=""/>
        <dsp:cNvSpPr/>
      </dsp:nvSpPr>
      <dsp:spPr>
        <a:xfrm>
          <a:off x="148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66402" y="283898"/>
        <a:ext cx="794742" cy="529828"/>
      </dsp:txXfrm>
    </dsp:sp>
    <dsp:sp modelId="{5091E9E4-522F-4622-9A5B-4C16D0949A34}">
      <dsp:nvSpPr>
        <dsp:cNvPr id="0" name=""/>
        <dsp:cNvSpPr/>
      </dsp:nvSpPr>
      <dsp:spPr>
        <a:xfrm>
          <a:off x="1166968" y="292773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Objectifs</a:t>
          </a:r>
        </a:p>
      </dsp:txBody>
      <dsp:txXfrm>
        <a:off x="1431882" y="292773"/>
        <a:ext cx="794742" cy="529828"/>
      </dsp:txXfrm>
    </dsp:sp>
    <dsp:sp modelId="{7B4994F4-E88F-4869-B0D5-56AAEC67D8F0}">
      <dsp:nvSpPr>
        <dsp:cNvPr id="0" name=""/>
        <dsp:cNvSpPr/>
      </dsp:nvSpPr>
      <dsp:spPr>
        <a:xfrm>
          <a:off x="2385716" y="288915"/>
          <a:ext cx="1324570" cy="529828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Moyens</a:t>
          </a:r>
        </a:p>
      </dsp:txBody>
      <dsp:txXfrm>
        <a:off x="2650630" y="288915"/>
        <a:ext cx="794742" cy="529828"/>
      </dsp:txXfrm>
    </dsp:sp>
    <dsp:sp modelId="{B2769A31-C3EF-4FD9-A457-46C683E8C13D}">
      <dsp:nvSpPr>
        <dsp:cNvPr id="0" name=""/>
        <dsp:cNvSpPr/>
      </dsp:nvSpPr>
      <dsp:spPr>
        <a:xfrm>
          <a:off x="357782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Méthodes</a:t>
          </a:r>
        </a:p>
      </dsp:txBody>
      <dsp:txXfrm>
        <a:off x="3842742" y="283898"/>
        <a:ext cx="794742" cy="529828"/>
      </dsp:txXfrm>
    </dsp:sp>
    <dsp:sp modelId="{8FFF9AB8-A6E4-4928-8391-818B8D5244D0}">
      <dsp:nvSpPr>
        <dsp:cNvPr id="0" name=""/>
        <dsp:cNvSpPr/>
      </dsp:nvSpPr>
      <dsp:spPr>
        <a:xfrm>
          <a:off x="4769941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Résultats</a:t>
          </a:r>
        </a:p>
      </dsp:txBody>
      <dsp:txXfrm>
        <a:off x="5034855" y="283898"/>
        <a:ext cx="794742" cy="5298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44CD-1F79-4382-B5BA-FAF7CFC00B5F}">
      <dsp:nvSpPr>
        <dsp:cNvPr id="0" name=""/>
        <dsp:cNvSpPr/>
      </dsp:nvSpPr>
      <dsp:spPr>
        <a:xfrm>
          <a:off x="148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66402" y="283898"/>
        <a:ext cx="794742" cy="529828"/>
      </dsp:txXfrm>
    </dsp:sp>
    <dsp:sp modelId="{5091E9E4-522F-4622-9A5B-4C16D0949A34}">
      <dsp:nvSpPr>
        <dsp:cNvPr id="0" name=""/>
        <dsp:cNvSpPr/>
      </dsp:nvSpPr>
      <dsp:spPr>
        <a:xfrm>
          <a:off x="1166968" y="292773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Objectifs</a:t>
          </a:r>
        </a:p>
      </dsp:txBody>
      <dsp:txXfrm>
        <a:off x="1431882" y="292773"/>
        <a:ext cx="794742" cy="529828"/>
      </dsp:txXfrm>
    </dsp:sp>
    <dsp:sp modelId="{7B4994F4-E88F-4869-B0D5-56AAEC67D8F0}">
      <dsp:nvSpPr>
        <dsp:cNvPr id="0" name=""/>
        <dsp:cNvSpPr/>
      </dsp:nvSpPr>
      <dsp:spPr>
        <a:xfrm>
          <a:off x="2385716" y="288915"/>
          <a:ext cx="1324570" cy="529828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Moyens</a:t>
          </a:r>
        </a:p>
      </dsp:txBody>
      <dsp:txXfrm>
        <a:off x="2650630" y="288915"/>
        <a:ext cx="794742" cy="529828"/>
      </dsp:txXfrm>
    </dsp:sp>
    <dsp:sp modelId="{B2769A31-C3EF-4FD9-A457-46C683E8C13D}">
      <dsp:nvSpPr>
        <dsp:cNvPr id="0" name=""/>
        <dsp:cNvSpPr/>
      </dsp:nvSpPr>
      <dsp:spPr>
        <a:xfrm>
          <a:off x="357782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Méthodes</a:t>
          </a:r>
        </a:p>
      </dsp:txBody>
      <dsp:txXfrm>
        <a:off x="3842742" y="283898"/>
        <a:ext cx="794742" cy="529828"/>
      </dsp:txXfrm>
    </dsp:sp>
    <dsp:sp modelId="{8FFF9AB8-A6E4-4928-8391-818B8D5244D0}">
      <dsp:nvSpPr>
        <dsp:cNvPr id="0" name=""/>
        <dsp:cNvSpPr/>
      </dsp:nvSpPr>
      <dsp:spPr>
        <a:xfrm>
          <a:off x="4769941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Résultats</a:t>
          </a:r>
        </a:p>
      </dsp:txBody>
      <dsp:txXfrm>
        <a:off x="5034855" y="283898"/>
        <a:ext cx="794742" cy="5298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844CD-1F79-4382-B5BA-FAF7CFC00B5F}">
      <dsp:nvSpPr>
        <dsp:cNvPr id="0" name=""/>
        <dsp:cNvSpPr/>
      </dsp:nvSpPr>
      <dsp:spPr>
        <a:xfrm>
          <a:off x="148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Contexte</a:t>
          </a:r>
        </a:p>
      </dsp:txBody>
      <dsp:txXfrm>
        <a:off x="266402" y="283898"/>
        <a:ext cx="794742" cy="529828"/>
      </dsp:txXfrm>
    </dsp:sp>
    <dsp:sp modelId="{5091E9E4-522F-4622-9A5B-4C16D0949A34}">
      <dsp:nvSpPr>
        <dsp:cNvPr id="0" name=""/>
        <dsp:cNvSpPr/>
      </dsp:nvSpPr>
      <dsp:spPr>
        <a:xfrm>
          <a:off x="1166968" y="292773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Objectifs</a:t>
          </a:r>
        </a:p>
      </dsp:txBody>
      <dsp:txXfrm>
        <a:off x="1431882" y="292773"/>
        <a:ext cx="794742" cy="529828"/>
      </dsp:txXfrm>
    </dsp:sp>
    <dsp:sp modelId="{7B4994F4-E88F-4869-B0D5-56AAEC67D8F0}">
      <dsp:nvSpPr>
        <dsp:cNvPr id="0" name=""/>
        <dsp:cNvSpPr/>
      </dsp:nvSpPr>
      <dsp:spPr>
        <a:xfrm>
          <a:off x="2385716" y="288915"/>
          <a:ext cx="1324570" cy="529828"/>
        </a:xfrm>
        <a:prstGeom prst="chevron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Moyens</a:t>
          </a:r>
        </a:p>
      </dsp:txBody>
      <dsp:txXfrm>
        <a:off x="2650630" y="288915"/>
        <a:ext cx="794742" cy="529828"/>
      </dsp:txXfrm>
    </dsp:sp>
    <dsp:sp modelId="{B2769A31-C3EF-4FD9-A457-46C683E8C13D}">
      <dsp:nvSpPr>
        <dsp:cNvPr id="0" name=""/>
        <dsp:cNvSpPr/>
      </dsp:nvSpPr>
      <dsp:spPr>
        <a:xfrm>
          <a:off x="3577828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Méthodes</a:t>
          </a:r>
        </a:p>
      </dsp:txBody>
      <dsp:txXfrm>
        <a:off x="3842742" y="283898"/>
        <a:ext cx="794742" cy="529828"/>
      </dsp:txXfrm>
    </dsp:sp>
    <dsp:sp modelId="{8FFF9AB8-A6E4-4928-8391-818B8D5244D0}">
      <dsp:nvSpPr>
        <dsp:cNvPr id="0" name=""/>
        <dsp:cNvSpPr/>
      </dsp:nvSpPr>
      <dsp:spPr>
        <a:xfrm>
          <a:off x="4769941" y="283898"/>
          <a:ext cx="1324570" cy="529828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Résultats</a:t>
          </a:r>
        </a:p>
      </dsp:txBody>
      <dsp:txXfrm>
        <a:off x="5034855" y="283898"/>
        <a:ext cx="794742" cy="529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FB1A31E-2783-4594-9DA7-EFE318D314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238890-7364-4096-8196-DFA945C68B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97B82-CA8D-4B61-83A0-CECF6BD5DE38}" type="datetimeFigureOut">
              <a:rPr lang="fr-FR" smtClean="0"/>
              <a:t>02/02/2021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B0F57D-2C3E-41C7-ABB7-3028BB638E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F18F4E-6104-44BF-BEEC-F58CA7BE2F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FB72E-2F1D-4F3F-887A-777A8A7C00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8866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1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1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11AB7D8-4643-4BF2-B48E-B1C6FE411F94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06C385A-27D8-4BD8-86C3-356E7A844D50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FF6E3B3-7074-4023-867F-4183F3636E9D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AFBD5D8-FF6E-43C5-83F5-42E3F545693C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327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AFBD5D8-FF6E-43C5-83F5-42E3F545693C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AFBD5D8-FF6E-43C5-83F5-42E3F545693C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510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F1660E-B713-422E-8DE8-33346CDF9F61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9D1DB69-3001-47EB-A547-C02CF38C293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fr-FR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1EC737-A46F-4060-B9FD-1DB9970FDF2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Modifiez les styles du texte du masque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fr-FR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90E879F-8095-46E7-B2BD-F04268CFB10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8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2"/>
          <p:cNvSpPr/>
          <p:nvPr/>
        </p:nvSpPr>
        <p:spPr>
          <a:xfrm>
            <a:off x="31876" y="457146"/>
            <a:ext cx="9079885" cy="1190207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kern="12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PROJET 2 : APPLICATION WEB PAND’AMI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WEB 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PAND’AMI</a:t>
            </a:r>
            <a:endParaRPr lang="fr-FR" sz="3200" b="1" strike="noStrike" spc="-1" dirty="0">
              <a:solidFill>
                <a:srgbClr val="00B0F0"/>
              </a:solidFill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514160" y="1148343"/>
            <a:ext cx="5770485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i="1" strike="noStrike" spc="-1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Promotion AI108 - Groupe 6</a:t>
            </a:r>
            <a:endParaRPr lang="fr-FR" sz="2400" b="0" i="1" strike="noStrike" spc="-1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0" y="0"/>
            <a:ext cx="9143640" cy="1958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0" y="6661080"/>
            <a:ext cx="9143640" cy="196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"/>
          <p:cNvSpPr/>
          <p:nvPr/>
        </p:nvSpPr>
        <p:spPr>
          <a:xfrm>
            <a:off x="1514160" y="2590560"/>
            <a:ext cx="6115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162360" y="5414400"/>
            <a:ext cx="7467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Times New Roman"/>
              </a:rPr>
              <a:t>              </a:t>
            </a:r>
            <a:endParaRPr lang="fr-FR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fr-FR" sz="1400" b="0" strike="noStrike" spc="-1" dirty="0">
              <a:latin typeface="Arial"/>
            </a:endParaRPr>
          </a:p>
        </p:txBody>
      </p:sp>
      <p:pic>
        <p:nvPicPr>
          <p:cNvPr id="222" name="Picture 13"/>
          <p:cNvPicPr/>
          <p:nvPr/>
        </p:nvPicPr>
        <p:blipFill>
          <a:blip r:embed="rId3"/>
          <a:stretch/>
        </p:blipFill>
        <p:spPr>
          <a:xfrm>
            <a:off x="93729" y="5414400"/>
            <a:ext cx="2601159" cy="1190207"/>
          </a:xfrm>
          <a:prstGeom prst="rect">
            <a:avLst/>
          </a:prstGeom>
          <a:ln>
            <a:noFill/>
          </a:ln>
        </p:spPr>
      </p:pic>
      <p:sp>
        <p:nvSpPr>
          <p:cNvPr id="223" name="CustomShape 11"/>
          <p:cNvSpPr/>
          <p:nvPr/>
        </p:nvSpPr>
        <p:spPr>
          <a:xfrm>
            <a:off x="7592400" y="5959120"/>
            <a:ext cx="138492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B0F0"/>
                </a:solidFill>
                <a:latin typeface="Calibri"/>
              </a:rPr>
              <a:t>2020/2021</a:t>
            </a:r>
            <a:endParaRPr lang="fr-FR" sz="1600" b="0" strike="noStrike" spc="-1" dirty="0">
              <a:solidFill>
                <a:srgbClr val="00B0F0"/>
              </a:solidFill>
              <a:latin typeface="Arial"/>
            </a:endParaRPr>
          </a:p>
        </p:txBody>
      </p:sp>
      <p:pic>
        <p:nvPicPr>
          <p:cNvPr id="17" name="Image 16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11DED54B-F160-49D4-B95D-DBA6B54B1B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5" b="19996"/>
          <a:stretch/>
        </p:blipFill>
        <p:spPr>
          <a:xfrm>
            <a:off x="384027" y="1811240"/>
            <a:ext cx="8375585" cy="3484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AAEF4E4B-BA95-466E-B423-7B3161DBA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704951"/>
              </p:ext>
            </p:extLst>
          </p:nvPr>
        </p:nvGraphicFramePr>
        <p:xfrm>
          <a:off x="1524000" y="133348"/>
          <a:ext cx="6096000" cy="109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64C96822-53EC-4E85-A153-63A6A74A2C71}"/>
              </a:ext>
            </a:extLst>
          </p:cNvPr>
          <p:cNvSpPr txBox="1"/>
          <p:nvPr/>
        </p:nvSpPr>
        <p:spPr>
          <a:xfrm>
            <a:off x="8407153" y="6516210"/>
            <a:ext cx="736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10/14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13A34B-79C3-4945-872B-7B55523F25AA}"/>
              </a:ext>
            </a:extLst>
          </p:cNvPr>
          <p:cNvSpPr txBox="1"/>
          <p:nvPr/>
        </p:nvSpPr>
        <p:spPr>
          <a:xfrm>
            <a:off x="8407153" y="6519446"/>
            <a:ext cx="736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10/14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843727-09FA-41CA-9486-B5413F2678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569" y="1751367"/>
            <a:ext cx="6915124" cy="3898712"/>
          </a:xfrm>
          <a:prstGeom prst="rect">
            <a:avLst/>
          </a:prstGeom>
        </p:spPr>
      </p:pic>
      <p:graphicFrame>
        <p:nvGraphicFramePr>
          <p:cNvPr id="8" name="Tableau 14">
            <a:extLst>
              <a:ext uri="{FF2B5EF4-FFF2-40B4-BE49-F238E27FC236}">
                <a16:creationId xmlns:a16="http://schemas.microsoft.com/office/drawing/2014/main" id="{929F5991-F4F3-4935-A7E0-715742F67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34706"/>
              </p:ext>
            </p:extLst>
          </p:nvPr>
        </p:nvGraphicFramePr>
        <p:xfrm>
          <a:off x="7231294" y="1444151"/>
          <a:ext cx="1758950" cy="4459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4104619652"/>
                    </a:ext>
                  </a:extLst>
                </a:gridCol>
              </a:tblGrid>
              <a:tr h="31599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User Stories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870332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r>
                        <a:rPr lang="fr-FR" sz="900" dirty="0"/>
                        <a:t>1. S’inscrire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95871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r>
                        <a:rPr lang="fr-FR" sz="900" dirty="0"/>
                        <a:t>2. Créer une demande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98675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r>
                        <a:rPr lang="fr-FR" sz="900" dirty="0"/>
                        <a:t>3. Modifier une demande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87369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r>
                        <a:rPr lang="fr-FR" sz="900" dirty="0"/>
                        <a:t>4. Répondre à une demande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393925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r>
                        <a:rPr lang="fr-FR" sz="900" dirty="0"/>
                        <a:t>5. Annuler une demande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98594"/>
                  </a:ext>
                </a:extLst>
              </a:tr>
              <a:tr h="337742">
                <a:tc>
                  <a:txBody>
                    <a:bodyPr/>
                    <a:lstStyle/>
                    <a:p>
                      <a:r>
                        <a:rPr lang="fr-FR" sz="900" dirty="0"/>
                        <a:t>6. Visualiser une réponse affectée à une demande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81178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r>
                        <a:rPr lang="fr-FR" sz="900" dirty="0"/>
                        <a:t>7. Clôturer une demande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61034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r>
                        <a:rPr lang="fr-FR" sz="900" dirty="0"/>
                        <a:t>8. Se concerter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342836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9. Gérer les préférences de lieu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046340"/>
                  </a:ext>
                </a:extLst>
              </a:tr>
              <a:tr h="211089">
                <a:tc>
                  <a:txBody>
                    <a:bodyPr/>
                    <a:lstStyle/>
                    <a:p>
                      <a:r>
                        <a:rPr lang="fr-FR" sz="900" dirty="0"/>
                        <a:t>10. Gérer les préférences de temps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856184"/>
                  </a:ext>
                </a:extLst>
              </a:tr>
              <a:tr h="2278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11. Gérer les préférences d’activité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34653"/>
                  </a:ext>
                </a:extLst>
              </a:tr>
              <a:tr h="337742">
                <a:tc>
                  <a:txBody>
                    <a:bodyPr/>
                    <a:lstStyle/>
                    <a:p>
                      <a:r>
                        <a:rPr lang="fr-FR" sz="900" dirty="0"/>
                        <a:t>12. Mettre à jour un compte utilisateur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42874"/>
                  </a:ext>
                </a:extLst>
              </a:tr>
              <a:tr h="2516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13. Se désinscrire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88072"/>
                  </a:ext>
                </a:extLst>
              </a:tr>
              <a:tr h="2286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14. Gérer les indisponibilités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472957"/>
                  </a:ext>
                </a:extLst>
              </a:tr>
              <a:tr h="2345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15. Exprimer sa satisfaction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4939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50BDF74-0222-4B3A-9AE7-F265CA522D46}"/>
              </a:ext>
            </a:extLst>
          </p:cNvPr>
          <p:cNvSpPr/>
          <p:nvPr/>
        </p:nvSpPr>
        <p:spPr>
          <a:xfrm>
            <a:off x="1175154" y="3533314"/>
            <a:ext cx="79900" cy="1351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99ABBC-D401-403E-AB4A-4A014A321CE5}"/>
              </a:ext>
            </a:extLst>
          </p:cNvPr>
          <p:cNvSpPr/>
          <p:nvPr/>
        </p:nvSpPr>
        <p:spPr>
          <a:xfrm>
            <a:off x="2428385" y="4217995"/>
            <a:ext cx="79900" cy="675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87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2">
            <a:extLst>
              <a:ext uri="{FF2B5EF4-FFF2-40B4-BE49-F238E27FC236}">
                <a16:creationId xmlns:a16="http://schemas.microsoft.com/office/drawing/2014/main" id="{B8E1FAF8-67ED-4843-AB18-09CA553EB509}"/>
              </a:ext>
            </a:extLst>
          </p:cNvPr>
          <p:cNvSpPr/>
          <p:nvPr/>
        </p:nvSpPr>
        <p:spPr>
          <a:xfrm>
            <a:off x="2995659" y="1426810"/>
            <a:ext cx="3282333" cy="441066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chemeClr val="tx2"/>
                </a:solidFill>
              </a:rPr>
              <a:t>Moyens techniques</a:t>
            </a:r>
            <a:endParaRPr lang="fr-FR" sz="2000" b="1" strike="noStrike" spc="-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243D093-E12C-4FD1-B340-174913187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971412"/>
              </p:ext>
            </p:extLst>
          </p:nvPr>
        </p:nvGraphicFramePr>
        <p:xfrm>
          <a:off x="1524000" y="133348"/>
          <a:ext cx="6096000" cy="109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0B535076-78F8-48E8-A8A0-48A273EDD1BA}"/>
              </a:ext>
            </a:extLst>
          </p:cNvPr>
          <p:cNvSpPr txBox="1"/>
          <p:nvPr/>
        </p:nvSpPr>
        <p:spPr>
          <a:xfrm>
            <a:off x="8407153" y="6519446"/>
            <a:ext cx="736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11/14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6CFB45D-841C-4761-8852-9DB0EBAEE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74952"/>
            <a:ext cx="9144000" cy="44444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850874-0D54-4883-8067-0E31D0C8892A}"/>
              </a:ext>
            </a:extLst>
          </p:cNvPr>
          <p:cNvSpPr/>
          <p:nvPr/>
        </p:nvSpPr>
        <p:spPr>
          <a:xfrm>
            <a:off x="4572000" y="3013238"/>
            <a:ext cx="4500979" cy="415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11424-6A2A-4FD1-AF54-E543552CCBF4}"/>
              </a:ext>
            </a:extLst>
          </p:cNvPr>
          <p:cNvSpPr/>
          <p:nvPr/>
        </p:nvSpPr>
        <p:spPr>
          <a:xfrm>
            <a:off x="4573477" y="4669654"/>
            <a:ext cx="4508380" cy="82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6424CF-E6AA-416C-B433-AF3127BEB7A2}"/>
              </a:ext>
            </a:extLst>
          </p:cNvPr>
          <p:cNvSpPr/>
          <p:nvPr/>
        </p:nvSpPr>
        <p:spPr>
          <a:xfrm>
            <a:off x="4557201" y="5477085"/>
            <a:ext cx="4533534" cy="440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70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99EC5CB-B056-402D-A5EC-11262016E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461342"/>
              </p:ext>
            </p:extLst>
          </p:nvPr>
        </p:nvGraphicFramePr>
        <p:xfrm>
          <a:off x="1524000" y="133348"/>
          <a:ext cx="6096000" cy="109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3FF4629E-9FF7-4932-8FE5-64FEA43ED88E}"/>
              </a:ext>
            </a:extLst>
          </p:cNvPr>
          <p:cNvSpPr txBox="1"/>
          <p:nvPr/>
        </p:nvSpPr>
        <p:spPr>
          <a:xfrm>
            <a:off x="5495277" y="2198844"/>
            <a:ext cx="5548544" cy="3666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4CF6E57-D427-42EC-9AB6-283E1C19E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5" y="1706552"/>
            <a:ext cx="8060924" cy="448132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E6D569-F03F-4817-A974-F19D5FD59863}"/>
              </a:ext>
            </a:extLst>
          </p:cNvPr>
          <p:cNvSpPr txBox="1"/>
          <p:nvPr/>
        </p:nvSpPr>
        <p:spPr>
          <a:xfrm>
            <a:off x="8407153" y="6519446"/>
            <a:ext cx="736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12/14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C26297-8DBF-4F25-8B29-76C6706E4CCC}"/>
              </a:ext>
            </a:extLst>
          </p:cNvPr>
          <p:cNvSpPr txBox="1"/>
          <p:nvPr/>
        </p:nvSpPr>
        <p:spPr>
          <a:xfrm>
            <a:off x="452761" y="1382469"/>
            <a:ext cx="5521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Pourquoi Scrum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20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2">
            <a:extLst>
              <a:ext uri="{FF2B5EF4-FFF2-40B4-BE49-F238E27FC236}">
                <a16:creationId xmlns:a16="http://schemas.microsoft.com/office/drawing/2014/main" id="{4B0CED0E-7583-4C86-BDA8-21608D051434}"/>
              </a:ext>
            </a:extLst>
          </p:cNvPr>
          <p:cNvSpPr/>
          <p:nvPr/>
        </p:nvSpPr>
        <p:spPr>
          <a:xfrm>
            <a:off x="1773244" y="1083975"/>
            <a:ext cx="5597511" cy="781584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pc="-1" dirty="0">
                <a:solidFill>
                  <a:schemeClr val="tx2"/>
                </a:solidFill>
              </a:rPr>
              <a:t>Analyse technique : modèle de données et architecture</a:t>
            </a:r>
            <a:endParaRPr lang="fr-FR" sz="2000" b="1" strike="noStrike" spc="-1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EAFCF7C-7B97-4E62-BF0F-E98E6EA4FF33}"/>
              </a:ext>
            </a:extLst>
          </p:cNvPr>
          <p:cNvGraphicFramePr/>
          <p:nvPr/>
        </p:nvGraphicFramePr>
        <p:xfrm>
          <a:off x="1524000" y="133348"/>
          <a:ext cx="6096000" cy="109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BAE1E4E0-4862-4E0B-B6D5-6267587E9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4" y="2006353"/>
            <a:ext cx="7772400" cy="445978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9E72246-488B-4E70-9AE0-827E711E1C84}"/>
              </a:ext>
            </a:extLst>
          </p:cNvPr>
          <p:cNvSpPr txBox="1"/>
          <p:nvPr/>
        </p:nvSpPr>
        <p:spPr>
          <a:xfrm>
            <a:off x="8407153" y="6519446"/>
            <a:ext cx="736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13/14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031800-8441-41B1-AC7F-93F4B00C1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607" y="3511534"/>
            <a:ext cx="1149243" cy="114924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B29E1F-22A8-4E32-9B90-0B295CD2FBB7}"/>
              </a:ext>
            </a:extLst>
          </p:cNvPr>
          <p:cNvSpPr txBox="1"/>
          <p:nvPr/>
        </p:nvSpPr>
        <p:spPr>
          <a:xfrm>
            <a:off x="1870898" y="423624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0678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B8A572C-B17D-45D3-B2B6-C66A744C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079"/>
            <a:ext cx="9144000" cy="5464206"/>
          </a:xfrm>
          <a:prstGeom prst="rect">
            <a:avLst/>
          </a:prstGeom>
        </p:spPr>
      </p:pic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A575658D-0447-49AA-8219-3FAA5AB9E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578335"/>
              </p:ext>
            </p:extLst>
          </p:nvPr>
        </p:nvGraphicFramePr>
        <p:xfrm>
          <a:off x="1745942" y="106715"/>
          <a:ext cx="6096000" cy="109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678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76988" y="1750605"/>
            <a:ext cx="8452221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7200" b="0" strike="noStrike" spc="-1" dirty="0">
                <a:solidFill>
                  <a:srgbClr val="002060"/>
                </a:solidFill>
                <a:latin typeface="Brush Script MT" panose="03060802040406070304" pitchFamily="66" charset="0"/>
              </a:rPr>
              <a:t>Merci pour votre attention !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E2BA7C-BBFF-4B81-85FA-C94D7362C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55" y="3394977"/>
            <a:ext cx="2055489" cy="1825094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E80CD14E-8CB8-4C68-AE84-B58A82551510}"/>
              </a:ext>
            </a:extLst>
          </p:cNvPr>
          <p:cNvSpPr txBox="1"/>
          <p:nvPr/>
        </p:nvSpPr>
        <p:spPr>
          <a:xfrm>
            <a:off x="8407153" y="6519446"/>
            <a:ext cx="736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14/14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>
                <a:shade val="30000"/>
                <a:satMod val="115000"/>
              </a:srgbClr>
            </a:gs>
            <a:gs pos="40000">
              <a:schemeClr val="accent5"/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3"/>
          <p:cNvSpPr/>
          <p:nvPr/>
        </p:nvSpPr>
        <p:spPr>
          <a:xfrm>
            <a:off x="1150382" y="1811782"/>
            <a:ext cx="6315738" cy="10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400" spc="-1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26" name="Diagramme 25">
            <a:extLst>
              <a:ext uri="{FF2B5EF4-FFF2-40B4-BE49-F238E27FC236}">
                <a16:creationId xmlns:a16="http://schemas.microsoft.com/office/drawing/2014/main" id="{CE1E98E6-0FAB-412D-88F0-D04AA739A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388076"/>
              </p:ext>
            </p:extLst>
          </p:nvPr>
        </p:nvGraphicFramePr>
        <p:xfrm>
          <a:off x="521378" y="2618913"/>
          <a:ext cx="8101244" cy="3262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36AD986-E162-47D6-94B1-FF27DCE9783E}"/>
              </a:ext>
            </a:extLst>
          </p:cNvPr>
          <p:cNvSpPr txBox="1"/>
          <p:nvPr/>
        </p:nvSpPr>
        <p:spPr>
          <a:xfrm>
            <a:off x="8478175" y="6503553"/>
            <a:ext cx="66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2/14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 flipH="1">
            <a:off x="533880" y="1864440"/>
            <a:ext cx="379800" cy="307080"/>
          </a:xfrm>
          <a:prstGeom prst="rect">
            <a:avLst/>
          </a:prstGeom>
          <a:noFill/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144000" y="3681000"/>
            <a:ext cx="5955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265" name="TextShape 7"/>
          <p:cNvSpPr txBox="1"/>
          <p:nvPr/>
        </p:nvSpPr>
        <p:spPr>
          <a:xfrm>
            <a:off x="1300829" y="1612727"/>
            <a:ext cx="4674967" cy="1030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lnSpc>
                <a:spcPct val="150000"/>
              </a:lnSpc>
            </a:pPr>
            <a:endParaRPr lang="fr-FR" sz="1800" b="0" strike="noStrike" spc="-1" dirty="0">
              <a:solidFill>
                <a:srgbClr val="00B0F0"/>
              </a:solidFill>
              <a:latin typeface="Arial"/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5139B88-4D42-4EBA-B721-EE5FA8E9EC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973276"/>
              </p:ext>
            </p:extLst>
          </p:nvPr>
        </p:nvGraphicFramePr>
        <p:xfrm>
          <a:off x="1524000" y="133348"/>
          <a:ext cx="6096000" cy="109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ustomShape 2">
            <a:extLst>
              <a:ext uri="{FF2B5EF4-FFF2-40B4-BE49-F238E27FC236}">
                <a16:creationId xmlns:a16="http://schemas.microsoft.com/office/drawing/2014/main" id="{66ADAFA0-289B-4C64-9070-C49191EA1FDA}"/>
              </a:ext>
            </a:extLst>
          </p:cNvPr>
          <p:cNvSpPr/>
          <p:nvPr/>
        </p:nvSpPr>
        <p:spPr>
          <a:xfrm>
            <a:off x="1760670" y="1752055"/>
            <a:ext cx="6082501" cy="4935913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strike="noStrike" spc="-1" dirty="0">
                <a:solidFill>
                  <a:schemeClr val="tx2"/>
                </a:solidFill>
                <a:latin typeface="Arial"/>
              </a:rPr>
              <a:t>Notre équipe :</a:t>
            </a:r>
            <a:r>
              <a:rPr lang="fr-FR" sz="2400" spc="-1" dirty="0">
                <a:solidFill>
                  <a:schemeClr val="tx2"/>
                </a:solidFill>
                <a:latin typeface="Arial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fr-FR" sz="2400" spc="-1" dirty="0">
              <a:solidFill>
                <a:schemeClr val="tx2"/>
              </a:solidFill>
              <a:latin typeface="Arial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spc="-1" dirty="0">
                <a:solidFill>
                  <a:schemeClr val="tx2"/>
                </a:solidFill>
                <a:latin typeface="Arial"/>
              </a:rPr>
              <a:t>SARRAJ Khaled </a:t>
            </a:r>
          </a:p>
          <a:p>
            <a:pPr algn="just">
              <a:lnSpc>
                <a:spcPct val="150000"/>
              </a:lnSpc>
            </a:pPr>
            <a:endParaRPr lang="fr-FR" sz="2400" spc="-1" dirty="0">
              <a:solidFill>
                <a:schemeClr val="tx2"/>
              </a:solidFill>
              <a:latin typeface="Arial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spc="-1" dirty="0">
                <a:solidFill>
                  <a:schemeClr val="tx2"/>
                </a:solidFill>
                <a:latin typeface="Arial"/>
              </a:rPr>
              <a:t>SAM-YIN-YANG Mikaël</a:t>
            </a:r>
          </a:p>
          <a:p>
            <a:pPr algn="just">
              <a:lnSpc>
                <a:spcPct val="150000"/>
              </a:lnSpc>
            </a:pPr>
            <a:r>
              <a:rPr lang="fr-FR" sz="2400" spc="-1" dirty="0">
                <a:solidFill>
                  <a:schemeClr val="tx2"/>
                </a:solidFill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0" strike="noStrike" spc="-1" dirty="0">
                <a:solidFill>
                  <a:schemeClr val="tx2"/>
                </a:solidFill>
                <a:latin typeface="Arial"/>
              </a:rPr>
              <a:t>GANZIAMI Orane</a:t>
            </a:r>
          </a:p>
          <a:p>
            <a:pPr algn="ctr">
              <a:lnSpc>
                <a:spcPct val="100000"/>
              </a:lnSpc>
            </a:pPr>
            <a:endParaRPr lang="fr-FR" sz="3200" b="1" strike="noStrike" spc="-1" dirty="0">
              <a:solidFill>
                <a:srgbClr val="00B0F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6CC0675-CAF8-41B9-AEBB-7257254B6BB6}"/>
              </a:ext>
            </a:extLst>
          </p:cNvPr>
          <p:cNvSpPr txBox="1"/>
          <p:nvPr/>
        </p:nvSpPr>
        <p:spPr>
          <a:xfrm>
            <a:off x="8478175" y="6503553"/>
            <a:ext cx="66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2/14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A66FF2-58BA-4920-B2B2-945BA1E03D79}"/>
              </a:ext>
            </a:extLst>
          </p:cNvPr>
          <p:cNvSpPr txBox="1"/>
          <p:nvPr/>
        </p:nvSpPr>
        <p:spPr>
          <a:xfrm>
            <a:off x="8478174" y="6503553"/>
            <a:ext cx="66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3/14</a:t>
            </a:r>
          </a:p>
        </p:txBody>
      </p:sp>
    </p:spTree>
    <p:extLst>
      <p:ext uri="{BB962C8B-B14F-4D97-AF65-F5344CB8AC3E}">
        <p14:creationId xmlns:p14="http://schemas.microsoft.com/office/powerpoint/2010/main" val="4992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 flipH="1">
            <a:off x="533880" y="1864440"/>
            <a:ext cx="379800" cy="307080"/>
          </a:xfrm>
          <a:prstGeom prst="rect">
            <a:avLst/>
          </a:prstGeom>
          <a:noFill/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144000" y="3681000"/>
            <a:ext cx="5955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265" name="TextShape 7"/>
          <p:cNvSpPr txBox="1"/>
          <p:nvPr/>
        </p:nvSpPr>
        <p:spPr>
          <a:xfrm>
            <a:off x="1300829" y="1612727"/>
            <a:ext cx="4674967" cy="1030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lnSpc>
                <a:spcPct val="150000"/>
              </a:lnSpc>
            </a:pPr>
            <a:endParaRPr lang="fr-FR" sz="1800" b="0" strike="noStrike" spc="-1" dirty="0">
              <a:solidFill>
                <a:srgbClr val="00B0F0"/>
              </a:solidFill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918F4B59-22FD-4C74-BDF0-FEB3EC65F830}"/>
              </a:ext>
            </a:extLst>
          </p:cNvPr>
          <p:cNvSpPr/>
          <p:nvPr/>
        </p:nvSpPr>
        <p:spPr>
          <a:xfrm>
            <a:off x="2254627" y="1321434"/>
            <a:ext cx="5239990" cy="781584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 dirty="0">
                <a:solidFill>
                  <a:schemeClr val="tx2"/>
                </a:solidFill>
              </a:rPr>
              <a:t>Fonctionnement de l’association PAND’AMI</a:t>
            </a:r>
          </a:p>
        </p:txBody>
      </p: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1BE06B56-B484-4245-B449-ED2E029C6121}"/>
              </a:ext>
            </a:extLst>
          </p:cNvPr>
          <p:cNvGrpSpPr/>
          <p:nvPr/>
        </p:nvGrpSpPr>
        <p:grpSpPr>
          <a:xfrm>
            <a:off x="163935" y="2730313"/>
            <a:ext cx="8687102" cy="3820117"/>
            <a:chOff x="163935" y="2730313"/>
            <a:chExt cx="8687102" cy="3820117"/>
          </a:xfrm>
        </p:grpSpPr>
        <p:sp>
          <p:nvSpPr>
            <p:cNvPr id="266" name="TextShape 8"/>
            <p:cNvSpPr txBox="1"/>
            <p:nvPr/>
          </p:nvSpPr>
          <p:spPr>
            <a:xfrm>
              <a:off x="3896220" y="4682907"/>
              <a:ext cx="2524680" cy="97989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>
                <a:lnSpc>
                  <a:spcPct val="150000"/>
                </a:lnSpc>
              </a:pPr>
              <a:endParaRPr lang="fr-FR" sz="1800" b="0" strike="noStrike" spc="-1" dirty="0">
                <a:solidFill>
                  <a:srgbClr val="00B0F0"/>
                </a:solidFill>
              </a:endParaRPr>
            </a:p>
          </p:txBody>
        </p:sp>
        <p:sp>
          <p:nvSpPr>
            <p:cNvPr id="93" name="CustomShape 2">
              <a:extLst>
                <a:ext uri="{FF2B5EF4-FFF2-40B4-BE49-F238E27FC236}">
                  <a16:creationId xmlns:a16="http://schemas.microsoft.com/office/drawing/2014/main" id="{B3639224-462A-49F8-87C1-8F0A0802176B}"/>
                </a:ext>
              </a:extLst>
            </p:cNvPr>
            <p:cNvSpPr/>
            <p:nvPr/>
          </p:nvSpPr>
          <p:spPr>
            <a:xfrm>
              <a:off x="2390267" y="4956017"/>
              <a:ext cx="1220984" cy="50916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B0F0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200" b="1" spc="-1" dirty="0">
                  <a:solidFill>
                    <a:schemeClr val="tx2"/>
                  </a:solidFill>
                </a:rPr>
                <a:t>Répond à une demande</a:t>
              </a:r>
              <a:endParaRPr lang="fr-FR" sz="1200" b="1" strike="noStrike" spc="-1" dirty="0">
                <a:solidFill>
                  <a:schemeClr val="tx2"/>
                </a:solidFill>
              </a:endParaRPr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D7E906B6-7909-4671-8194-D1EDFE4AD419}"/>
                </a:ext>
              </a:extLst>
            </p:cNvPr>
            <p:cNvGrpSpPr/>
            <p:nvPr/>
          </p:nvGrpSpPr>
          <p:grpSpPr>
            <a:xfrm>
              <a:off x="163935" y="2730313"/>
              <a:ext cx="8687102" cy="3820117"/>
              <a:chOff x="163935" y="2581923"/>
              <a:chExt cx="9049718" cy="3969254"/>
            </a:xfrm>
          </p:grpSpPr>
          <p:sp>
            <p:nvSpPr>
              <p:cNvPr id="89" name="CustomShape 2">
                <a:extLst>
                  <a:ext uri="{FF2B5EF4-FFF2-40B4-BE49-F238E27FC236}">
                    <a16:creationId xmlns:a16="http://schemas.microsoft.com/office/drawing/2014/main" id="{7FFED882-FF56-474A-9CB3-0D85A1F33E88}"/>
                  </a:ext>
                </a:extLst>
              </p:cNvPr>
              <p:cNvSpPr/>
              <p:nvPr/>
            </p:nvSpPr>
            <p:spPr>
              <a:xfrm>
                <a:off x="163935" y="4398164"/>
                <a:ext cx="1220984" cy="529047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  <p:txBody>
              <a:bodyPr wrap="square"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fr-FR" sz="1200" b="1" spc="-1" dirty="0">
                    <a:solidFill>
                      <a:schemeClr val="tx2"/>
                    </a:solidFill>
                  </a:rPr>
                  <a:t>Propose une aide</a:t>
                </a:r>
                <a:endParaRPr lang="fr-FR" sz="1200" b="1" strike="noStrike" spc="-1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77" name="Groupe 276">
                <a:extLst>
                  <a:ext uri="{FF2B5EF4-FFF2-40B4-BE49-F238E27FC236}">
                    <a16:creationId xmlns:a16="http://schemas.microsoft.com/office/drawing/2014/main" id="{A71B1B67-59D1-4F26-98FE-F82885384553}"/>
                  </a:ext>
                </a:extLst>
              </p:cNvPr>
              <p:cNvGrpSpPr/>
              <p:nvPr/>
            </p:nvGrpSpPr>
            <p:grpSpPr>
              <a:xfrm>
                <a:off x="533880" y="2581923"/>
                <a:ext cx="8679773" cy="3969254"/>
                <a:chOff x="353266" y="2792472"/>
                <a:chExt cx="8679773" cy="3969254"/>
              </a:xfrm>
            </p:grpSpPr>
            <p:sp>
              <p:nvSpPr>
                <p:cNvPr id="12" name="CustomShape 2">
                  <a:extLst>
                    <a:ext uri="{FF2B5EF4-FFF2-40B4-BE49-F238E27FC236}">
                      <a16:creationId xmlns:a16="http://schemas.microsoft.com/office/drawing/2014/main" id="{96722CB4-596C-4278-B286-1C45EB1CF14D}"/>
                    </a:ext>
                  </a:extLst>
                </p:cNvPr>
                <p:cNvSpPr/>
                <p:nvPr/>
              </p:nvSpPr>
              <p:spPr>
                <a:xfrm>
                  <a:off x="353266" y="5833464"/>
                  <a:ext cx="1168020" cy="338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50"/>
                </a:solidFill>
                <a:ln>
                  <a:solidFill>
                    <a:srgbClr val="00B0F0"/>
                  </a:solidFill>
                  <a:rou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/>
              </p:style>
              <p:txBody>
                <a:bodyPr wrap="square" lIns="90000" tIns="45000" rIns="90000" bIns="4500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fr-FR" sz="1400" b="1" strike="noStrike" spc="-1" dirty="0"/>
                    <a:t>Volontaire</a:t>
                  </a:r>
                </a:p>
              </p:txBody>
            </p:sp>
            <p:sp>
              <p:nvSpPr>
                <p:cNvPr id="15" name="CustomShape 2">
                  <a:extLst>
                    <a:ext uri="{FF2B5EF4-FFF2-40B4-BE49-F238E27FC236}">
                      <a16:creationId xmlns:a16="http://schemas.microsoft.com/office/drawing/2014/main" id="{0B1504FC-87D9-4D10-8DE1-5B04D1770E37}"/>
                    </a:ext>
                  </a:extLst>
                </p:cNvPr>
                <p:cNvSpPr/>
                <p:nvPr/>
              </p:nvSpPr>
              <p:spPr>
                <a:xfrm>
                  <a:off x="7455166" y="5833464"/>
                  <a:ext cx="1577873" cy="33891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B050"/>
                </a:solidFill>
                <a:ln>
                  <a:solidFill>
                    <a:srgbClr val="00B0F0"/>
                  </a:solidFill>
                  <a:rou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/>
              </p:style>
              <p:txBody>
                <a:bodyPr wrap="square" lIns="90000" tIns="45000" rIns="90000" bIns="4500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fr-FR" sz="1400" b="1" strike="noStrike" spc="-1" dirty="0"/>
                    <a:t>Bénéficiaire</a:t>
                  </a:r>
                </a:p>
              </p:txBody>
            </p:sp>
            <p:cxnSp>
              <p:nvCxnSpPr>
                <p:cNvPr id="41" name="Connecteur droit avec flèche 40">
                  <a:extLst>
                    <a:ext uri="{FF2B5EF4-FFF2-40B4-BE49-F238E27FC236}">
                      <a16:creationId xmlns:a16="http://schemas.microsoft.com/office/drawing/2014/main" id="{3F210AFF-AE7A-4E44-B4A4-6EEEF6E99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15737" y="6134470"/>
                  <a:ext cx="5770484" cy="1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276" name="Groupe 275">
                  <a:extLst>
                    <a:ext uri="{FF2B5EF4-FFF2-40B4-BE49-F238E27FC236}">
                      <a16:creationId xmlns:a16="http://schemas.microsoft.com/office/drawing/2014/main" id="{0AA454EC-C5D8-4324-AD78-337438EE3547}"/>
                    </a:ext>
                  </a:extLst>
                </p:cNvPr>
                <p:cNvGrpSpPr/>
                <p:nvPr/>
              </p:nvGrpSpPr>
              <p:grpSpPr>
                <a:xfrm>
                  <a:off x="577050" y="2792472"/>
                  <a:ext cx="8263934" cy="3068728"/>
                  <a:chOff x="577050" y="2792472"/>
                  <a:chExt cx="8263934" cy="3068728"/>
                </a:xfrm>
              </p:grpSpPr>
              <p:cxnSp>
                <p:nvCxnSpPr>
                  <p:cNvPr id="40" name="Connecteur droit avec flèche 39">
                    <a:extLst>
                      <a:ext uri="{FF2B5EF4-FFF2-40B4-BE49-F238E27FC236}">
                        <a16:creationId xmlns:a16="http://schemas.microsoft.com/office/drawing/2014/main" id="{45FDC5BC-EE46-481E-B146-4AFC2DBE59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36329" y="5851202"/>
                    <a:ext cx="5742142" cy="9998"/>
                  </a:xfrm>
                  <a:prstGeom prst="straightConnector1">
                    <a:avLst/>
                  </a:prstGeom>
                  <a:ln>
                    <a:solidFill>
                      <a:srgbClr val="00B0F0"/>
                    </a:solidFill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5" name="Groupe 274">
                    <a:extLst>
                      <a:ext uri="{FF2B5EF4-FFF2-40B4-BE49-F238E27FC236}">
                        <a16:creationId xmlns:a16="http://schemas.microsoft.com/office/drawing/2014/main" id="{CCD20341-8564-497F-82EC-0A9E87151AE7}"/>
                      </a:ext>
                    </a:extLst>
                  </p:cNvPr>
                  <p:cNvGrpSpPr/>
                  <p:nvPr/>
                </p:nvGrpSpPr>
                <p:grpSpPr>
                  <a:xfrm>
                    <a:off x="577050" y="2792472"/>
                    <a:ext cx="8263934" cy="2997926"/>
                    <a:chOff x="577050" y="2792472"/>
                    <a:chExt cx="8263934" cy="2997926"/>
                  </a:xfrm>
                </p:grpSpPr>
                <p:cxnSp>
                  <p:nvCxnSpPr>
                    <p:cNvPr id="5" name="Connecteur droit avec flèche 4">
                      <a:extLst>
                        <a:ext uri="{FF2B5EF4-FFF2-40B4-BE49-F238E27FC236}">
                          <a16:creationId xmlns:a16="http://schemas.microsoft.com/office/drawing/2014/main" id="{9632D4C8-40F0-4AEB-8032-0150BCC055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77050" y="2961928"/>
                      <a:ext cx="3295900" cy="2793372"/>
                    </a:xfrm>
                    <a:prstGeom prst="straightConnector1">
                      <a:avLst/>
                    </a:prstGeom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tailEnd type="triangle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necteur droit avec flèche 22">
                      <a:extLst>
                        <a:ext uri="{FF2B5EF4-FFF2-40B4-BE49-F238E27FC236}">
                          <a16:creationId xmlns:a16="http://schemas.microsoft.com/office/drawing/2014/main" id="{354A3337-87B8-4DE8-A10D-E36EFAD22F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384919" y="3193035"/>
                      <a:ext cx="2921082" cy="2597363"/>
                    </a:xfrm>
                    <a:prstGeom prst="straightConnector1">
                      <a:avLst/>
                    </a:prstGeom>
                    <a:ln>
                      <a:solidFill>
                        <a:srgbClr val="00B0F0"/>
                      </a:solidFill>
                      <a:tailEnd type="triangle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4" name="Groupe 273">
                      <a:extLst>
                        <a:ext uri="{FF2B5EF4-FFF2-40B4-BE49-F238E27FC236}">
                          <a16:creationId xmlns:a16="http://schemas.microsoft.com/office/drawing/2014/main" id="{CDFACF14-9A8C-40F9-98E9-159CAF54E2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5933" y="2792472"/>
                      <a:ext cx="4985051" cy="2870332"/>
                      <a:chOff x="3855933" y="2792472"/>
                      <a:chExt cx="4985051" cy="2870332"/>
                    </a:xfrm>
                  </p:grpSpPr>
                  <p:cxnSp>
                    <p:nvCxnSpPr>
                      <p:cNvPr id="19" name="Connecteur droit avec flèche 18">
                        <a:extLst>
                          <a:ext uri="{FF2B5EF4-FFF2-40B4-BE49-F238E27FC236}">
                            <a16:creationId xmlns:a16="http://schemas.microsoft.com/office/drawing/2014/main" id="{FD5464BF-9633-4D55-A5C5-7D2AD857903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5592933" y="2961928"/>
                        <a:ext cx="2734321" cy="2700876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tailEnd type="triangle"/>
                      </a:ln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73" name="Groupe 272">
                        <a:extLst>
                          <a:ext uri="{FF2B5EF4-FFF2-40B4-BE49-F238E27FC236}">
                            <a16:creationId xmlns:a16="http://schemas.microsoft.com/office/drawing/2014/main" id="{B22BAA07-DB0D-45DB-AD63-0F9DF9DFAC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55933" y="2792472"/>
                        <a:ext cx="4985051" cy="2048941"/>
                        <a:chOff x="3855933" y="2792472"/>
                        <a:chExt cx="4985051" cy="2048941"/>
                      </a:xfrm>
                    </p:grpSpPr>
                    <p:sp>
                      <p:nvSpPr>
                        <p:cNvPr id="88" name="CustomShape 2">
                          <a:extLst>
                            <a:ext uri="{FF2B5EF4-FFF2-40B4-BE49-F238E27FC236}">
                              <a16:creationId xmlns:a16="http://schemas.microsoft.com/office/drawing/2014/main" id="{8E95A357-E2C4-4D37-8E82-6A20C0B5B0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20000" y="4312366"/>
                          <a:ext cx="1220984" cy="529047"/>
                        </a:xfrm>
                        <a:prstGeom prst="roundRect">
                          <a:avLst>
                            <a:gd name="adj" fmla="val 16667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rgbClr val="00B0F0"/>
                          </a:solidFill>
                          <a:round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wrap="square" lIns="90000" tIns="45000" rIns="90000" bIns="45000">
                          <a:spAutoFit/>
                        </a:bodyPr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fr-FR" sz="1200" b="1" spc="-1" dirty="0">
                              <a:solidFill>
                                <a:schemeClr val="tx2"/>
                              </a:solidFill>
                            </a:rPr>
                            <a:t>Demande une aide</a:t>
                          </a:r>
                          <a:endParaRPr lang="fr-FR" sz="1200" b="1" strike="noStrike" spc="-1" dirty="0">
                            <a:solidFill>
                              <a:schemeClr val="tx2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72" name="Groupe 271">
                          <a:extLst>
                            <a:ext uri="{FF2B5EF4-FFF2-40B4-BE49-F238E27FC236}">
                              <a16:creationId xmlns:a16="http://schemas.microsoft.com/office/drawing/2014/main" id="{E70E295A-AEC4-45F7-8A97-B3F0A7A8687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55933" y="2792472"/>
                          <a:ext cx="1660854" cy="1645019"/>
                          <a:chOff x="3855933" y="2792472"/>
                          <a:chExt cx="1660854" cy="1645019"/>
                        </a:xfrm>
                      </p:grpSpPr>
                      <p:sp>
                        <p:nvSpPr>
                          <p:cNvPr id="16" name="CustomShape 2">
                            <a:extLst>
                              <a:ext uri="{FF2B5EF4-FFF2-40B4-BE49-F238E27FC236}">
                                <a16:creationId xmlns:a16="http://schemas.microsoft.com/office/drawing/2014/main" id="{1B9B0BF9-AB81-420F-9684-08C9FFB161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38914" y="2792472"/>
                            <a:ext cx="1577873" cy="338910"/>
                          </a:xfrm>
                          <a:prstGeom prst="roundRect">
                            <a:avLst>
                              <a:gd name="adj" fmla="val 16667"/>
                            </a:avLst>
                          </a:prstGeom>
                          <a:solidFill>
                            <a:srgbClr val="00B050"/>
                          </a:solidFill>
                          <a:ln>
                            <a:solidFill>
                              <a:srgbClr val="00B0F0"/>
                            </a:solidFill>
                            <a:round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  <p:txBody>
                          <a:bodyPr wrap="square" lIns="90000" tIns="45000" rIns="90000" bIns="45000">
                            <a:spAutoFit/>
                          </a:bodyPr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1400" b="1" spc="-1" dirty="0"/>
                              <a:t>Association</a:t>
                            </a:r>
                            <a:endParaRPr lang="fr-FR" sz="1400" b="1" strike="noStrike" spc="-1" dirty="0"/>
                          </a:p>
                        </p:txBody>
                      </p:sp>
                      <p:sp>
                        <p:nvSpPr>
                          <p:cNvPr id="92" name="CustomShape 2">
                            <a:extLst>
                              <a:ext uri="{FF2B5EF4-FFF2-40B4-BE49-F238E27FC236}">
                                <a16:creationId xmlns:a16="http://schemas.microsoft.com/office/drawing/2014/main" id="{4CB2E2C8-E278-4461-8456-3CD34C2CB3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55933" y="3696156"/>
                            <a:ext cx="1491309" cy="741335"/>
                          </a:xfrm>
                          <a:prstGeom prst="roundRect">
                            <a:avLst>
                              <a:gd name="adj" fmla="val 16667"/>
                            </a:avLst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rgbClr val="00B0F0"/>
                            </a:solidFill>
                            <a:round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/>
                        </p:style>
                        <p:txBody>
                          <a:bodyPr wrap="square" lIns="90000" tIns="45000" rIns="90000" bIns="45000">
                            <a:spAutoFit/>
                          </a:bodyPr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</a:pPr>
                            <a:r>
                              <a:rPr lang="fr-FR" sz="1200" b="1" spc="-1" dirty="0">
                                <a:solidFill>
                                  <a:schemeClr val="tx2"/>
                                </a:solidFill>
                              </a:rPr>
                              <a:t>Sollicite une réponse à une demande</a:t>
                            </a:r>
                            <a:endParaRPr lang="fr-FR" sz="1200" b="1" strike="noStrike" spc="-1" dirty="0">
                              <a:solidFill>
                                <a:schemeClr val="tx2"/>
                              </a:solidFill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sp>
              <p:nvSpPr>
                <p:cNvPr id="94" name="CustomShape 2">
                  <a:extLst>
                    <a:ext uri="{FF2B5EF4-FFF2-40B4-BE49-F238E27FC236}">
                      <a16:creationId xmlns:a16="http://schemas.microsoft.com/office/drawing/2014/main" id="{9FD40F85-52F2-40BB-ABE8-F7F44ED8DE0C}"/>
                    </a:ext>
                  </a:extLst>
                </p:cNvPr>
                <p:cNvSpPr/>
                <p:nvPr/>
              </p:nvSpPr>
              <p:spPr>
                <a:xfrm>
                  <a:off x="5975796" y="6232679"/>
                  <a:ext cx="1220984" cy="52904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B0F0"/>
                  </a:solidFill>
                  <a:rou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/>
              </p:style>
              <p:txBody>
                <a:bodyPr wrap="square" lIns="90000" tIns="45000" rIns="90000" bIns="4500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fr-FR" sz="1200" b="1" strike="noStrike" spc="-1" dirty="0">
                      <a:solidFill>
                        <a:schemeClr val="tx2"/>
                      </a:solidFill>
                    </a:rPr>
                    <a:t>Accepte la proposition</a:t>
                  </a:r>
                </a:p>
              </p:txBody>
            </p:sp>
          </p:grpSp>
        </p:grpSp>
      </p:grpSp>
      <p:graphicFrame>
        <p:nvGraphicFramePr>
          <p:cNvPr id="30" name="Diagramme 29">
            <a:extLst>
              <a:ext uri="{FF2B5EF4-FFF2-40B4-BE49-F238E27FC236}">
                <a16:creationId xmlns:a16="http://schemas.microsoft.com/office/drawing/2014/main" id="{E314C887-4829-47DA-B7BB-4AB470242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622842"/>
              </p:ext>
            </p:extLst>
          </p:nvPr>
        </p:nvGraphicFramePr>
        <p:xfrm>
          <a:off x="1640275" y="92653"/>
          <a:ext cx="6096000" cy="109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DEB9F675-F8CD-45FE-9420-D59EEB051EEF}"/>
              </a:ext>
            </a:extLst>
          </p:cNvPr>
          <p:cNvSpPr txBox="1"/>
          <p:nvPr/>
        </p:nvSpPr>
        <p:spPr>
          <a:xfrm>
            <a:off x="8478175" y="6503553"/>
            <a:ext cx="66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4/14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 flipH="1">
            <a:off x="533880" y="1864440"/>
            <a:ext cx="379800" cy="307080"/>
          </a:xfrm>
          <a:prstGeom prst="rect">
            <a:avLst/>
          </a:prstGeom>
          <a:noFill/>
          <a:ln>
            <a:noFill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1">
            <a:scrgbClr r="0" g="0" b="0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144000" y="3681000"/>
            <a:ext cx="5955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265" name="TextShape 7"/>
          <p:cNvSpPr txBox="1"/>
          <p:nvPr/>
        </p:nvSpPr>
        <p:spPr>
          <a:xfrm>
            <a:off x="1300829" y="1612727"/>
            <a:ext cx="4674967" cy="1030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just">
              <a:lnSpc>
                <a:spcPct val="150000"/>
              </a:lnSpc>
            </a:pPr>
            <a:endParaRPr lang="fr-FR" sz="1800" b="0" strike="noStrike" spc="-1" dirty="0">
              <a:solidFill>
                <a:srgbClr val="00B0F0"/>
              </a:solidFill>
              <a:latin typeface="Arial"/>
            </a:endParaRPr>
          </a:p>
        </p:txBody>
      </p:sp>
      <p:sp>
        <p:nvSpPr>
          <p:cNvPr id="266" name="TextShape 8"/>
          <p:cNvSpPr txBox="1"/>
          <p:nvPr/>
        </p:nvSpPr>
        <p:spPr>
          <a:xfrm>
            <a:off x="3905098" y="4755324"/>
            <a:ext cx="2524680" cy="97989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endParaRPr lang="fr-FR" sz="1800" b="0" strike="noStrike" spc="-1" dirty="0">
              <a:solidFill>
                <a:srgbClr val="00B0F0"/>
              </a:solidFill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69A2A113-47A0-4754-947C-831F2D220BE1}"/>
              </a:ext>
            </a:extLst>
          </p:cNvPr>
          <p:cNvSpPr/>
          <p:nvPr/>
        </p:nvSpPr>
        <p:spPr>
          <a:xfrm>
            <a:off x="2353568" y="1525258"/>
            <a:ext cx="4436864" cy="441066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pc="-1" dirty="0">
                <a:solidFill>
                  <a:schemeClr val="tx2"/>
                </a:solidFill>
              </a:rPr>
              <a:t>Analyse métier</a:t>
            </a:r>
            <a:endParaRPr lang="fr-FR" sz="2000" b="1" strike="noStrike" spc="-1" dirty="0">
              <a:solidFill>
                <a:schemeClr val="tx2"/>
              </a:solidFill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765BFE48-CF53-426D-94DF-5D555E2042DE}"/>
              </a:ext>
            </a:extLst>
          </p:cNvPr>
          <p:cNvSpPr/>
          <p:nvPr/>
        </p:nvSpPr>
        <p:spPr>
          <a:xfrm>
            <a:off x="661636" y="2643417"/>
            <a:ext cx="8060925" cy="3233319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fr-FR" b="1" spc="-1" dirty="0">
              <a:solidFill>
                <a:schemeClr val="tx2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b="1" spc="-1" dirty="0">
                <a:solidFill>
                  <a:schemeClr val="tx2"/>
                </a:solidFill>
              </a:rPr>
              <a:t>1) Expression du besoin : Rédaction du cahier des charges (CDC)</a:t>
            </a:r>
          </a:p>
          <a:p>
            <a:pPr algn="ctr">
              <a:lnSpc>
                <a:spcPct val="100000"/>
              </a:lnSpc>
            </a:pPr>
            <a:endParaRPr lang="fr-FR" b="1" spc="-1" dirty="0">
              <a:solidFill>
                <a:schemeClr val="tx2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b="1" spc="-1" dirty="0">
                <a:solidFill>
                  <a:schemeClr val="tx2"/>
                </a:solidFill>
              </a:rPr>
              <a:t>2) Analyse détaillée des besoins : Spécifications Fonctionnelles Détaillées (SFD)</a:t>
            </a:r>
          </a:p>
          <a:p>
            <a:pPr algn="ctr"/>
            <a:endParaRPr lang="fr-FR" b="1" spc="-1" dirty="0">
              <a:solidFill>
                <a:schemeClr val="tx2"/>
              </a:solidFill>
            </a:endParaRPr>
          </a:p>
          <a:p>
            <a:pPr algn="ctr"/>
            <a:r>
              <a:rPr lang="fr-FR" b="1" spc="-1" dirty="0">
                <a:solidFill>
                  <a:schemeClr val="tx2"/>
                </a:solidFill>
              </a:rPr>
              <a:t>3) Construction de la base de donnée : Modèle de Conception des Données (MCD)</a:t>
            </a:r>
            <a:endParaRPr lang="fr-FR" b="1" strike="noStrike" spc="-1" dirty="0">
              <a:solidFill>
                <a:schemeClr val="tx2"/>
              </a:solidFill>
            </a:endParaRPr>
          </a:p>
          <a:p>
            <a:pPr marL="457200" indent="-457200" algn="ctr">
              <a:buAutoNum type="arabicParenR" startAt="2"/>
            </a:pPr>
            <a:endParaRPr lang="fr-FR" sz="2000" b="1" strike="noStrike" spc="-1" dirty="0">
              <a:solidFill>
                <a:schemeClr val="tx2"/>
              </a:solidFill>
            </a:endParaRPr>
          </a:p>
          <a:p>
            <a:pPr marL="457200" indent="-457200" algn="ctr">
              <a:lnSpc>
                <a:spcPct val="100000"/>
              </a:lnSpc>
              <a:buAutoNum type="arabicParenR"/>
            </a:pPr>
            <a:endParaRPr lang="fr-FR" sz="2000" b="1" strike="noStrike" spc="-1" dirty="0">
              <a:solidFill>
                <a:schemeClr val="tx2"/>
              </a:solidFill>
            </a:endParaRPr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ED1BF965-BF4B-400D-9B90-B5E668CF6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30405"/>
              </p:ext>
            </p:extLst>
          </p:nvPr>
        </p:nvGraphicFramePr>
        <p:xfrm>
          <a:off x="1524000" y="133348"/>
          <a:ext cx="6096000" cy="109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7D7780DC-47EA-4DE7-837D-4CFDB897985A}"/>
              </a:ext>
            </a:extLst>
          </p:cNvPr>
          <p:cNvSpPr txBox="1"/>
          <p:nvPr/>
        </p:nvSpPr>
        <p:spPr>
          <a:xfrm>
            <a:off x="8478175" y="6503553"/>
            <a:ext cx="66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91681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57F702-B982-45CF-B09D-89DB3455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805"/>
            <a:ext cx="9144000" cy="643039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2086C57-C4B5-4337-B8CD-ED65615F0ACC}"/>
              </a:ext>
            </a:extLst>
          </p:cNvPr>
          <p:cNvSpPr txBox="1"/>
          <p:nvPr/>
        </p:nvSpPr>
        <p:spPr>
          <a:xfrm>
            <a:off x="8478175" y="6503553"/>
            <a:ext cx="66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6/14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DF3627-3CEE-4469-A426-5A28B5446ACB}"/>
              </a:ext>
            </a:extLst>
          </p:cNvPr>
          <p:cNvSpPr/>
          <p:nvPr/>
        </p:nvSpPr>
        <p:spPr>
          <a:xfrm>
            <a:off x="4394447" y="1722268"/>
            <a:ext cx="1819922" cy="31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B243A-2F68-405C-A75B-43198A949EFA}"/>
              </a:ext>
            </a:extLst>
          </p:cNvPr>
          <p:cNvSpPr/>
          <p:nvPr/>
        </p:nvSpPr>
        <p:spPr>
          <a:xfrm>
            <a:off x="4742156" y="5461247"/>
            <a:ext cx="1605378" cy="31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8C626-53A5-4061-A75F-1AC57195C066}"/>
              </a:ext>
            </a:extLst>
          </p:cNvPr>
          <p:cNvSpPr/>
          <p:nvPr/>
        </p:nvSpPr>
        <p:spPr>
          <a:xfrm>
            <a:off x="6767744" y="4104444"/>
            <a:ext cx="1515122" cy="31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D0F15-8F89-4165-A2D8-52FE672C96DC}"/>
              </a:ext>
            </a:extLst>
          </p:cNvPr>
          <p:cNvSpPr/>
          <p:nvPr/>
        </p:nvSpPr>
        <p:spPr>
          <a:xfrm>
            <a:off x="4742156" y="306281"/>
            <a:ext cx="1534357" cy="31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91A38-0F56-444E-9F01-DF50404ADE89}"/>
              </a:ext>
            </a:extLst>
          </p:cNvPr>
          <p:cNvSpPr/>
          <p:nvPr/>
        </p:nvSpPr>
        <p:spPr>
          <a:xfrm>
            <a:off x="6347534" y="1100832"/>
            <a:ext cx="1411549" cy="31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CC3AC-7B23-4CB9-9839-A0669E9C1F53}"/>
              </a:ext>
            </a:extLst>
          </p:cNvPr>
          <p:cNvSpPr/>
          <p:nvPr/>
        </p:nvSpPr>
        <p:spPr>
          <a:xfrm>
            <a:off x="4864964" y="3429000"/>
            <a:ext cx="1198485" cy="31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13C46D-8656-4DCF-A6ED-F7F6B6163D97}"/>
              </a:ext>
            </a:extLst>
          </p:cNvPr>
          <p:cNvSpPr/>
          <p:nvPr/>
        </p:nvSpPr>
        <p:spPr>
          <a:xfrm>
            <a:off x="6704122" y="2059989"/>
            <a:ext cx="1703031" cy="31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1421C4-47A0-4887-8F72-2D13FE2313AD}"/>
              </a:ext>
            </a:extLst>
          </p:cNvPr>
          <p:cNvSpPr/>
          <p:nvPr/>
        </p:nvSpPr>
        <p:spPr>
          <a:xfrm>
            <a:off x="366205" y="417250"/>
            <a:ext cx="1187387" cy="31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FA13D5-0D82-49FF-B09E-B0C0A376B906}"/>
              </a:ext>
            </a:extLst>
          </p:cNvPr>
          <p:cNvSpPr/>
          <p:nvPr/>
        </p:nvSpPr>
        <p:spPr>
          <a:xfrm>
            <a:off x="239698" y="1883555"/>
            <a:ext cx="1262108" cy="31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7">
            <a:extLst>
              <a:ext uri="{FF2B5EF4-FFF2-40B4-BE49-F238E27FC236}">
                <a16:creationId xmlns:a16="http://schemas.microsoft.com/office/drawing/2014/main" id="{6C029C5F-4B93-4E81-90D4-03CFCE1565F9}"/>
              </a:ext>
            </a:extLst>
          </p:cNvPr>
          <p:cNvSpPr txBox="1"/>
          <p:nvPr/>
        </p:nvSpPr>
        <p:spPr>
          <a:xfrm>
            <a:off x="848423" y="2750930"/>
            <a:ext cx="2524680" cy="55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fr-FR" sz="1800" b="0" strike="noStrike" spc="-1" dirty="0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2C9F6BF5-2698-44FE-B685-E8B945E43D1A}"/>
              </a:ext>
            </a:extLst>
          </p:cNvPr>
          <p:cNvSpPr/>
          <p:nvPr/>
        </p:nvSpPr>
        <p:spPr>
          <a:xfrm>
            <a:off x="2353568" y="1788174"/>
            <a:ext cx="4436864" cy="441066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 dirty="0">
                <a:solidFill>
                  <a:schemeClr val="tx2"/>
                </a:solidFill>
              </a:rPr>
              <a:t>Objectifs personnels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3B01708-9C0B-4AC4-BD09-FC755558F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92938"/>
              </p:ext>
            </p:extLst>
          </p:nvPr>
        </p:nvGraphicFramePr>
        <p:xfrm>
          <a:off x="1524000" y="133348"/>
          <a:ext cx="6096000" cy="109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stomShape 2">
            <a:extLst>
              <a:ext uri="{FF2B5EF4-FFF2-40B4-BE49-F238E27FC236}">
                <a16:creationId xmlns:a16="http://schemas.microsoft.com/office/drawing/2014/main" id="{75729777-95EE-4AE3-A04D-07CA4CA060DE}"/>
              </a:ext>
            </a:extLst>
          </p:cNvPr>
          <p:cNvSpPr/>
          <p:nvPr/>
        </p:nvSpPr>
        <p:spPr>
          <a:xfrm>
            <a:off x="1198486" y="2658816"/>
            <a:ext cx="7097091" cy="2620386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fr-FR" sz="1600" b="1" spc="-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tx2"/>
                </a:solidFill>
              </a:rPr>
              <a:t>Participer au cycle de vie d’un projet d’application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tx2"/>
                </a:solidFill>
              </a:rPr>
              <a:t>Découvrir les Web Services</a:t>
            </a:r>
          </a:p>
          <a:p>
            <a:endParaRPr lang="fr-FR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tx2"/>
                </a:solidFill>
              </a:rPr>
              <a:t>Monter en compétence sur CSS, HTML, Javascript, </a:t>
            </a:r>
          </a:p>
          <a:p>
            <a:endParaRPr lang="fr-FR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tx2"/>
                </a:solidFill>
              </a:rPr>
              <a:t>Travailler dans un cadre AGILE avec la méthode SCRUM</a:t>
            </a:r>
          </a:p>
          <a:p>
            <a:pPr marL="457200" indent="-457200" algn="ctr">
              <a:lnSpc>
                <a:spcPct val="100000"/>
              </a:lnSpc>
              <a:buAutoNum type="arabicParenR"/>
            </a:pPr>
            <a:endParaRPr lang="fr-FR" sz="2000" b="1" strike="noStrike" spc="-1" dirty="0">
              <a:solidFill>
                <a:schemeClr val="tx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5CC7AF-98B7-4240-995D-E24182F9557D}"/>
              </a:ext>
            </a:extLst>
          </p:cNvPr>
          <p:cNvSpPr txBox="1"/>
          <p:nvPr/>
        </p:nvSpPr>
        <p:spPr>
          <a:xfrm>
            <a:off x="8478175" y="6503553"/>
            <a:ext cx="66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7/14</a:t>
            </a:r>
          </a:p>
        </p:txBody>
      </p:sp>
    </p:spTree>
    <p:extLst>
      <p:ext uri="{BB962C8B-B14F-4D97-AF65-F5344CB8AC3E}">
        <p14:creationId xmlns:p14="http://schemas.microsoft.com/office/powerpoint/2010/main" val="281924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7">
            <a:extLst>
              <a:ext uri="{FF2B5EF4-FFF2-40B4-BE49-F238E27FC236}">
                <a16:creationId xmlns:a16="http://schemas.microsoft.com/office/drawing/2014/main" id="{6C029C5F-4B93-4E81-90D4-03CFCE1565F9}"/>
              </a:ext>
            </a:extLst>
          </p:cNvPr>
          <p:cNvSpPr txBox="1"/>
          <p:nvPr/>
        </p:nvSpPr>
        <p:spPr>
          <a:xfrm>
            <a:off x="848423" y="2750930"/>
            <a:ext cx="2524680" cy="55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fr-FR" sz="1800" b="0" strike="noStrike" spc="-1" dirty="0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637474C7-8388-469D-A7DD-FAB5864B1297}"/>
              </a:ext>
            </a:extLst>
          </p:cNvPr>
          <p:cNvSpPr/>
          <p:nvPr/>
        </p:nvSpPr>
        <p:spPr>
          <a:xfrm>
            <a:off x="645819" y="2876398"/>
            <a:ext cx="3415498" cy="1360466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b="1" u="sng" strike="noStrike" spc="-1" dirty="0">
                <a:solidFill>
                  <a:schemeClr val="tx2"/>
                </a:solidFill>
              </a:rPr>
              <a:t>Sprint prévisionnel</a:t>
            </a:r>
          </a:p>
          <a:p>
            <a:pPr algn="ctr">
              <a:lnSpc>
                <a:spcPct val="100000"/>
              </a:lnSpc>
            </a:pPr>
            <a:endParaRPr lang="fr-FR" b="1" spc="-1" dirty="0">
              <a:solidFill>
                <a:schemeClr val="tx2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b="1" strike="noStrike" spc="-1" dirty="0">
                <a:solidFill>
                  <a:schemeClr val="tx2"/>
                </a:solidFill>
              </a:rPr>
              <a:t>15 User Stories </a:t>
            </a:r>
          </a:p>
          <a:p>
            <a:pPr algn="ctr">
              <a:lnSpc>
                <a:spcPct val="100000"/>
              </a:lnSpc>
            </a:pPr>
            <a:endParaRPr lang="fr-FR" sz="2000" b="1" strike="noStrike" spc="-1" dirty="0">
              <a:solidFill>
                <a:schemeClr val="tx2"/>
              </a:solidFill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E4634C61-9690-4C30-9538-B98313972F9D}"/>
              </a:ext>
            </a:extLst>
          </p:cNvPr>
          <p:cNvSpPr/>
          <p:nvPr/>
        </p:nvSpPr>
        <p:spPr>
          <a:xfrm>
            <a:off x="5215848" y="2934043"/>
            <a:ext cx="3282333" cy="1360466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b="1" u="sng" strike="noStrike" spc="-1" dirty="0">
                <a:solidFill>
                  <a:schemeClr val="tx2"/>
                </a:solidFill>
              </a:rPr>
              <a:t>Sprint </a:t>
            </a:r>
            <a:r>
              <a:rPr lang="fr-FR" b="1" u="sng" spc="-1" dirty="0">
                <a:solidFill>
                  <a:schemeClr val="tx2"/>
                </a:solidFill>
              </a:rPr>
              <a:t>effectué</a:t>
            </a:r>
          </a:p>
          <a:p>
            <a:pPr algn="ctr">
              <a:lnSpc>
                <a:spcPct val="100000"/>
              </a:lnSpc>
            </a:pPr>
            <a:endParaRPr lang="fr-FR" b="1" strike="noStrike" spc="-1" dirty="0">
              <a:solidFill>
                <a:schemeClr val="tx2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b="1" strike="noStrike" spc="-1" dirty="0">
                <a:solidFill>
                  <a:schemeClr val="tx2"/>
                </a:solidFill>
              </a:rPr>
              <a:t>10 User Stories</a:t>
            </a:r>
          </a:p>
          <a:p>
            <a:pPr algn="ctr">
              <a:lnSpc>
                <a:spcPct val="100000"/>
              </a:lnSpc>
            </a:pPr>
            <a:endParaRPr lang="fr-FR" sz="2000" b="1" strike="noStrike" spc="-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55AD2495-013B-4854-AD4E-5C982DD25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301913"/>
              </p:ext>
            </p:extLst>
          </p:nvPr>
        </p:nvGraphicFramePr>
        <p:xfrm>
          <a:off x="1524000" y="133348"/>
          <a:ext cx="6096000" cy="109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ustomShape 2">
            <a:extLst>
              <a:ext uri="{FF2B5EF4-FFF2-40B4-BE49-F238E27FC236}">
                <a16:creationId xmlns:a16="http://schemas.microsoft.com/office/drawing/2014/main" id="{66A917AB-CFB5-4068-99CC-B84C133B03AD}"/>
              </a:ext>
            </a:extLst>
          </p:cNvPr>
          <p:cNvSpPr/>
          <p:nvPr/>
        </p:nvSpPr>
        <p:spPr>
          <a:xfrm>
            <a:off x="2353568" y="1470844"/>
            <a:ext cx="4436864" cy="441066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 dirty="0">
                <a:solidFill>
                  <a:schemeClr val="tx2"/>
                </a:solidFill>
              </a:rPr>
              <a:t>Objectifs du sprint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36AFBC-E04E-44AD-ADE6-BD2F349D65D9}"/>
              </a:ext>
            </a:extLst>
          </p:cNvPr>
          <p:cNvSpPr txBox="1"/>
          <p:nvPr/>
        </p:nvSpPr>
        <p:spPr>
          <a:xfrm>
            <a:off x="8478175" y="6503553"/>
            <a:ext cx="66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8/14</a:t>
            </a:r>
          </a:p>
        </p:txBody>
      </p:sp>
    </p:spTree>
    <p:extLst>
      <p:ext uri="{BB962C8B-B14F-4D97-AF65-F5344CB8AC3E}">
        <p14:creationId xmlns:p14="http://schemas.microsoft.com/office/powerpoint/2010/main" val="135822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2">
            <a:extLst>
              <a:ext uri="{FF2B5EF4-FFF2-40B4-BE49-F238E27FC236}">
                <a16:creationId xmlns:a16="http://schemas.microsoft.com/office/drawing/2014/main" id="{EE051D90-501F-41DC-BAAD-648B646BB0E2}"/>
              </a:ext>
            </a:extLst>
          </p:cNvPr>
          <p:cNvSpPr/>
          <p:nvPr/>
        </p:nvSpPr>
        <p:spPr>
          <a:xfrm>
            <a:off x="2930833" y="1430677"/>
            <a:ext cx="3282333" cy="441066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pc="-1" dirty="0">
                <a:solidFill>
                  <a:schemeClr val="tx2"/>
                </a:solidFill>
              </a:rPr>
              <a:t>Moyens humains</a:t>
            </a:r>
            <a:endParaRPr lang="fr-FR" sz="2000" b="1" strike="noStrike" spc="-1" dirty="0">
              <a:solidFill>
                <a:schemeClr val="tx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CE856EC-6162-4C69-88A9-09041E83C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342"/>
            <a:ext cx="9144000" cy="4117660"/>
          </a:xfrm>
          <a:prstGeom prst="rect">
            <a:avLst/>
          </a:prstGeo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B3F7360-50C1-4E64-B2A5-8EAB5268B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643966"/>
              </p:ext>
            </p:extLst>
          </p:nvPr>
        </p:nvGraphicFramePr>
        <p:xfrm>
          <a:off x="1524000" y="133348"/>
          <a:ext cx="6096000" cy="109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6BC025E-97A4-42F2-85C6-7FC970F391EE}"/>
              </a:ext>
            </a:extLst>
          </p:cNvPr>
          <p:cNvSpPr txBox="1"/>
          <p:nvPr/>
        </p:nvSpPr>
        <p:spPr>
          <a:xfrm>
            <a:off x="8478175" y="6503553"/>
            <a:ext cx="66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/>
                </a:solidFill>
              </a:rPr>
              <a:t>9/14</a:t>
            </a:r>
          </a:p>
        </p:txBody>
      </p:sp>
    </p:spTree>
    <p:extLst>
      <p:ext uri="{BB962C8B-B14F-4D97-AF65-F5344CB8AC3E}">
        <p14:creationId xmlns:p14="http://schemas.microsoft.com/office/powerpoint/2010/main" val="333525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338</Words>
  <Application>Microsoft Office PowerPoint</Application>
  <PresentationFormat>Affichage à l'écran (4:3)</PresentationFormat>
  <Paragraphs>151</Paragraphs>
  <Slides>15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6" baseType="lpstr">
      <vt:lpstr>Arial</vt:lpstr>
      <vt:lpstr>Brush Script MT</vt:lpstr>
      <vt:lpstr>Calibri</vt:lpstr>
      <vt:lpstr>Segoe UI Black</vt:lpstr>
      <vt:lpstr>Segoe UI Semilight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GANZIAMI Orane</dc:creator>
  <cp:lastModifiedBy>SARRAJ Khaled</cp:lastModifiedBy>
  <cp:revision>31</cp:revision>
  <dcterms:created xsi:type="dcterms:W3CDTF">2021-02-01T13:27:06Z</dcterms:created>
  <dcterms:modified xsi:type="dcterms:W3CDTF">2021-02-02T12:29:23Z</dcterms:modified>
</cp:coreProperties>
</file>