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Roboto" panose="020B0604020202020204" charset="0"/>
      <p:regular r:id="rId25"/>
      <p:bold r:id="rId26"/>
      <p:italic r:id="rId27"/>
      <p:boldItalic r:id="rId28"/>
    </p:embeddedFont>
    <p:embeddedFont>
      <p:font typeface="Merriweather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198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7cddcb3a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7cddcb3a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7cddcb3a5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7cddcb3a5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7cddcb3a5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7cddcb3a5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7cddcb3a5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7cddcb3a5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7cddcb3a5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7cddcb3a5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7cddcb3a5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7cddcb3a5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7cddcb3a5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7cddcb3a5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7ce1b47d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7ce1b47d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7ce1b47d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7ce1b47d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7cddcb3a5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7cddcb3a5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7cddcb3a5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7cddcb3a5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7cddcb3a5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7cddcb3a5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7cddcb3a5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7cddcb3a5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7cddcb3a5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7cddcb3a5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7cddcb3a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7cddcb3a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7cddcb3a5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7cddcb3a5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7cddcb3a5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7cddcb3a5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7cddcb3a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7cddcb3a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7cddcb3a5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7cddcb3a5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7cddcb3a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7cddcb3a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7cddcb3a5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7cddcb3a5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haledSoliman/EmbeddedIoTWiFiESP8266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wemos.cc/en/latest/tutorials/d1/get_started_with_arduino_d1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tttapa.github.io/ESP8266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Embedded IoT Application on Wemos D1 Mini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Khaled Soliman 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900162031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Fritzing Connections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3852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Photo of Connections</a:t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300" y="65675"/>
            <a:ext cx="7496179" cy="421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311700" y="20761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 Diary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1: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Server</a:t>
            </a:r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Chose Arduino to program the WiFi module instead of Lua since I haven’t used Arduino before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Implemented an HTML page in program memory and served it using the library &lt;ESP8266WebServer.h&gt;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Communication through HTTP requests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2: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Designing Interface and moving to Filesystem approach</a:t>
            </a:r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Used bootstrap 4 css to design the HTML Page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CSS file was too large to serve through program memory efficiently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Chose to serve the index.html page through the onboard memory (4 MB)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Used SPIF File System although could have used LittleFS as well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3: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the STM32 microcontroller</a:t>
            </a:r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Programmed the uC using Keil IDE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Increased clock speed of the uC to efficiently respond to UART commands from WiFi module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Deliberated using FreeRTOS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4: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Web Server Communication</a:t>
            </a:r>
            <a:endParaRPr/>
          </a:p>
        </p:txBody>
      </p:sp>
      <p:sp>
        <p:nvSpPr>
          <p:cNvPr id="151" name="Google Shape;151;p28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HTTP Requests require refreshing the page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Migrated to websocket communication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Designed a console output box for debugging and viewing output from WiFi module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>
            <a:spLocks noGrp="1"/>
          </p:cNvSpPr>
          <p:nvPr>
            <p:ph type="title"/>
          </p:nvPr>
        </p:nvSpPr>
        <p:spPr>
          <a:xfrm>
            <a:off x="311700" y="20761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Repository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title"/>
          </p:nvPr>
        </p:nvSpPr>
        <p:spPr>
          <a:xfrm>
            <a:off x="311700" y="2655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  <p:sp>
        <p:nvSpPr>
          <p:cNvPr id="162" name="Google Shape;162;p30"/>
          <p:cNvSpPr txBox="1">
            <a:spLocks noGrp="1"/>
          </p:cNvSpPr>
          <p:nvPr>
            <p:ph type="body" idx="4294967295"/>
          </p:nvPr>
        </p:nvSpPr>
        <p:spPr>
          <a:xfrm>
            <a:off x="290475" y="1462050"/>
            <a:ext cx="8520600" cy="31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Project published on github under MIT License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https://github.com/KhaledSoliman/EmbeddedIoTWiFiESP8266</a:t>
            </a: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>
            <a:spLocks noGrp="1"/>
          </p:cNvSpPr>
          <p:nvPr>
            <p:ph type="title"/>
          </p:nvPr>
        </p:nvSpPr>
        <p:spPr>
          <a:xfrm>
            <a:off x="311700" y="20761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743425" y="1722250"/>
            <a:ext cx="7136700" cy="29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Project prompt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Architecture &amp; Components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Connections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Dev Diary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Github Repo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Limitations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References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>
            <a:spLocks noGrp="1"/>
          </p:cNvSpPr>
          <p:nvPr>
            <p:ph type="title"/>
          </p:nvPr>
        </p:nvSpPr>
        <p:spPr>
          <a:xfrm>
            <a:off x="311700" y="2655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73" name="Google Shape;173;p32"/>
          <p:cNvSpPr txBox="1">
            <a:spLocks noGrp="1"/>
          </p:cNvSpPr>
          <p:nvPr>
            <p:ph type="body" idx="4294967295"/>
          </p:nvPr>
        </p:nvSpPr>
        <p:spPr>
          <a:xfrm>
            <a:off x="290475" y="1462050"/>
            <a:ext cx="8520600" cy="31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SPIFFS is deprecated and should migrate to LittleFS for better directory structure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Web Server serves clients on a public socket (Improve websocket communications)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If any of the HTML or CSS3 files get too large web server faces issues in serving them (Stream data by chunks)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Implement FreeRTOS or similar functionalities in the microcontroller for better response </a:t>
            </a:r>
            <a:r>
              <a:rPr lang="en" sz="2000" dirty="0" smtClean="0"/>
              <a:t>time/extensibility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 smtClean="0"/>
              <a:t>Command structure should be simplified for faster communication.</a:t>
            </a:r>
            <a:endParaRPr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>
            <a:spLocks noGrp="1"/>
          </p:cNvSpPr>
          <p:nvPr>
            <p:ph type="title"/>
          </p:nvPr>
        </p:nvSpPr>
        <p:spPr>
          <a:xfrm>
            <a:off x="311700" y="20761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>
            <a:spLocks noGrp="1"/>
          </p:cNvSpPr>
          <p:nvPr>
            <p:ph type="title"/>
          </p:nvPr>
        </p:nvSpPr>
        <p:spPr>
          <a:xfrm>
            <a:off x="311700" y="2655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84" name="Google Shape;184;p34"/>
          <p:cNvSpPr txBox="1">
            <a:spLocks noGrp="1"/>
          </p:cNvSpPr>
          <p:nvPr>
            <p:ph type="body" idx="4294967295"/>
          </p:nvPr>
        </p:nvSpPr>
        <p:spPr>
          <a:xfrm>
            <a:off x="290475" y="1462050"/>
            <a:ext cx="8520600" cy="31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https://docs.wemos.cc/en/latest/tutorials/d1/get_started_with_arduino_d1.html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4"/>
              </a:rPr>
              <a:t>https://tttapa.github.io/ESP8266/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00" y="175397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Prompt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Prompt</a:t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180600" y="1404700"/>
            <a:ext cx="8782800" cy="35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Roboto"/>
                <a:ea typeface="Roboto"/>
                <a:cs typeface="Roboto"/>
                <a:sym typeface="Roboto"/>
              </a:rPr>
              <a:t>Create a small IoT application that can enable the user to perform I/O operations with the STM32 module through a web interface. 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Roboto"/>
                <a:ea typeface="Roboto"/>
                <a:cs typeface="Roboto"/>
                <a:sym typeface="Roboto"/>
              </a:rPr>
              <a:t>Operations: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 dirty="0">
                <a:latin typeface="Roboto"/>
                <a:ea typeface="Roboto"/>
                <a:cs typeface="Roboto"/>
                <a:sym typeface="Roboto"/>
              </a:rPr>
              <a:t>Retrieving the date/time from RTC module connected to the STM32 module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 dirty="0">
                <a:latin typeface="Roboto"/>
                <a:ea typeface="Roboto"/>
                <a:cs typeface="Roboto"/>
                <a:sym typeface="Roboto"/>
              </a:rPr>
              <a:t>Control the STM32 module LEDs status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Roboto"/>
                <a:ea typeface="Roboto"/>
                <a:cs typeface="Roboto"/>
                <a:sym typeface="Roboto"/>
              </a:rPr>
              <a:t>Added Operations: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 dirty="0">
                <a:latin typeface="Roboto"/>
                <a:ea typeface="Roboto"/>
                <a:cs typeface="Roboto"/>
                <a:sym typeface="Roboto"/>
              </a:rPr>
              <a:t>Pinging the STM32 module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 dirty="0">
                <a:latin typeface="Roboto"/>
                <a:ea typeface="Roboto"/>
                <a:cs typeface="Roboto"/>
                <a:sym typeface="Roboto"/>
              </a:rPr>
              <a:t>Control the WiFi module LEDs status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 dirty="0">
                <a:latin typeface="Roboto"/>
                <a:ea typeface="Roboto"/>
                <a:cs typeface="Roboto"/>
                <a:sym typeface="Roboto"/>
              </a:rPr>
              <a:t>Retrieving the temperature from RTC module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 dirty="0">
                <a:latin typeface="Roboto"/>
                <a:ea typeface="Roboto"/>
                <a:cs typeface="Roboto"/>
                <a:sym typeface="Roboto"/>
              </a:rPr>
              <a:t>Setting the time on the RTC module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 dirty="0">
                <a:latin typeface="Roboto"/>
                <a:ea typeface="Roboto"/>
                <a:cs typeface="Roboto"/>
                <a:sym typeface="Roboto"/>
              </a:rPr>
              <a:t>Setting an alarm on the RTC module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175397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&amp; Components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3750" y="743400"/>
            <a:ext cx="4631325" cy="28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Components Used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Nucleo STM32L432KC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Wemos D1 Mini ESP8266MOD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RTC DS3231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MicroUSB Cable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5V Buzzer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Used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Arduino v1.8.12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ES8266 Library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SPIFFS Plugin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STM32CubeMX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Keil uVision 5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20761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</Words>
  <Application>Microsoft Office PowerPoint</Application>
  <PresentationFormat>On-screen Show (16:9)</PresentationFormat>
  <Paragraphs>79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Roboto</vt:lpstr>
      <vt:lpstr>Merriweather</vt:lpstr>
      <vt:lpstr>Arial</vt:lpstr>
      <vt:lpstr>Paradigm</vt:lpstr>
      <vt:lpstr>Embedded IoT Application on Wemos D1 Mini</vt:lpstr>
      <vt:lpstr>Outline</vt:lpstr>
      <vt:lpstr>Project Prompt</vt:lpstr>
      <vt:lpstr>Project Prompt</vt:lpstr>
      <vt:lpstr>Architecture &amp; Components</vt:lpstr>
      <vt:lpstr>Architecture</vt:lpstr>
      <vt:lpstr>Hardware Components Used</vt:lpstr>
      <vt:lpstr>Software Used</vt:lpstr>
      <vt:lpstr>Connections</vt:lpstr>
      <vt:lpstr>PowerPoint Presentation</vt:lpstr>
      <vt:lpstr>PowerPoint Presentation</vt:lpstr>
      <vt:lpstr>Dev Diary</vt:lpstr>
      <vt:lpstr>Milestone 1:  Web Server</vt:lpstr>
      <vt:lpstr>Milestone 2:  Designing Interface and moving to Filesystem approach</vt:lpstr>
      <vt:lpstr>Milestone 3:  Programming the STM32 microcontroller</vt:lpstr>
      <vt:lpstr>Milestone 4:  Better Web Server Communication</vt:lpstr>
      <vt:lpstr>Github Repository</vt:lpstr>
      <vt:lpstr>Github</vt:lpstr>
      <vt:lpstr>Limitations</vt:lpstr>
      <vt:lpstr>Limitations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IoT Application on Wemos D1 Mini</dc:title>
  <cp:lastModifiedBy>Senior Project-G1</cp:lastModifiedBy>
  <cp:revision>1</cp:revision>
  <dcterms:modified xsi:type="dcterms:W3CDTF">2020-05-12T08:34:37Z</dcterms:modified>
</cp:coreProperties>
</file>