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12.06.2020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12.06.2020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12.06.2020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12.06.2020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Change </a:t>
            </a:r>
            <a:r>
              <a:rPr lang="en-US" dirty="0"/>
              <a:t>GET /</a:t>
            </a:r>
            <a:r>
              <a:rPr lang="en-US" dirty="0" err="1" smtClean="0"/>
              <a:t>soccerGames</a:t>
            </a:r>
            <a:r>
              <a:rPr lang="en-US" dirty="0" smtClean="0"/>
              <a:t> to /</a:t>
            </a:r>
            <a:r>
              <a:rPr lang="en-US" dirty="0" err="1" smtClean="0"/>
              <a:t>soccerGamesResults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Change </a:t>
            </a:r>
            <a:r>
              <a:rPr lang="en-US" dirty="0" err="1" smtClean="0"/>
              <a:t>finalResult</a:t>
            </a:r>
            <a:r>
              <a:rPr lang="en-US" dirty="0" smtClean="0"/>
              <a:t> to </a:t>
            </a:r>
            <a:r>
              <a:rPr lang="en-US" dirty="0" err="1" smtClean="0"/>
              <a:t>predictedFinalResult</a:t>
            </a:r>
            <a:r>
              <a:rPr lang="en-US" dirty="0" smtClean="0"/>
              <a:t> in the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3 Add in the JSON file </a:t>
            </a:r>
            <a:r>
              <a:rPr lang="en-US" dirty="0" err="1" smtClean="0"/>
              <a:t>originalFinalResult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Prediction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GET </a:t>
            </a:r>
            <a:r>
              <a:rPr lang="en-US" dirty="0"/>
              <a:t>/</a:t>
            </a:r>
            <a:r>
              <a:rPr lang="en-US" dirty="0" err="1" smtClean="0"/>
              <a:t>soccerGamesGoals</a:t>
            </a:r>
            <a:endParaRPr lang="en-US" dirty="0" smtClean="0"/>
          </a:p>
          <a:p>
            <a:r>
              <a:rPr lang="en-US" dirty="0" smtClean="0"/>
              <a:t>2. Create the JSON file contains: </a:t>
            </a:r>
          </a:p>
          <a:p>
            <a:pPr lvl="1"/>
            <a:r>
              <a:rPr lang="en-US" u="sng" dirty="0" err="1" smtClean="0"/>
              <a:t>dateMatch</a:t>
            </a:r>
            <a:r>
              <a:rPr lang="en-US" u="sng" dirty="0"/>
              <a:t>, </a:t>
            </a:r>
            <a:r>
              <a:rPr lang="en-US" u="sng" dirty="0" err="1" smtClean="0"/>
              <a:t>homeTeam</a:t>
            </a:r>
            <a:r>
              <a:rPr lang="en-US" u="sng" dirty="0"/>
              <a:t>, </a:t>
            </a:r>
            <a:r>
              <a:rPr lang="en-US" u="sng" dirty="0" err="1"/>
              <a:t>awayTeam</a:t>
            </a:r>
            <a:endParaRPr lang="en-US" u="sng" dirty="0" smtClean="0"/>
          </a:p>
          <a:p>
            <a:pPr lvl="1"/>
            <a:r>
              <a:rPr lang="en-US" u="sng" dirty="0" err="1" smtClean="0"/>
              <a:t>predictedFinalGoals</a:t>
            </a:r>
            <a:r>
              <a:rPr lang="en-US" dirty="0" smtClean="0"/>
              <a:t> in the format (</a:t>
            </a:r>
            <a:r>
              <a:rPr lang="en-US" dirty="0" err="1" smtClean="0"/>
              <a:t>homegoals</a:t>
            </a:r>
            <a:r>
              <a:rPr lang="en-US" dirty="0" smtClean="0"/>
              <a:t> – </a:t>
            </a:r>
            <a:r>
              <a:rPr lang="en-US" dirty="0" err="1" smtClean="0"/>
              <a:t>awaygoals</a:t>
            </a:r>
            <a:r>
              <a:rPr lang="en-US" dirty="0" smtClean="0"/>
              <a:t>) (same string)</a:t>
            </a:r>
          </a:p>
          <a:p>
            <a:pPr lvl="1"/>
            <a:r>
              <a:rPr lang="en-US" u="sng" dirty="0" err="1" smtClean="0"/>
              <a:t>originalFinalGoals</a:t>
            </a:r>
            <a:endParaRPr lang="en-US" u="sng" dirty="0" smtClean="0"/>
          </a:p>
          <a:p>
            <a:pPr lvl="1"/>
            <a:endParaRPr lang="en-US" u="sng" dirty="0"/>
          </a:p>
          <a:p>
            <a:pPr marL="457200" lvl="1" indent="0">
              <a:buNone/>
            </a:pPr>
            <a:r>
              <a:rPr lang="en-US" dirty="0"/>
              <a:t>Note: I assume that you will keep having the attributes in </a:t>
            </a:r>
            <a:r>
              <a:rPr lang="en-US" dirty="0" err="1"/>
              <a:t>SoccerGames</a:t>
            </a:r>
            <a:r>
              <a:rPr lang="en-US" dirty="0"/>
              <a:t> as in the </a:t>
            </a:r>
            <a:r>
              <a:rPr lang="en-US" dirty="0" err="1"/>
              <a:t>privous</a:t>
            </a:r>
            <a:r>
              <a:rPr lang="en-US" dirty="0"/>
              <a:t> JSON file. Please let me know if you </a:t>
            </a:r>
            <a:r>
              <a:rPr lang="en-US" dirty="0" smtClean="0"/>
              <a:t>want to change that.</a:t>
            </a:r>
            <a:endParaRPr lang="en-US" dirty="0"/>
          </a:p>
          <a:p>
            <a:pPr marL="457200" lvl="1" indent="0">
              <a:buNone/>
            </a:pPr>
            <a:endParaRPr lang="en-US" u="sng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1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Version as a reminder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the list </a:t>
            </a:r>
            <a:r>
              <a:rPr lang="en-US" dirty="0"/>
              <a:t>of predicted soccer games: GET /</a:t>
            </a:r>
            <a:r>
              <a:rPr lang="en-US" dirty="0" err="1" smtClean="0"/>
              <a:t>soccerGamesResults</a:t>
            </a:r>
            <a:r>
              <a:rPr lang="en-US" dirty="0" smtClean="0"/>
              <a:t> </a:t>
            </a:r>
            <a:r>
              <a:rPr lang="en-US" dirty="0"/>
              <a:t>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and Retrain Model Button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/</a:t>
            </a:r>
            <a:r>
              <a:rPr lang="en-US" dirty="0" err="1" smtClean="0"/>
              <a:t>retrainClassification</a:t>
            </a:r>
            <a:r>
              <a:rPr lang="en-US" dirty="0" smtClean="0"/>
              <a:t>  (for results)</a:t>
            </a:r>
          </a:p>
          <a:p>
            <a:pPr lvl="1"/>
            <a:r>
              <a:rPr lang="en-US" dirty="0" smtClean="0"/>
              <a:t>STRING: okay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GET /</a:t>
            </a:r>
            <a:r>
              <a:rPr lang="en-US" dirty="0" err="1" smtClean="0"/>
              <a:t>retrainRegression</a:t>
            </a:r>
            <a:r>
              <a:rPr lang="en-US" dirty="0" smtClean="0"/>
              <a:t> (for goals)</a:t>
            </a:r>
          </a:p>
          <a:p>
            <a:pPr lvl="1"/>
            <a:r>
              <a:rPr lang="en-US" dirty="0"/>
              <a:t>STRING: okay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05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173</Words>
  <Application>Microsoft Office PowerPoint</Application>
  <PresentationFormat>Grand écran</PresentationFormat>
  <Paragraphs>34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Data Science Project</vt:lpstr>
      <vt:lpstr>Result Prediction</vt:lpstr>
      <vt:lpstr>Goals Prediction</vt:lpstr>
      <vt:lpstr>Old Version as a reminder</vt:lpstr>
      <vt:lpstr>Fetching and Retrain Model Button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378</cp:revision>
  <dcterms:created xsi:type="dcterms:W3CDTF">2019-10-31T13:48:04Z</dcterms:created>
  <dcterms:modified xsi:type="dcterms:W3CDTF">2020-06-12T09:41:14Z</dcterms:modified>
</cp:coreProperties>
</file>