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7" r:id="rId4"/>
    <p:sldId id="268" r:id="rId5"/>
    <p:sldId id="261" r:id="rId6"/>
    <p:sldId id="269" r:id="rId7"/>
    <p:sldId id="27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EE01-A5DE-4061-8792-411F3BD47289}" v="42" dt="2020-01-19T10:03:37.844"/>
    <p1510:client id="{45FD4B75-A3FC-44CB-82E5-76D6F7DD7E3B}" v="375" dt="2020-01-19T13:46:40.518"/>
    <p1510:client id="{5343ECE3-9E46-444C-A3E7-13AED39F1A6F}" v="194" dt="2020-01-19T09:07:38.824"/>
    <p1510:client id="{6F85AB3B-9C26-4979-A8FD-2AB86F961360}" v="566" dt="2020-01-19T11:36:28.921"/>
    <p1510:client id="{88307E76-9AA9-468C-AF85-650B13E9EA55}" v="12" dt="2020-01-19T09:35:01.725"/>
    <p1510:client id="{C631908C-1A98-4B70-95DA-3D04A3C60BBB}" v="171" dt="2020-01-21T12:32:07.929"/>
    <p1510:client id="{FE7B93E8-EE30-4C20-B6B5-A7FAB8A0E614}" v="635" dt="2020-01-19T13:03:37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87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14.05.2020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44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</a:t>
            </a:r>
            <a:r>
              <a:rPr lang="en-US" baseline="0" dirty="0"/>
              <a:t>1 OR 0,2 OR -1,1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1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FCB-26A0-42BF-A80B-20225EC23B31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B1F25-795A-4991-A2E6-423F583D3A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6C0B-9FFA-4059-8B50-27472F44F5CF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E20C-7573-48C0-8A49-245EB35E8773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9D00-4D9E-48A7-BDED-1B8B1E833BC9}" type="datetime1">
              <a:rPr lang="de-DE" smtClean="0"/>
              <a:t>14.05.2020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DC56E-0927-4473-AB68-5B4331BC2E5A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1510-7249-4C5F-946A-A4F834E6D9AE}" type="datetime1">
              <a:rPr lang="de-DE" smtClean="0"/>
              <a:t>14.05.2020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DBCD-B4B9-401C-B851-F8823136D507}" type="datetime1">
              <a:rPr lang="de-DE" smtClean="0"/>
              <a:t>14.05.2020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0376-D301-44AE-AD11-2BFFE5B1AA68}" type="datetime1">
              <a:rPr lang="de-DE" smtClean="0"/>
              <a:t>14.05.2020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B95-8C89-49D3-8465-88E05211F0D1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DDDEE-EC33-4B17-B9B5-A149A54A861D}" type="datetime1">
              <a:rPr lang="de-DE" smtClean="0"/>
              <a:t>14.05.2020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90999-BFCE-4023-9996-314DB13E7002}" type="datetime1">
              <a:rPr lang="de-DE" smtClean="0"/>
              <a:t>14.05.2020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xmlns="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/>
          </a:p>
          <a:p>
            <a:endParaRPr lang="de-DE" dirty="0"/>
          </a:p>
          <a:p>
            <a:r>
              <a:rPr lang="en-US" dirty="0"/>
              <a:t>Sprint Review </a:t>
            </a:r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 Preprocessing: Create the sliding windows for 5 options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Normalization and data preparation for regression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Test Multi Target Regressors (Scored Goals)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10 Class Classification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1097280" y="15433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Sliding Window Option 2:</a:t>
            </a:r>
            <a:endParaRPr lang="en-US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3352"/>
            <a:ext cx="10545016" cy="39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Preparation For Regression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Goals [0,10] =&gt; Encoding [-1,1]</a:t>
            </a:r>
            <a:endParaRPr lang="en-US" sz="20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4242"/>
            <a:ext cx="10950487" cy="39827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1119" y="2194241"/>
            <a:ext cx="2316480" cy="3698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Multi Target </a:t>
            </a:r>
            <a:r>
              <a:rPr lang="en-US" b="1" dirty="0" err="1"/>
              <a:t>Regressors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(Scored Goals)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Gradient Boosting </a:t>
            </a:r>
            <a:r>
              <a:rPr lang="en-US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0.16117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20.59% (H: 17.10% , A: 24.08%)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18.89% (H: 12.93% , A: 24.86%)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0.0819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Training accuracy: 100% (H: 100% , A: 100%)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u="sng" dirty="0"/>
              <a:t>Test accuracy: 26.49% (H: 25.00% , A: 27.98%)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</a:t>
            </a:r>
            <a:r>
              <a:rPr lang="en-US" b="1" dirty="0" err="1"/>
              <a:t>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0.09642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Training accuracy: 21.39% (H: 16.59% , A: 26.23%)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b="1" i="1" u="sng" dirty="0"/>
              <a:t> Test accuracy: 20.74% (H: 14.06% , A: 27.41%)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0.1320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18.01% (H: 16.26% , A: 19.77%)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18.11% (H: 13.21% , A: 23.01%)</a:t>
            </a:r>
          </a:p>
          <a:p>
            <a:pPr marL="457200" lvl="1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/>
          <p:cNvSpPr/>
          <p:nvPr/>
        </p:nvSpPr>
        <p:spPr>
          <a:xfrm>
            <a:off x="6441440" y="50615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</a:t>
            </a:r>
            <a:r>
              <a:rPr lang="en-US" b="1" dirty="0" err="1"/>
              <a:t>Regressor</a:t>
            </a:r>
            <a:r>
              <a:rPr lang="en-US" b="1" dirty="0"/>
              <a:t>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</a:t>
            </a:r>
            <a:r>
              <a:rPr lang="en-US" dirty="0"/>
              <a:t>R²</a:t>
            </a:r>
            <a:r>
              <a:rPr lang="en-US" dirty="0" smtClean="0"/>
              <a:t> </a:t>
            </a:r>
            <a:r>
              <a:rPr lang="en-US" dirty="0"/>
              <a:t>Score: -0.0005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Training accuracy: 16.68% (H: 1.34% , A: 32.01%)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Test accuracy: 17.33% (H: 0.85% , A: 33.81%)</a:t>
            </a:r>
          </a:p>
          <a:p>
            <a:pPr lvl="1">
              <a:buClr>
                <a:schemeClr val="accent1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D30450D-4F91-4306-9055-F2949538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10 Class Classification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CCB2D38-5657-4CC5-B56D-29C200C1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5D6D72A-19B0-4D64-A961-3F50197D7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599"/>
            <a:ext cx="3417171" cy="48531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741FB024-4DA2-4F96-B9C3-608520AE7CC8}"/>
              </a:ext>
            </a:extLst>
          </p:cNvPr>
          <p:cNvSpPr txBox="1"/>
          <p:nvPr/>
        </p:nvSpPr>
        <p:spPr>
          <a:xfrm>
            <a:off x="4798142" y="1690688"/>
            <a:ext cx="624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/>
              <a:t>34%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88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F315A-47E9-457D-A1D3-F6FD5400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endParaRPr lang="aa-E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5C100-3E5D-487D-9B0F-CE8617A2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Model integration finished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Database research, for </a:t>
            </a:r>
            <a:r>
              <a:rPr lang="en-US" dirty="0" err="1"/>
              <a:t>realtime</a:t>
            </a:r>
            <a:r>
              <a:rPr lang="en-US" dirty="0"/>
              <a:t> predictions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54EC66-7C5F-455B-A0AF-EA98B28D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36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Sprint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Regression: Improve models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dirty="0"/>
              <a:t>Backend: Database integration, fetch </a:t>
            </a:r>
            <a:r>
              <a:rPr lang="en-US" dirty="0" err="1"/>
              <a:t>realtime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604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304</Words>
  <Application>Microsoft Office PowerPoint</Application>
  <PresentationFormat>Grand écran</PresentationFormat>
  <Paragraphs>46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Data Science Project</vt:lpstr>
      <vt:lpstr>This Sprint</vt:lpstr>
      <vt:lpstr>Data Preprocessing</vt:lpstr>
      <vt:lpstr> Data Preparation For Regression </vt:lpstr>
      <vt:lpstr>Test Multi Target Regressors  (Scored Goals)</vt:lpstr>
      <vt:lpstr>10 Class Classification</vt:lpstr>
      <vt:lpstr>Backend</vt:lpstr>
      <vt:lpstr>Next Sprint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Khaled Jallouli</cp:lastModifiedBy>
  <cp:revision>387</cp:revision>
  <dcterms:created xsi:type="dcterms:W3CDTF">2019-10-31T13:48:04Z</dcterms:created>
  <dcterms:modified xsi:type="dcterms:W3CDTF">2020-05-14T09:01:34Z</dcterms:modified>
</cp:coreProperties>
</file>