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75" r:id="rId5"/>
    <p:sldId id="276" r:id="rId6"/>
    <p:sldId id="277" r:id="rId7"/>
    <p:sldId id="273" r:id="rId8"/>
    <p:sldId id="274" r:id="rId9"/>
    <p:sldId id="278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21" autoAdjust="0"/>
  </p:normalViewPr>
  <p:slideViewPr>
    <p:cSldViewPr snapToGrid="0">
      <p:cViewPr>
        <p:scale>
          <a:sx n="75" d="100"/>
          <a:sy n="75" d="100"/>
        </p:scale>
        <p:origin x="94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08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92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12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C8A0-D7DC-4DB9-82A4-6718A73209B7}" type="datetime4">
              <a:rPr lang="de-DE" smtClean="0"/>
              <a:t>26. Juni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FC1B-3D9C-4B4E-B878-9838C001FFF1}" type="datetime4">
              <a:rPr lang="de-DE" smtClean="0"/>
              <a:t>26. Juni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2A07-7203-4EA4-87D4-4FD5AD518E2A}" type="datetime4">
              <a:rPr lang="de-DE" smtClean="0"/>
              <a:t>26. Juni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02F-5C75-4EC8-9F6B-23FBBCC002AD}" type="datetime4">
              <a:rPr lang="de-DE" smtClean="0"/>
              <a:t>26. Juni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090-9919-41A9-9AAB-A59E9C32CD0F}" type="datetime4">
              <a:rPr lang="de-DE" smtClean="0"/>
              <a:t>26. Juni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1BA-E9CE-42C9-98AC-D889CE1B2601}" type="datetime4">
              <a:rPr lang="de-DE" smtClean="0"/>
              <a:t>26. Juni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3215-D053-48D2-B50B-0C22B9538DA1}" type="datetime4">
              <a:rPr lang="de-DE" smtClean="0"/>
              <a:t>26. Juni 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C792-CDA3-4D43-B7D8-C086A5FD3DFE}" type="datetime4">
              <a:rPr lang="de-DE" smtClean="0"/>
              <a:t>26. Juni 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53E-2C80-4C6B-855C-3695741C724C}" type="datetime4">
              <a:rPr lang="de-DE" smtClean="0"/>
              <a:t>26. Juni 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2B42-98C7-4122-8623-BD170366446B}" type="datetime4">
              <a:rPr lang="de-DE" smtClean="0"/>
              <a:t>26. Juni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1D7F-A2EB-4830-8DC8-945752783199}" type="datetime4">
              <a:rPr lang="de-DE" smtClean="0"/>
              <a:t>26. Juni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2B58-1D08-452B-BD31-0ACF44A3F98B}" type="datetime4">
              <a:rPr lang="de-DE" smtClean="0"/>
              <a:t>26. Juni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Soccer Team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Write the report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9411-F592-4EAE-B259-80DF739CD772}" type="datetime4">
              <a:rPr lang="de-DE" smtClean="0"/>
              <a:t>26.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Regression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Multi-Class Classification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Product</a:t>
            </a:r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E903-28FE-4F1F-B3CD-90EE52C6B1AF}" type="datetime4">
              <a:rPr lang="de-DE" smtClean="0"/>
              <a:t>26.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Regression: </a:t>
            </a:r>
            <a:r>
              <a:rPr lang="en-GB" b="1" dirty="0"/>
              <a:t>Sliding Window 02 </a:t>
            </a:r>
            <a:br>
              <a:rPr lang="en-GB" b="1" dirty="0"/>
            </a:br>
            <a:r>
              <a:rPr lang="en-GB" b="1" dirty="0"/>
              <a:t>(21 Features)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32403"/>
              </p:ext>
            </p:extLst>
          </p:nvPr>
        </p:nvGraphicFramePr>
        <p:xfrm>
          <a:off x="838200" y="1825624"/>
          <a:ext cx="10294620" cy="30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0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19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62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74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2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26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805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3613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0052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Hidden Layers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Model: Training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Model:</a:t>
                      </a:r>
                      <a:r>
                        <a:rPr lang="en-GB" sz="20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Val_acc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Val_loss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Train_acc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Train_loss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30 - 20 - 10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68%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0.3453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0.3362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Model2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 – 10 - 5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66%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0.3470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72%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0.3486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21- 14- 12- 10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56%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0.3427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69%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0.3402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L-Shape 1"/>
          <p:cNvSpPr/>
          <p:nvPr/>
        </p:nvSpPr>
        <p:spPr>
          <a:xfrm rot="19810163">
            <a:off x="11227504" y="3586453"/>
            <a:ext cx="694680" cy="231348"/>
          </a:xfrm>
          <a:prstGeom prst="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C63C-E93D-41A2-BE53-E80D877CA825}" type="datetime4">
              <a:rPr lang="de-DE" smtClean="0"/>
              <a:t>26.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Regression: </a:t>
            </a:r>
            <a:r>
              <a:rPr lang="en-GB" b="1" dirty="0"/>
              <a:t>Sliding Window 03 </a:t>
            </a:r>
            <a:br>
              <a:rPr lang="en-GB" b="1" dirty="0"/>
            </a:br>
            <a:r>
              <a:rPr lang="en-GB" b="1" dirty="0"/>
              <a:t>(29 Features)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61298"/>
              </p:ext>
            </p:extLst>
          </p:nvPr>
        </p:nvGraphicFramePr>
        <p:xfrm>
          <a:off x="838200" y="1825624"/>
          <a:ext cx="10294620" cy="30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0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19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62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74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2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26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805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3613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0052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Hidden Layers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Model: Training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Model:</a:t>
                      </a:r>
                      <a:r>
                        <a:rPr lang="en-GB" sz="20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Val_acc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Val_loss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Train_acc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Train_loss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30 - 20 - 10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 – 10 - 5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0.2306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71%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0.2322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21- 14- 12- 10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0.2144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72%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0.1893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L-Shape 1"/>
          <p:cNvSpPr/>
          <p:nvPr/>
        </p:nvSpPr>
        <p:spPr>
          <a:xfrm rot="19810163">
            <a:off x="11273224" y="4317973"/>
            <a:ext cx="694680" cy="231348"/>
          </a:xfrm>
          <a:prstGeom prst="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65706" y="50977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Difference between validation loss and training loss is close to each other, so low overfitting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underfitting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Also, Quality model accuracy is better.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37474" y="5097781"/>
            <a:ext cx="6095346" cy="97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3C08-ECDF-48CD-A63C-9CBA2B5C0698}" type="datetime4">
              <a:rPr lang="de-DE" smtClean="0"/>
              <a:t>26.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6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1F06-C981-4372-9313-3438B46A69C0}" type="datetime4">
              <a:rPr lang="de-DE" smtClean="0"/>
              <a:t>26. Juni 2020</a:t>
            </a:fld>
            <a:endParaRPr lang="de-D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026"/>
            <a:ext cx="9647930" cy="34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1F06-C981-4372-9313-3438B46A69C0}" type="datetime4">
              <a:rPr lang="de-DE" smtClean="0"/>
              <a:t>26. Juni 2020</a:t>
            </a:fld>
            <a:endParaRPr lang="de-D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7514"/>
            <a:ext cx="4876800" cy="3272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7514"/>
            <a:ext cx="5035749" cy="3272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9968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Quality Model Training:</a:t>
            </a:r>
            <a:r>
              <a:rPr lang="en-GB" dirty="0"/>
              <a:t> 80%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Quality Model Test: </a:t>
            </a:r>
            <a:r>
              <a:rPr lang="en-GB" dirty="0"/>
              <a:t>34%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Product: Results prediction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26E3-E7BD-406B-B79A-96366F5B248A}" type="datetime4">
              <a:rPr lang="de-DE" smtClean="0"/>
              <a:t>26. Juni 2020</a:t>
            </a:fld>
            <a:endParaRPr lang="de-DE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1624299"/>
            <a:ext cx="9474200" cy="46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Product: Goals prediction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EDC4-4189-433A-B6A9-657D004D511F}" type="datetime4">
              <a:rPr lang="de-DE" smtClean="0"/>
              <a:t>26. Juni 2020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617789"/>
            <a:ext cx="9499600" cy="46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3684-FF9F-40E7-B5D1-6ED12F55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Actions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E39A31-E92A-4B14-A10B-B6FF57858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Change between both views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Fetch new matches (including upcoming)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Retrain each model with current database (and </a:t>
            </a:r>
            <a:r>
              <a:rPr lang="en-US" dirty="0" err="1"/>
              <a:t>repredict</a:t>
            </a:r>
            <a:r>
              <a:rPr lang="en-US" dirty="0"/>
              <a:t> all)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Receive feedback </a:t>
            </a:r>
            <a:r>
              <a:rPr lang="en-US"/>
              <a:t>from backend</a:t>
            </a:r>
            <a:endParaRPr lang="en-US" dirty="0"/>
          </a:p>
          <a:p>
            <a:pPr lvl="1"/>
            <a:endParaRPr lang="aa-E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863172-3392-47E2-9E8D-4B6F9089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02F-5C75-4EC8-9F6B-23FBBCC002AD}" type="datetime4">
              <a:rPr lang="de-DE" smtClean="0"/>
              <a:t>26. Juni 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6B6795-D2EB-4428-AEBD-4B0041CF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5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254</Words>
  <Application>Microsoft Office PowerPoint</Application>
  <PresentationFormat>Grand écran</PresentationFormat>
  <Paragraphs>113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Data Science Project</vt:lpstr>
      <vt:lpstr>This Sprint</vt:lpstr>
      <vt:lpstr>Regression: Sliding Window 02  (21 Features)</vt:lpstr>
      <vt:lpstr>Regression: Sliding Window 03  (29 Features)</vt:lpstr>
      <vt:lpstr>Multi-Class Classification</vt:lpstr>
      <vt:lpstr>Multi-Class Classification</vt:lpstr>
      <vt:lpstr>Product: Results prediction</vt:lpstr>
      <vt:lpstr>Product: Goals prediction</vt:lpstr>
      <vt:lpstr>New Actions</vt:lpstr>
      <vt:lpstr>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411</cp:revision>
  <dcterms:created xsi:type="dcterms:W3CDTF">2019-10-31T13:48:04Z</dcterms:created>
  <dcterms:modified xsi:type="dcterms:W3CDTF">2020-06-26T13:49:38Z</dcterms:modified>
</cp:coreProperties>
</file>