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7" r:id="rId4"/>
    <p:sldId id="271" r:id="rId5"/>
    <p:sldId id="272" r:id="rId6"/>
    <p:sldId id="261" r:id="rId7"/>
    <p:sldId id="273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21" autoAdjust="0"/>
  </p:normalViewPr>
  <p:slideViewPr>
    <p:cSldViewPr snapToGrid="0">
      <p:cViewPr varScale="1">
        <p:scale>
          <a:sx n="67" d="100"/>
          <a:sy n="67" d="100"/>
        </p:scale>
        <p:origin x="12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03.06.2020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Decoded to 0 1 2 3 4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1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abs (</a:t>
            </a:r>
            <a:r>
              <a:rPr lang="en-US" dirty="0" err="1" smtClean="0"/>
              <a:t>yoriginal_home</a:t>
            </a:r>
            <a:r>
              <a:rPr lang="en-US" dirty="0" smtClean="0"/>
              <a:t> – </a:t>
            </a:r>
            <a:r>
              <a:rPr lang="en-US" dirty="0" err="1" smtClean="0"/>
              <a:t>ypred_home</a:t>
            </a:r>
            <a:r>
              <a:rPr lang="en-US" dirty="0" smtClean="0"/>
              <a:t>) + abs (</a:t>
            </a:r>
            <a:r>
              <a:rPr lang="en-US" dirty="0" err="1" smtClean="0"/>
              <a:t>yoriginal_away</a:t>
            </a:r>
            <a:r>
              <a:rPr lang="en-US" dirty="0" smtClean="0"/>
              <a:t> – </a:t>
            </a:r>
            <a:r>
              <a:rPr lang="en-US" dirty="0" err="1" smtClean="0"/>
              <a:t>ypred_away</a:t>
            </a:r>
            <a:r>
              <a:rPr lang="en-US" dirty="0" smtClean="0"/>
              <a:t>) =&gt; score !!</a:t>
            </a:r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abs (</a:t>
            </a:r>
            <a:r>
              <a:rPr lang="en-US" dirty="0" err="1" smtClean="0"/>
              <a:t>yoriginal_home</a:t>
            </a:r>
            <a:r>
              <a:rPr lang="en-US" dirty="0" smtClean="0"/>
              <a:t> – </a:t>
            </a:r>
            <a:r>
              <a:rPr lang="en-US" dirty="0" err="1" smtClean="0"/>
              <a:t>ypred_home</a:t>
            </a:r>
            <a:r>
              <a:rPr lang="en-US" dirty="0" smtClean="0"/>
              <a:t>) :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Difference between them! Are they independent or not (goals</a:t>
            </a:r>
            <a:r>
              <a:rPr lang="en-US" baseline="0" dirty="0" smtClean="0"/>
              <a:t>)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R^2 (coefficient of determination) regression score function.</a:t>
            </a:r>
          </a:p>
          <a:p>
            <a:r>
              <a:rPr lang="en-US" dirty="0" smtClean="0"/>
              <a:t>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r>
              <a:rPr lang="en-US" dirty="0" smtClean="0"/>
              <a:t>https://scikit-learn.org/stable/modules/generated/sklearn.metrics.r2_score.html#sklearn.metrics.r2_score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0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R^2 (coefficient of determination) regression score function.</a:t>
            </a:r>
          </a:p>
          <a:p>
            <a:r>
              <a:rPr lang="en-US" dirty="0" smtClean="0"/>
              <a:t>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r>
              <a:rPr lang="en-US" dirty="0" smtClean="0"/>
              <a:t>https://scikit-learn.org/stable/modules/generated/sklearn.metrics.r2_score.html#sklearn.metrics.r2_score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7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FCB-26A0-42BF-A80B-20225EC23B31}" type="datetime1">
              <a:rPr lang="de-DE" smtClean="0"/>
              <a:t>03.06.2020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F25-795A-4991-A2E6-423F583D3AC9}" type="datetime1">
              <a:rPr lang="de-DE" smtClean="0"/>
              <a:t>03.06.2020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6C0B-9FFA-4059-8B50-27472F44F5CF}" type="datetime1">
              <a:rPr lang="de-DE" smtClean="0"/>
              <a:t>03.06.2020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E20C-7573-48C0-8A49-245EB35E8773}" type="datetime1">
              <a:rPr lang="de-DE" smtClean="0"/>
              <a:t>03.06.2020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0-4D9E-48A7-BDED-1B8B1E833BC9}" type="datetime1">
              <a:rPr lang="de-DE" smtClean="0"/>
              <a:t>03.06.2020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56E-0927-4473-AB68-5B4331BC2E5A}" type="datetime1">
              <a:rPr lang="de-DE" smtClean="0"/>
              <a:t>03.06.2020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510-7249-4C5F-946A-A4F834E6D9AE}" type="datetime1">
              <a:rPr lang="de-DE" smtClean="0"/>
              <a:t>03.06.2020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BCD-B4B9-401C-B851-F8823136D507}" type="datetime1">
              <a:rPr lang="de-DE" smtClean="0"/>
              <a:t>03.06.2020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0376-D301-44AE-AD11-2BFFE5B1AA68}" type="datetime1">
              <a:rPr lang="de-DE" smtClean="0"/>
              <a:t>03.06.2020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B95-8C89-49D3-8465-88E05211F0D1}" type="datetime1">
              <a:rPr lang="de-DE" smtClean="0"/>
              <a:t>03.06.2020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DDEE-EC33-4B17-B9B5-A149A54A861D}" type="datetime1">
              <a:rPr lang="de-DE" smtClean="0"/>
              <a:t>03.06.2020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0999-BFCE-4023-9996-314DB13E7002}" type="datetime1">
              <a:rPr lang="de-DE" smtClean="0"/>
              <a:t>03.06.2020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  <a:p>
            <a:r>
              <a:rPr lang="en-US" dirty="0"/>
              <a:t>Sprint Review </a:t>
            </a:r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 smtClean="0"/>
              <a:t>Data Preprocessing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Round predicted </a:t>
            </a:r>
            <a:r>
              <a:rPr lang="en-US" dirty="0" smtClean="0"/>
              <a:t>value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Quality Model</a:t>
            </a:r>
            <a:endParaRPr lang="en-US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 smtClean="0"/>
              <a:t>Test Multi Target </a:t>
            </a:r>
            <a:r>
              <a:rPr lang="en-US" dirty="0" err="1" smtClean="0"/>
              <a:t>Regressors</a:t>
            </a:r>
            <a:r>
              <a:rPr lang="en-US" dirty="0" smtClean="0"/>
              <a:t> (Scored Goals)</a:t>
            </a:r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97280" y="15433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Goals [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0,10]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=&gt; 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Goals [0.4]</a:t>
            </a:r>
            <a:endParaRPr lang="en-US" sz="2000" b="1" dirty="0"/>
          </a:p>
        </p:txBody>
      </p:sp>
      <p:sp>
        <p:nvSpPr>
          <p:cNvPr id="10" name="Flèche droite 9"/>
          <p:cNvSpPr/>
          <p:nvPr/>
        </p:nvSpPr>
        <p:spPr>
          <a:xfrm>
            <a:off x="2591401" y="3585681"/>
            <a:ext cx="616449" cy="31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8663222" y="3585681"/>
            <a:ext cx="616449" cy="31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65235" y="2087874"/>
            <a:ext cx="368387" cy="4001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6" y="2292872"/>
            <a:ext cx="2097628" cy="359104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69" y="2439257"/>
            <a:ext cx="2037706" cy="316852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33" y="2870747"/>
            <a:ext cx="2158482" cy="207453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087" y="3016990"/>
            <a:ext cx="2130904" cy="21428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93385" y="3121783"/>
            <a:ext cx="1819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</a:t>
            </a:r>
          </a:p>
          <a:p>
            <a:r>
              <a:rPr lang="en-US" b="1" dirty="0" smtClean="0"/>
              <a:t>2</a:t>
            </a:r>
          </a:p>
          <a:p>
            <a:r>
              <a:rPr lang="en-US" b="1" dirty="0" smtClean="0"/>
              <a:t>0</a:t>
            </a:r>
          </a:p>
          <a:p>
            <a:r>
              <a:rPr lang="en-US" b="1" dirty="0" smtClean="0"/>
              <a:t>3</a:t>
            </a:r>
          </a:p>
          <a:p>
            <a:r>
              <a:rPr lang="en-US" b="1" dirty="0"/>
              <a:t>4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Round predicted </a:t>
            </a:r>
            <a:r>
              <a:rPr lang="en-US" b="1" dirty="0" smtClean="0"/>
              <a:t>value</a:t>
            </a:r>
            <a:endParaRPr lang="en-US" b="1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05820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 predicted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Decoded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[-1,</a:t>
                      </a:r>
                      <a:r>
                        <a:rPr lang="en-US" baseline="0" dirty="0" smtClean="0"/>
                        <a:t> -</a:t>
                      </a:r>
                      <a:r>
                        <a:rPr lang="en-US" baseline="0" dirty="0" smtClean="0"/>
                        <a:t>0.75[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[-0.75,</a:t>
                      </a:r>
                      <a:r>
                        <a:rPr lang="en-US" baseline="0" dirty="0" smtClean="0"/>
                        <a:t> -</a:t>
                      </a:r>
                      <a:r>
                        <a:rPr lang="en-US" baseline="0" dirty="0" smtClean="0"/>
                        <a:t>0.25[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[-0.25,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0.25[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[0.25,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0.75[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[0.75, </a:t>
                      </a:r>
                      <a:r>
                        <a:rPr lang="en-US" baseline="0" dirty="0" smtClean="0"/>
                        <a:t>1]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90600" y="431095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 smtClean="0"/>
              <a:t>Round and </a:t>
            </a:r>
            <a:r>
              <a:rPr lang="en-US" sz="2200" dirty="0"/>
              <a:t>decode </a:t>
            </a:r>
            <a:r>
              <a:rPr lang="en-US" sz="2200" dirty="0" smtClean="0"/>
              <a:t>the predicted value</a:t>
            </a:r>
            <a:br>
              <a:rPr lang="en-US" sz="2200" dirty="0" smtClean="0"/>
            </a:br>
            <a:endParaRPr lang="en-US" sz="22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 smtClean="0"/>
              <a:t>Decode the original value</a:t>
            </a:r>
            <a:br>
              <a:rPr lang="en-US" sz="2200" dirty="0" smtClean="0"/>
            </a:br>
            <a:endParaRPr lang="en-US" sz="22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 smtClean="0"/>
              <a:t>Compare them =&gt; </a:t>
            </a:r>
            <a:r>
              <a:rPr lang="en-US" sz="2400" b="1" dirty="0"/>
              <a:t>Quality Model</a:t>
            </a:r>
            <a:r>
              <a:rPr lang="en-US" sz="2200" b="1" dirty="0" smtClean="0"/>
              <a:t>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8027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Quality Model</a:t>
            </a:r>
            <a:endParaRPr lang="en-US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 smtClean="0"/>
              <a:t>Based </a:t>
            </a:r>
            <a:r>
              <a:rPr lang="en-US" b="1" dirty="0"/>
              <a:t>on </a:t>
            </a:r>
            <a:r>
              <a:rPr lang="en-US" b="1" dirty="0" smtClean="0"/>
              <a:t>Degree difference: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en-US" dirty="0" smtClean="0"/>
              <a:t>abs (</a:t>
            </a:r>
            <a:r>
              <a:rPr lang="en-US" dirty="0" err="1" smtClean="0"/>
              <a:t>yoriginal_home</a:t>
            </a:r>
            <a:r>
              <a:rPr lang="en-US" dirty="0" smtClean="0"/>
              <a:t> – </a:t>
            </a:r>
            <a:r>
              <a:rPr lang="en-US" dirty="0" err="1" smtClean="0"/>
              <a:t>ypred_home</a:t>
            </a:r>
            <a:r>
              <a:rPr lang="en-US" dirty="0" smtClean="0"/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 smtClean="0"/>
              <a:t>The final result:</a:t>
            </a:r>
            <a:r>
              <a:rPr lang="en-US" dirty="0" smtClean="0"/>
              <a:t> </a:t>
            </a:r>
            <a:r>
              <a:rPr lang="en-US" sz="2100" dirty="0" smtClean="0"/>
              <a:t>(degree difference home goals + degree difference away goals) /2 </a:t>
            </a:r>
            <a:endParaRPr lang="en-US" sz="2100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 smtClean="0"/>
          </a:p>
        </p:txBody>
      </p:sp>
      <p:graphicFrame>
        <p:nvGraphicFramePr>
          <p:cNvPr id="8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437517"/>
              </p:ext>
            </p:extLst>
          </p:nvPr>
        </p:nvGraphicFramePr>
        <p:xfrm>
          <a:off x="1129512" y="2829470"/>
          <a:ext cx="70104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marL="457200" lvl="1" indent="0"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abs (yoriginal - ypred)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r>
                        <a:rPr lang="en-US" baseline="0" dirty="0" smtClean="0"/>
                        <a:t> difference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4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Multi Target </a:t>
            </a:r>
            <a:r>
              <a:rPr lang="en-US" b="1" dirty="0" err="1" smtClean="0"/>
              <a:t>Regressors</a:t>
            </a:r>
            <a:r>
              <a:rPr lang="en-US" b="1" dirty="0" smtClean="0"/>
              <a:t> (</a:t>
            </a:r>
            <a:r>
              <a:rPr lang="en-US" b="1" dirty="0" err="1" smtClean="0"/>
              <a:t>Scikit</a:t>
            </a:r>
            <a:r>
              <a:rPr lang="en-US" b="1" dirty="0" smtClean="0"/>
              <a:t>)</a:t>
            </a:r>
            <a:r>
              <a:rPr lang="en-US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300" b="1" dirty="0"/>
              <a:t>(Scored </a:t>
            </a:r>
            <a:r>
              <a:rPr lang="en-US" sz="4300" b="1" dirty="0" smtClean="0"/>
              <a:t>Goals: Test dataset prediction)</a:t>
            </a:r>
            <a:endParaRPr lang="en-US" sz="43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Gradient Boosting </a:t>
            </a:r>
            <a:r>
              <a:rPr lang="en-US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</a:t>
            </a:r>
            <a:r>
              <a:rPr lang="en-US" dirty="0" smtClean="0"/>
              <a:t>Model: 79% (Home</a:t>
            </a:r>
            <a:r>
              <a:rPr lang="en-US" dirty="0"/>
              <a:t>: </a:t>
            </a:r>
            <a:r>
              <a:rPr lang="en-US" dirty="0" smtClean="0"/>
              <a:t>77%, Away:81%)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 smtClean="0"/>
              <a:t>Decision Tree </a:t>
            </a:r>
            <a:r>
              <a:rPr lang="en-US" b="1" dirty="0" err="1" smtClean="0"/>
              <a:t>Regressor</a:t>
            </a:r>
            <a:endParaRPr lang="en-US" b="1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 Quality </a:t>
            </a:r>
            <a:r>
              <a:rPr lang="en-US" dirty="0"/>
              <a:t>Model</a:t>
            </a:r>
            <a:r>
              <a:rPr lang="en-US" dirty="0" smtClean="0"/>
              <a:t>: 77% </a:t>
            </a:r>
            <a:r>
              <a:rPr lang="en-US" dirty="0"/>
              <a:t>(Home: </a:t>
            </a:r>
            <a:r>
              <a:rPr lang="en-US" dirty="0" smtClean="0"/>
              <a:t>76%, Away:78%)</a:t>
            </a: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 </a:t>
            </a:r>
            <a:r>
              <a:rPr lang="en-US" dirty="0"/>
              <a:t>Quality Model</a:t>
            </a:r>
            <a:r>
              <a:rPr lang="en-US" dirty="0" smtClean="0"/>
              <a:t>: 77% (Home</a:t>
            </a:r>
            <a:r>
              <a:rPr lang="en-US" dirty="0"/>
              <a:t>: </a:t>
            </a:r>
            <a:r>
              <a:rPr lang="en-US" dirty="0" smtClean="0"/>
              <a:t>75%, Away:79%)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 </a:t>
            </a:r>
            <a:r>
              <a:rPr lang="en-US" dirty="0"/>
              <a:t>Quality Model: </a:t>
            </a:r>
            <a:r>
              <a:rPr lang="en-US" dirty="0" smtClean="0"/>
              <a:t>79% (Home</a:t>
            </a:r>
            <a:r>
              <a:rPr lang="en-US" dirty="0"/>
              <a:t>: 78%, Away:80</a:t>
            </a:r>
            <a:r>
              <a:rPr lang="en-US" dirty="0" smtClean="0"/>
              <a:t>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 </a:t>
            </a:r>
            <a:r>
              <a:rPr lang="en-US" dirty="0"/>
              <a:t>Quality Model: </a:t>
            </a:r>
            <a:r>
              <a:rPr lang="en-US" dirty="0" smtClean="0"/>
              <a:t>77% (Home</a:t>
            </a:r>
            <a:r>
              <a:rPr lang="en-US" dirty="0"/>
              <a:t>: </a:t>
            </a:r>
            <a:r>
              <a:rPr lang="en-US" dirty="0" smtClean="0"/>
              <a:t>75%, Away:79%)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 smtClean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Regression using </a:t>
            </a:r>
            <a:r>
              <a:rPr lang="en-US" b="1" dirty="0" err="1" smtClean="0"/>
              <a:t>Tensorflow</a:t>
            </a:r>
            <a:r>
              <a:rPr lang="en-US" b="1" dirty="0" smtClean="0"/>
              <a:t> ANN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300" b="1" dirty="0"/>
              <a:t>(Scored </a:t>
            </a:r>
            <a:r>
              <a:rPr lang="en-US" sz="4300" b="1" dirty="0" smtClean="0"/>
              <a:t>Goals)</a:t>
            </a:r>
            <a:endParaRPr lang="en-US" sz="43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 smtClean="0"/>
              <a:t>ANN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en-US" dirty="0" smtClean="0"/>
              <a:t>21 features in Input layer, 3 Hidden layers (30,20,10) and Output layer (2)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 Quality </a:t>
            </a:r>
            <a:r>
              <a:rPr lang="en-US" dirty="0" smtClean="0"/>
              <a:t>Model: </a:t>
            </a:r>
            <a:endParaRPr lang="en-US" dirty="0" smtClean="0"/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Training: 79</a:t>
            </a:r>
            <a:r>
              <a:rPr lang="en-US" dirty="0" smtClean="0"/>
              <a:t>% (Home</a:t>
            </a:r>
            <a:r>
              <a:rPr lang="en-US" dirty="0"/>
              <a:t>: </a:t>
            </a:r>
            <a:r>
              <a:rPr lang="en-US" dirty="0" smtClean="0"/>
              <a:t>78%,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Test: 78% </a:t>
            </a:r>
            <a:r>
              <a:rPr lang="en-US" dirty="0"/>
              <a:t>(Home: 77%, </a:t>
            </a:r>
            <a:r>
              <a:rPr lang="en-US" dirty="0" smtClean="0"/>
              <a:t>Away:80%)</a:t>
            </a:r>
            <a:endParaRPr lang="en-US" dirty="0"/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 smtClean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4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Regression</a:t>
            </a:r>
            <a:r>
              <a:rPr lang="en-US" dirty="0" smtClean="0"/>
              <a:t>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458</Words>
  <Application>Microsoft Office PowerPoint</Application>
  <PresentationFormat>Grand écran</PresentationFormat>
  <Paragraphs>101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Data Science Project</vt:lpstr>
      <vt:lpstr>This Sprint</vt:lpstr>
      <vt:lpstr>Data Preprocessing</vt:lpstr>
      <vt:lpstr>Round predicted value</vt:lpstr>
      <vt:lpstr>Quality Model</vt:lpstr>
      <vt:lpstr>Test Multi Target Regressors (Scikit)  (Scored Goals: Test dataset prediction)</vt:lpstr>
      <vt:lpstr>Regression using Tensorflow ANN (Scored Goals)</vt:lpstr>
      <vt:lpstr>Next Sprint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409</cp:revision>
  <dcterms:created xsi:type="dcterms:W3CDTF">2019-10-31T13:48:04Z</dcterms:created>
  <dcterms:modified xsi:type="dcterms:W3CDTF">2020-06-03T17:18:01Z</dcterms:modified>
</cp:coreProperties>
</file>