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7" r:id="rId4"/>
    <p:sldId id="268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0,</a:t>
            </a:r>
            <a:r>
              <a:rPr lang="en-US" baseline="0" dirty="0" smtClean="0"/>
              <a:t>1 OR 0,2 OR -1,1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16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14.05.2020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14.05.2020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 smtClean="0"/>
              <a:t>games</a:t>
            </a:r>
            <a:endParaRPr lang="de-DE" dirty="0" smtClean="0"/>
          </a:p>
          <a:p>
            <a:endParaRPr lang="de-DE" dirty="0"/>
          </a:p>
          <a:p>
            <a:r>
              <a:rPr lang="en-US" dirty="0"/>
              <a:t>Sprint </a:t>
            </a:r>
            <a:r>
              <a:rPr lang="en-US" dirty="0" smtClean="0"/>
              <a:t>Review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 Sprint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Data </a:t>
            </a:r>
            <a:r>
              <a:rPr lang="en-US" dirty="0"/>
              <a:t>Preprocessing: Create the sliding windows for 5 </a:t>
            </a:r>
            <a:r>
              <a:rPr lang="en-US" dirty="0" smtClean="0"/>
              <a:t>options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Normalization </a:t>
            </a:r>
            <a:r>
              <a:rPr lang="en-US" dirty="0"/>
              <a:t>and data preparation for </a:t>
            </a:r>
            <a:r>
              <a:rPr lang="en-US" dirty="0" smtClean="0"/>
              <a:t>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</a:t>
            </a:r>
            <a:r>
              <a:rPr lang="en-US" dirty="0" smtClean="0"/>
              <a:t>Multi </a:t>
            </a:r>
            <a:r>
              <a:rPr lang="en-US" dirty="0"/>
              <a:t>Target </a:t>
            </a:r>
            <a:r>
              <a:rPr lang="en-US" dirty="0" err="1" smtClean="0"/>
              <a:t>Regressors</a:t>
            </a:r>
            <a:r>
              <a:rPr lang="en-US" dirty="0" smtClean="0"/>
              <a:t> </a:t>
            </a:r>
            <a:r>
              <a:rPr lang="en-US" dirty="0"/>
              <a:t>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/>
              <a:t>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Sliding Window Option 2:</a:t>
            </a:r>
            <a:endParaRPr lang="en-US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3352"/>
            <a:ext cx="10545016" cy="39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Preparation For Regression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Goals [0,10] =&gt; Encoding [-1,1]</a:t>
            </a:r>
            <a:endParaRPr lang="en-US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242"/>
            <a:ext cx="10950487" cy="39827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1119" y="2194241"/>
            <a:ext cx="2316480" cy="369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</a:t>
            </a:r>
            <a:r>
              <a:rPr lang="en-US" b="1" dirty="0" smtClean="0"/>
              <a:t>Multi </a:t>
            </a:r>
            <a:r>
              <a:rPr lang="en-US" b="1" dirty="0"/>
              <a:t>Target </a:t>
            </a:r>
            <a:r>
              <a:rPr lang="en-US" b="1" dirty="0" err="1" smtClean="0"/>
              <a:t>Regressors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(Scored Goals)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Multi-Output </a:t>
            </a:r>
            <a:r>
              <a:rPr lang="en-US" b="1" dirty="0" err="1" smtClean="0"/>
              <a:t>Regressor</a:t>
            </a:r>
            <a:r>
              <a:rPr lang="en-US" b="1" dirty="0" smtClean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R2 Score: 0.16117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Training </a:t>
            </a:r>
            <a:r>
              <a:rPr lang="en-US" dirty="0" smtClean="0"/>
              <a:t>accuracy: 20.59% </a:t>
            </a:r>
            <a:r>
              <a:rPr lang="en-US" dirty="0"/>
              <a:t>(H: </a:t>
            </a:r>
            <a:r>
              <a:rPr lang="en-US" dirty="0" smtClean="0"/>
              <a:t>17.10% </a:t>
            </a:r>
            <a:r>
              <a:rPr lang="en-US" dirty="0"/>
              <a:t>, A: </a:t>
            </a:r>
            <a:r>
              <a:rPr lang="en-US" dirty="0" smtClean="0"/>
              <a:t>24.08%)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 smtClean="0"/>
              <a:t>accuracy: 18.89% (H: 12.93% , A: 24.86</a:t>
            </a:r>
            <a:r>
              <a:rPr lang="en-US" dirty="0" smtClean="0"/>
              <a:t>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Decision </a:t>
            </a:r>
            <a:r>
              <a:rPr lang="en-US" b="1" dirty="0" smtClean="0"/>
              <a:t>Tree </a:t>
            </a:r>
            <a:r>
              <a:rPr lang="en-US" b="1" dirty="0" err="1" smtClean="0"/>
              <a:t>Regressor</a:t>
            </a: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R2 </a:t>
            </a:r>
            <a:r>
              <a:rPr lang="en-US" dirty="0"/>
              <a:t>Score: 0.0819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u="sng" dirty="0" smtClean="0"/>
              <a:t>Training </a:t>
            </a:r>
            <a:r>
              <a:rPr lang="en-US" b="1" u="sng" dirty="0"/>
              <a:t>accuracy: </a:t>
            </a:r>
            <a:r>
              <a:rPr lang="en-US" b="1" u="sng" dirty="0" smtClean="0"/>
              <a:t>100% </a:t>
            </a:r>
            <a:r>
              <a:rPr lang="en-US" b="1" u="sng" dirty="0"/>
              <a:t>(H: </a:t>
            </a:r>
            <a:r>
              <a:rPr lang="en-US" b="1" u="sng" dirty="0" smtClean="0"/>
              <a:t>100% </a:t>
            </a:r>
            <a:r>
              <a:rPr lang="en-US" b="1" u="sng" dirty="0"/>
              <a:t>, A: </a:t>
            </a:r>
            <a:r>
              <a:rPr lang="en-US" b="1" u="sng" dirty="0" smtClean="0"/>
              <a:t>100%)</a:t>
            </a:r>
            <a:endParaRPr lang="en-US" b="1" u="sng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u="sng" dirty="0" smtClean="0"/>
              <a:t>Test </a:t>
            </a:r>
            <a:r>
              <a:rPr lang="en-US" b="1" u="sng" dirty="0"/>
              <a:t>accuracy: </a:t>
            </a:r>
            <a:r>
              <a:rPr lang="en-US" b="1" u="sng" dirty="0" smtClean="0"/>
              <a:t>26.49% </a:t>
            </a:r>
            <a:r>
              <a:rPr lang="en-US" b="1" u="sng" dirty="0"/>
              <a:t>(H: </a:t>
            </a:r>
            <a:r>
              <a:rPr lang="en-US" b="1" u="sng" dirty="0" smtClean="0"/>
              <a:t>25.00% </a:t>
            </a:r>
            <a:r>
              <a:rPr lang="en-US" b="1" u="sng" dirty="0"/>
              <a:t>, A: </a:t>
            </a:r>
            <a:r>
              <a:rPr lang="en-US" b="1" u="sng" dirty="0" smtClean="0"/>
              <a:t>27.98</a:t>
            </a:r>
            <a:r>
              <a:rPr lang="en-US" b="1" u="sng" dirty="0" smtClean="0"/>
              <a:t>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Random </a:t>
            </a:r>
            <a:r>
              <a:rPr lang="en-US" b="1" dirty="0" smtClean="0"/>
              <a:t>Forest </a:t>
            </a:r>
            <a:r>
              <a:rPr lang="en-US" b="1" dirty="0" err="1" smtClean="0"/>
              <a:t>Regressor</a:t>
            </a:r>
            <a:endParaRPr lang="en-US" b="1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R2 </a:t>
            </a:r>
            <a:r>
              <a:rPr lang="en-US" dirty="0"/>
              <a:t>Score: 0.09642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i="1" u="sng" dirty="0" smtClean="0"/>
              <a:t>Training </a:t>
            </a:r>
            <a:r>
              <a:rPr lang="en-US" b="1" i="1" u="sng" dirty="0"/>
              <a:t>accuracy: </a:t>
            </a:r>
            <a:r>
              <a:rPr lang="en-US" b="1" i="1" u="sng" dirty="0" smtClean="0"/>
              <a:t>21.39% </a:t>
            </a:r>
            <a:r>
              <a:rPr lang="en-US" b="1" i="1" u="sng" dirty="0"/>
              <a:t>(H: </a:t>
            </a:r>
            <a:r>
              <a:rPr lang="en-US" b="1" i="1" u="sng" dirty="0" smtClean="0"/>
              <a:t>16.59% </a:t>
            </a:r>
            <a:r>
              <a:rPr lang="en-US" b="1" i="1" u="sng" dirty="0"/>
              <a:t>, A: </a:t>
            </a:r>
            <a:r>
              <a:rPr lang="en-US" b="1" i="1" u="sng" dirty="0" smtClean="0"/>
              <a:t>26.23%)</a:t>
            </a:r>
            <a:endParaRPr lang="en-US" b="1" i="1" u="sng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i="1" u="sng" dirty="0"/>
              <a:t> </a:t>
            </a:r>
            <a:r>
              <a:rPr lang="en-US" b="1" i="1" u="sng" dirty="0" smtClean="0"/>
              <a:t>Test </a:t>
            </a:r>
            <a:r>
              <a:rPr lang="en-US" b="1" i="1" u="sng" dirty="0"/>
              <a:t>accuracy: </a:t>
            </a:r>
            <a:r>
              <a:rPr lang="en-US" b="1" i="1" u="sng" dirty="0" smtClean="0"/>
              <a:t>20.74% </a:t>
            </a:r>
            <a:r>
              <a:rPr lang="en-US" b="1" i="1" u="sng" dirty="0"/>
              <a:t>(H: </a:t>
            </a:r>
            <a:r>
              <a:rPr lang="en-US" b="1" i="1" u="sng" dirty="0" smtClean="0"/>
              <a:t>14.06% </a:t>
            </a:r>
            <a:r>
              <a:rPr lang="en-US" b="1" i="1" u="sng" dirty="0"/>
              <a:t>, A: </a:t>
            </a:r>
            <a:r>
              <a:rPr lang="en-US" b="1" i="1" u="sng" dirty="0" smtClean="0"/>
              <a:t>27.41</a:t>
            </a:r>
            <a:r>
              <a:rPr lang="en-US" b="1" i="1" u="sng" dirty="0" smtClean="0"/>
              <a:t>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 smtClean="0"/>
              <a:t>MLP </a:t>
            </a:r>
            <a:r>
              <a:rPr lang="en-US" b="1" dirty="0" err="1" smtClean="0"/>
              <a:t>Regressor</a:t>
            </a:r>
            <a:r>
              <a:rPr lang="en-US" b="1" dirty="0" smtClean="0"/>
              <a:t>: </a:t>
            </a:r>
            <a:r>
              <a:rPr lang="en-US" dirty="0" smtClean="0"/>
              <a:t>Solver Adam</a:t>
            </a:r>
            <a:endParaRPr lang="en-US" dirty="0" smtClean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 smtClean="0"/>
              <a:t>R2 Score: 0.1320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Training accuracy: 18.01% (H: 16.26% , A: 19.77%)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 smtClean="0"/>
              <a:t> Test accuracy: 18.11% (H: 13.21% , A: 23.01%)</a:t>
            </a: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6441440" y="50615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R2 Score: -0.0005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16.68% (H: 1.34% , A: 32.01%)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17.33% (H: 0.85% , A: 33.81%)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Sprint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Regression</a:t>
            </a:r>
            <a:r>
              <a:rPr lang="en-US" dirty="0"/>
              <a:t>: Improve </a:t>
            </a:r>
            <a:r>
              <a:rPr lang="en-US" dirty="0" smtClean="0"/>
              <a:t>models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 smtClean="0"/>
              <a:t>Backend</a:t>
            </a: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275</Words>
  <Application>Microsoft Office PowerPoint</Application>
  <PresentationFormat>Grand écran</PresentationFormat>
  <Paragraphs>39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 Data Preparation For Regression </vt:lpstr>
      <vt:lpstr>Test Multi Target Regressors  (Scored Goals)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382</cp:revision>
  <dcterms:created xsi:type="dcterms:W3CDTF">2019-10-31T13:48:04Z</dcterms:created>
  <dcterms:modified xsi:type="dcterms:W3CDTF">2020-05-14T08:35:06Z</dcterms:modified>
</cp:coreProperties>
</file>