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62" r:id="rId5"/>
    <p:sldId id="258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12.06.2020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12.06.2020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Split GET /</a:t>
            </a:r>
            <a:r>
              <a:rPr lang="en-US" dirty="0" err="1"/>
              <a:t>soccerGames</a:t>
            </a:r>
            <a:r>
              <a:rPr lang="en-US" dirty="0"/>
              <a:t> to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soccerMatchesClassification</a:t>
            </a:r>
            <a:r>
              <a:rPr lang="en-US" dirty="0"/>
              <a:t> and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soccerMatchesRegression</a:t>
            </a:r>
            <a:endParaRPr lang="en-US" dirty="0"/>
          </a:p>
          <a:p>
            <a:pPr lvl="1"/>
            <a:r>
              <a:rPr lang="en-US" dirty="0"/>
              <a:t>Each will get its own page in the frontend</a:t>
            </a:r>
          </a:p>
          <a:p>
            <a:r>
              <a:rPr lang="en-US" dirty="0"/>
              <a:t>2. Split </a:t>
            </a:r>
            <a:r>
              <a:rPr lang="en-US" dirty="0" err="1"/>
              <a:t>finalResult</a:t>
            </a:r>
            <a:r>
              <a:rPr lang="en-US" dirty="0"/>
              <a:t> in JSON to </a:t>
            </a:r>
          </a:p>
          <a:p>
            <a:pPr lvl="2"/>
            <a:r>
              <a:rPr lang="en-US" dirty="0" err="1"/>
              <a:t>predictedResult</a:t>
            </a:r>
            <a:r>
              <a:rPr lang="en-US" dirty="0"/>
              <a:t>&lt;string&gt; and</a:t>
            </a:r>
          </a:p>
          <a:p>
            <a:pPr lvl="2"/>
            <a:r>
              <a:rPr lang="en-US" dirty="0" err="1"/>
              <a:t>actualResult</a:t>
            </a:r>
            <a:r>
              <a:rPr lang="en-US" dirty="0"/>
              <a:t>&lt;string&gt;</a:t>
            </a:r>
          </a:p>
          <a:p>
            <a:pPr lvl="1"/>
            <a:r>
              <a:rPr lang="en-US" dirty="0"/>
              <a:t>Depending on which /</a:t>
            </a:r>
            <a:r>
              <a:rPr lang="en-US" dirty="0" err="1"/>
              <a:t>soccerMatches</a:t>
            </a:r>
            <a:r>
              <a:rPr lang="en-US" dirty="0"/>
              <a:t>[…] will be called, </a:t>
            </a:r>
            <a:r>
              <a:rPr lang="en-US" dirty="0" err="1"/>
              <a:t>predictedResult</a:t>
            </a:r>
            <a:r>
              <a:rPr lang="en-US" dirty="0"/>
              <a:t> will change accordingly</a:t>
            </a:r>
          </a:p>
          <a:p>
            <a:r>
              <a:rPr lang="en-US" dirty="0"/>
              <a:t>3. Add GET /</a:t>
            </a:r>
            <a:r>
              <a:rPr lang="en-US" dirty="0" err="1"/>
              <a:t>retrainClassification</a:t>
            </a:r>
            <a:r>
              <a:rPr lang="en-US" dirty="0"/>
              <a:t> and GET /</a:t>
            </a:r>
            <a:r>
              <a:rPr lang="en-US" dirty="0" err="1"/>
              <a:t>retrainRegression</a:t>
            </a:r>
            <a:endParaRPr lang="en-US" dirty="0"/>
          </a:p>
          <a:p>
            <a:pPr lvl="1"/>
            <a:r>
              <a:rPr lang="en-US" dirty="0"/>
              <a:t>Requires new Buttons “Retrain” on each corresponding page in frontend</a:t>
            </a:r>
          </a:p>
          <a:p>
            <a:pPr lvl="1"/>
            <a:r>
              <a:rPr lang="en-US" dirty="0"/>
              <a:t>OR we just add one button “Retrain” that activates both?</a:t>
            </a:r>
          </a:p>
          <a:p>
            <a:pPr lvl="1"/>
            <a:r>
              <a:rPr lang="en-US" dirty="0"/>
              <a:t>Either way, the button needs to “wait” until backend sends “ok”</a:t>
            </a:r>
          </a:p>
          <a:p>
            <a:r>
              <a:rPr lang="en-US" dirty="0"/>
              <a:t>4. Add GET /</a:t>
            </a:r>
            <a:r>
              <a:rPr lang="en-US" dirty="0" err="1"/>
              <a:t>fetchNewMatches</a:t>
            </a:r>
            <a:endParaRPr lang="en-US" dirty="0"/>
          </a:p>
          <a:p>
            <a:pPr lvl="1"/>
            <a:r>
              <a:rPr lang="en-US" dirty="0"/>
              <a:t>Requires new Button “Fetch new matches” in frontend, that waits until backend sends “ok”</a:t>
            </a:r>
          </a:p>
          <a:p>
            <a:pPr lvl="1"/>
            <a:r>
              <a:rPr lang="en-US" dirty="0"/>
              <a:t>Automatically predicts games prior to adding to database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A57D-8460-4ACA-8113-A922EC6B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API calls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4807-25A0-4B31-A9B6-A4A80E1A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as stated on next slide</a:t>
            </a:r>
          </a:p>
          <a:p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as stated on next slide</a:t>
            </a:r>
          </a:p>
          <a:p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dirty="0"/>
          </a:p>
          <a:p>
            <a:pPr lvl="1"/>
            <a:r>
              <a:rPr lang="en-US" dirty="0"/>
              <a:t>Returns “ok”</a:t>
            </a:r>
          </a:p>
          <a:p>
            <a:pPr lvl="1"/>
            <a:r>
              <a:rPr lang="en-US" dirty="0"/>
              <a:t>(maybe refresh page and update from /</a:t>
            </a:r>
            <a:r>
              <a:rPr lang="en-US" dirty="0" err="1"/>
              <a:t>soccerGamesClassification</a:t>
            </a:r>
            <a:r>
              <a:rPr lang="en-US" dirty="0"/>
              <a:t>)</a:t>
            </a:r>
          </a:p>
          <a:p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dirty="0"/>
          </a:p>
          <a:p>
            <a:pPr lvl="1"/>
            <a:r>
              <a:rPr lang="en-US" dirty="0"/>
              <a:t>Returns “ok”</a:t>
            </a:r>
          </a:p>
          <a:p>
            <a:pPr lvl="1"/>
            <a:r>
              <a:rPr lang="en-US" dirty="0"/>
              <a:t>(maybe refresh page and update from /</a:t>
            </a:r>
            <a:r>
              <a:rPr lang="en-US" dirty="0" err="1"/>
              <a:t>soccerGamesRegression</a:t>
            </a:r>
            <a:r>
              <a:rPr lang="en-US" dirty="0"/>
              <a:t>)</a:t>
            </a:r>
          </a:p>
          <a:p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dirty="0"/>
          </a:p>
          <a:p>
            <a:pPr lvl="1"/>
            <a:r>
              <a:rPr lang="en-US" dirty="0"/>
              <a:t>Returns “ok”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A3BD-5CA7-4766-8D92-55E79A1F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62D8-EB2A-469C-8B8C-0769CDA4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6EC4-1BE8-40F4-B679-A4F117C0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soccerMatches</a:t>
            </a:r>
            <a:r>
              <a:rPr lang="en-US" dirty="0"/>
              <a:t>[…] 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SoccerMatches</a:t>
            </a:r>
            <a:r>
              <a:rPr lang="en-US" dirty="0"/>
              <a:t>”: [</a:t>
            </a:r>
          </a:p>
          <a:p>
            <a:pPr lvl="2"/>
            <a:r>
              <a:rPr lang="en-US" dirty="0"/>
              <a:t>“date”: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homeTeam</a:t>
            </a:r>
            <a:r>
              <a:rPr lang="en-US" dirty="0"/>
              <a:t>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awayTeam</a:t>
            </a:r>
            <a:r>
              <a:rPr lang="en-US" dirty="0"/>
              <a:t>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predictedResult</a:t>
            </a:r>
            <a:r>
              <a:rPr lang="en-US" dirty="0"/>
              <a:t>”: &lt;string&gt; (“&lt;</a:t>
            </a:r>
            <a:r>
              <a:rPr lang="en-US" dirty="0" err="1"/>
              <a:t>homegoals</a:t>
            </a:r>
            <a:r>
              <a:rPr lang="en-US" dirty="0"/>
              <a:t>&gt; - &lt;</a:t>
            </a:r>
            <a:r>
              <a:rPr lang="en-US" dirty="0" err="1"/>
              <a:t>awaygoals</a:t>
            </a:r>
            <a:r>
              <a:rPr lang="en-US" dirty="0"/>
              <a:t>&gt;” e.g. “3-2”)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actualResult</a:t>
            </a:r>
            <a:r>
              <a:rPr lang="en-US" dirty="0"/>
              <a:t>”: &lt;string&gt;</a:t>
            </a:r>
          </a:p>
          <a:p>
            <a:pPr lvl="1"/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 as a reminder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list of predicted soccer games: GET /</a:t>
            </a:r>
            <a:r>
              <a:rPr lang="en-US" dirty="0" err="1"/>
              <a:t>soccerGamesResults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854D-D08E-4153-BFA8-4301F108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D1DE-AFA4-4530-87B8-57ECC35D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error field in frontend, so if one of the API-calls doesn’t work, you get an error displayed instead of just nothing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B58-49B0-4C25-AC4A-A77CEF6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F555-0DF6-4AC2-AFE7-6F93CBDA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0664-65A7-4419-A7E6-CDC59B3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346</Words>
  <Application>Microsoft Office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Data Science Project</vt:lpstr>
      <vt:lpstr>API changes</vt:lpstr>
      <vt:lpstr>Possible API calls</vt:lpstr>
      <vt:lpstr>GET /soccerMatches[…] JSON</vt:lpstr>
      <vt:lpstr>Old Version as a reminder</vt:lpstr>
      <vt:lpstr>Future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382</cp:revision>
  <dcterms:created xsi:type="dcterms:W3CDTF">2019-10-31T13:48:04Z</dcterms:created>
  <dcterms:modified xsi:type="dcterms:W3CDTF">2020-06-12T10:15:01Z</dcterms:modified>
</cp:coreProperties>
</file>