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C631908C-1A98-4B70-95DA-3D04A3C60BBB}" v="171" dt="2020-01-21T12:32:07.929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13.04.2020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Architecture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4" y="2987236"/>
            <a:ext cx="4985616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2017" y="3575628"/>
            <a:ext cx="2793992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 smtClean="0">
                <a:solidFill>
                  <a:srgbClr val="00B050"/>
                </a:solidFill>
              </a:rPr>
              <a:t>Python (</a:t>
            </a:r>
            <a:r>
              <a:rPr lang="fr-FR" sz="1350" dirty="0" err="1" smtClean="0">
                <a:solidFill>
                  <a:srgbClr val="00B050"/>
                </a:solidFill>
              </a:rPr>
              <a:t>Flask</a:t>
            </a:r>
            <a:r>
              <a:rPr lang="fr-FR" sz="1350" dirty="0" smtClean="0">
                <a:solidFill>
                  <a:srgbClr val="00B050"/>
                </a:solidFill>
              </a:rPr>
              <a:t>)</a:t>
            </a:r>
            <a:endParaRPr lang="fr-FR" sz="135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32017" y="4652911"/>
            <a:ext cx="2793991" cy="538398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 smtClean="0">
                <a:solidFill>
                  <a:srgbClr val="000000"/>
                </a:solidFill>
              </a:rPr>
              <a:t>Trained</a:t>
            </a:r>
            <a:r>
              <a:rPr lang="fr-FR" sz="1350" dirty="0" smtClean="0">
                <a:solidFill>
                  <a:srgbClr val="000000"/>
                </a:solidFill>
              </a:rPr>
              <a:t> Model (.h5 file)</a:t>
            </a:r>
            <a:endParaRPr lang="fr-FR" sz="1350" dirty="0">
              <a:solidFill>
                <a:srgbClr val="00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1486893" y="1489366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pic>
        <p:nvPicPr>
          <p:cNvPr id="34" name="Picture 2" descr="http://www.myiconfinder.com/uploads/iconsets/bce29d40d69e6a5f274890b2b3959992-comput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40"/>
          <a:stretch/>
        </p:blipFill>
        <p:spPr bwMode="auto">
          <a:xfrm>
            <a:off x="2764954" y="2361721"/>
            <a:ext cx="786052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martphon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9645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tablet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02" y="2361721"/>
            <a:ext cx="477978" cy="4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148703" y="1930635"/>
            <a:ext cx="1088772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575" dirty="0">
                <a:solidFill>
                  <a:srgbClr val="000000"/>
                </a:solidFill>
                <a:cs typeface="Arial" charset="0"/>
              </a:rPr>
              <a:t>Web App</a:t>
            </a:r>
            <a:endParaRPr lang="fr-FR" sz="1575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80301" y="3565651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 smtClean="0">
                <a:solidFill>
                  <a:srgbClr val="000000"/>
                </a:solidFill>
                <a:cs typeface="Arial" charset="0"/>
              </a:rPr>
              <a:t>CSS</a:t>
            </a:r>
            <a:endParaRPr lang="fr-FR" sz="1125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315326" y="4010733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8123798" y="4226629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38109" y="3579549"/>
            <a:ext cx="858858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API </a:t>
            </a:r>
            <a:r>
              <a:rPr lang="fr-FR" sz="1125" dirty="0" smtClean="0">
                <a:solidFill>
                  <a:srgbClr val="00B050"/>
                </a:solidFill>
                <a:cs typeface="Arial" charset="0"/>
              </a:rPr>
              <a:t>REST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545224" y="3550818"/>
            <a:ext cx="1637026" cy="71312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275" dirty="0">
              <a:solidFill>
                <a:srgbClr val="000000"/>
              </a:solidFill>
            </a:endParaRPr>
          </a:p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smtClean="0">
                <a:solidFill>
                  <a:srgbClr val="000000"/>
                </a:solidFill>
              </a:rPr>
              <a:t>Front-end</a:t>
            </a:r>
            <a:endParaRPr lang="fr-FR" sz="1350" dirty="0">
              <a:solidFill>
                <a:srgbClr val="00B050"/>
              </a:solidFill>
            </a:endParaRPr>
          </a:p>
        </p:txBody>
      </p:sp>
      <p:pic>
        <p:nvPicPr>
          <p:cNvPr id="45" name="Picture 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1" r="32336"/>
          <a:stretch/>
        </p:blipFill>
        <p:spPr bwMode="auto">
          <a:xfrm>
            <a:off x="2649526" y="3565651"/>
            <a:ext cx="501610" cy="6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uble flèche verticale 20"/>
          <p:cNvSpPr/>
          <p:nvPr/>
        </p:nvSpPr>
        <p:spPr bwMode="auto">
          <a:xfrm rot="5400000">
            <a:off x="5114989" y="2389645"/>
            <a:ext cx="206853" cy="3035327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78" y="2323127"/>
            <a:ext cx="4851649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53</Words>
  <Application>Microsoft Office PowerPoint</Application>
  <PresentationFormat>Grand écran</PresentationFormat>
  <Paragraphs>19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349</cp:revision>
  <dcterms:created xsi:type="dcterms:W3CDTF">2019-10-31T13:48:04Z</dcterms:created>
  <dcterms:modified xsi:type="dcterms:W3CDTF">2020-04-13T19:53:15Z</dcterms:modified>
</cp:coreProperties>
</file>