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7" r:id="rId4"/>
    <p:sldId id="268" r:id="rId5"/>
    <p:sldId id="261" r:id="rId6"/>
    <p:sldId id="26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C631908C-1A98-4B70-95DA-3D04A3C60BBB}" v="171" dt="2020-01-21T12:32:07.929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FE7B93E8-EE30-4C20-B6B5-A7FAB8A0E614}" v="635" dt="2020-01-19T13:03:37.165"/>
    <p1510:client id="{88307E76-9AA9-468C-AF85-650B13E9EA55}" v="12" dt="2020-01-19T09:35:01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</a:t>
            </a:r>
            <a:r>
              <a:rPr lang="en-US" baseline="0" dirty="0"/>
              <a:t>1 OR 0,2 OR -1,1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16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14.05.2020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14.05.2020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Preprocessing: Create the sliding windows for 5 options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and data preparation for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</a:t>
            </a:r>
            <a:r>
              <a:rPr lang="en-US" dirty="0" err="1"/>
              <a:t>Regressors</a:t>
            </a:r>
            <a:r>
              <a:rPr lang="en-US" dirty="0"/>
              <a:t>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Sliding Window Option 2:</a:t>
            </a:r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3352"/>
            <a:ext cx="10545016" cy="3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Data Preparation For Regression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Encoding [-1,1]</a:t>
            </a:r>
            <a:endParaRPr lang="en-US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242"/>
            <a:ext cx="10950487" cy="39827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119" y="2194241"/>
            <a:ext cx="2316480" cy="369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R2 Score: 0.16117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20.59% (H: 17.10% , A: 24.08%)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18.89% (H: 12.93% , A: 24.86%)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R2 Score: 0.0819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/>
              <a:t>Training accuracy: 100% (H: 100% , A: 100%)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/>
              <a:t>Test accuracy: 26.49% (H: 25.00% , A: 27.98%)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R2 Score: 0.09642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/>
              <a:t>Training accuracy: 21.39% (H: 16.59% , A: 26.23%)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/>
              <a:t> Test accuracy: 20.74% (H: 14.06% , A: 27.41%)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R2 Score: 0.1320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18.01% (H: 16.26% , A: 19.77%)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18.11% (H: 13.21% , A: 23.01%)</a:t>
            </a: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441440" y="50615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R2 Score: -0.0005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16.68% (H: 1.34% , A: 32.01%)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17.33% (H: 0.85% , A: 33.81%)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450D-4F91-4306-9055-F2949538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10 Class Classification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CB2D38-5657-4CC5-B56D-29C200C1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D6D72A-19B0-4D64-A961-3F50197D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599"/>
            <a:ext cx="3417171" cy="48531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41FB024-4DA2-4F96-B9C3-608520AE7CC8}"/>
              </a:ext>
            </a:extLst>
          </p:cNvPr>
          <p:cNvSpPr txBox="1"/>
          <p:nvPr/>
        </p:nvSpPr>
        <p:spPr>
          <a:xfrm>
            <a:off x="4798142" y="1690688"/>
            <a:ext cx="624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/>
              <a:t>34%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8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Regression: Improve models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Breitbild</PresentationFormat>
  <Paragraphs>41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 Data Preparation For Regression </vt:lpstr>
      <vt:lpstr>Test Multi Target Regressors  (Scored Goals)</vt:lpstr>
      <vt:lpstr>10 Class Classification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Lisa</cp:lastModifiedBy>
  <cp:revision>385</cp:revision>
  <dcterms:created xsi:type="dcterms:W3CDTF">2019-10-31T13:48:04Z</dcterms:created>
  <dcterms:modified xsi:type="dcterms:W3CDTF">2020-05-14T08:50:47Z</dcterms:modified>
</cp:coreProperties>
</file>