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77" r:id="rId3"/>
    <p:sldId id="296" r:id="rId4"/>
    <p:sldId id="283" r:id="rId5"/>
    <p:sldId id="286" r:id="rId6"/>
    <p:sldId id="284" r:id="rId7"/>
    <p:sldId id="287" r:id="rId8"/>
    <p:sldId id="288" r:id="rId9"/>
    <p:sldId id="289" r:id="rId10"/>
    <p:sldId id="290" r:id="rId11"/>
    <p:sldId id="297" r:id="rId12"/>
    <p:sldId id="298" r:id="rId13"/>
    <p:sldId id="299" r:id="rId14"/>
    <p:sldId id="260" r:id="rId15"/>
    <p:sldId id="270" r:id="rId16"/>
    <p:sldId id="271" r:id="rId17"/>
    <p:sldId id="272" r:id="rId18"/>
    <p:sldId id="300" r:id="rId19"/>
    <p:sldId id="301" r:id="rId20"/>
    <p:sldId id="302" r:id="rId21"/>
    <p:sldId id="276" r:id="rId22"/>
    <p:sldId id="304" r:id="rId23"/>
    <p:sldId id="305" r:id="rId24"/>
    <p:sldId id="306" r:id="rId25"/>
    <p:sldId id="307" r:id="rId26"/>
    <p:sldId id="285" r:id="rId27"/>
    <p:sldId id="295" r:id="rId28"/>
    <p:sldId id="267" r:id="rId29"/>
  </p:sldIdLst>
  <p:sldSz cx="12192000" cy="6858000"/>
  <p:notesSz cx="6858000" cy="13525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folie" id="{46F6F3F7-8065-41D2-B013-039907276EEC}">
          <p14:sldIdLst>
            <p14:sldId id="256"/>
            <p14:sldId id="277"/>
          </p14:sldIdLst>
        </p14:section>
        <p14:section name="Predicting Soccer Games" id="{B1430087-9EC6-4535-B17C-9E2511C0332D}">
          <p14:sldIdLst>
            <p14:sldId id="296"/>
            <p14:sldId id="283"/>
            <p14:sldId id="286"/>
            <p14:sldId id="284"/>
            <p14:sldId id="287"/>
            <p14:sldId id="288"/>
            <p14:sldId id="289"/>
            <p14:sldId id="290"/>
            <p14:sldId id="297"/>
            <p14:sldId id="298"/>
            <p14:sldId id="299"/>
            <p14:sldId id="260"/>
            <p14:sldId id="270"/>
            <p14:sldId id="271"/>
            <p14:sldId id="272"/>
            <p14:sldId id="300"/>
            <p14:sldId id="301"/>
            <p14:sldId id="302"/>
            <p14:sldId id="276"/>
            <p14:sldId id="304"/>
            <p14:sldId id="305"/>
            <p14:sldId id="306"/>
            <p14:sldId id="307"/>
            <p14:sldId id="285"/>
            <p14:sldId id="29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343ECE3-9E46-444C-A3E7-13AED39F1A6F}"/>
    <pc:docChg chg="addSld delSld modSld modSection">
      <pc:chgData name="" userId="" providerId="" clId="Web-{5343ECE3-9E46-444C-A3E7-13AED39F1A6F}" dt="2020-01-19T09:07:38.824" v="189" actId="20577"/>
      <pc:docMkLst>
        <pc:docMk/>
      </pc:docMkLst>
      <pc:sldChg chg="modSp">
        <pc:chgData name="" userId="" providerId="" clId="Web-{5343ECE3-9E46-444C-A3E7-13AED39F1A6F}" dt="2020-01-19T08:41:59.174" v="0" actId="20577"/>
        <pc:sldMkLst>
          <pc:docMk/>
          <pc:sldMk cId="275910520" sldId="256"/>
        </pc:sldMkLst>
        <pc:spChg chg="mod">
          <ac:chgData name="" userId="" providerId="" clId="Web-{5343ECE3-9E46-444C-A3E7-13AED39F1A6F}" dt="2020-01-19T08:41:59.174" v="0" actId="20577"/>
          <ac:spMkLst>
            <pc:docMk/>
            <pc:sldMk cId="275910520" sldId="256"/>
            <ac:spMk id="3" creationId="{13737FBA-E6BC-4517-8A74-4336C01F7072}"/>
          </ac:spMkLst>
        </pc:spChg>
      </pc:sldChg>
      <pc:sldChg chg="modSp">
        <pc:chgData name="" userId="" providerId="" clId="Web-{5343ECE3-9E46-444C-A3E7-13AED39F1A6F}" dt="2020-01-19T08:42:19.799" v="3" actId="20577"/>
        <pc:sldMkLst>
          <pc:docMk/>
          <pc:sldMk cId="1360658902" sldId="257"/>
        </pc:sldMkLst>
        <pc:spChg chg="mod">
          <ac:chgData name="" userId="" providerId="" clId="Web-{5343ECE3-9E46-444C-A3E7-13AED39F1A6F}" dt="2020-01-19T08:42:19.799" v="3" actId="20577"/>
          <ac:spMkLst>
            <pc:docMk/>
            <pc:sldMk cId="1360658902" sldId="257"/>
            <ac:spMk id="3" creationId="{4A9903FB-8364-4E7B-8B22-DE3FC68F46A0}"/>
          </ac:spMkLst>
        </pc:spChg>
      </pc:sldChg>
      <pc:sldChg chg="addSp delSp modSp del">
        <pc:chgData name="" userId="" providerId="" clId="Web-{5343ECE3-9E46-444C-A3E7-13AED39F1A6F}" dt="2020-01-19T08:45:55.989" v="35"/>
        <pc:sldMkLst>
          <pc:docMk/>
          <pc:sldMk cId="1419353413" sldId="259"/>
        </pc:sldMkLst>
        <pc:spChg chg="mod">
          <ac:chgData name="" userId="" providerId="" clId="Web-{5343ECE3-9E46-444C-A3E7-13AED39F1A6F}" dt="2020-01-19T08:45:36.660" v="27" actId="20577"/>
          <ac:spMkLst>
            <pc:docMk/>
            <pc:sldMk cId="1419353413" sldId="259"/>
            <ac:spMk id="2" creationId="{6BE3CDAE-85B9-432B-A073-625CC0F04A53}"/>
          </ac:spMkLst>
        </pc:spChg>
        <pc:spChg chg="mod">
          <ac:chgData name="" userId="" providerId="" clId="Web-{5343ECE3-9E46-444C-A3E7-13AED39F1A6F}" dt="2020-01-19T08:42:30.065" v="6" actId="20577"/>
          <ac:spMkLst>
            <pc:docMk/>
            <pc:sldMk cId="1419353413" sldId="259"/>
            <ac:spMk id="3" creationId="{E7C203DE-84FA-4AA3-AD1D-726A21061FFD}"/>
          </ac:spMkLst>
        </pc:spChg>
        <pc:spChg chg="add del mod">
          <ac:chgData name="" userId="" providerId="" clId="Web-{5343ECE3-9E46-444C-A3E7-13AED39F1A6F}" dt="2020-01-19T08:45:45.129" v="33"/>
          <ac:spMkLst>
            <pc:docMk/>
            <pc:sldMk cId="1419353413" sldId="259"/>
            <ac:spMk id="7" creationId="{077CC789-7965-4F2D-812B-C7B83D6D81F3}"/>
          </ac:spMkLst>
        </pc:spChg>
      </pc:sldChg>
      <pc:sldChg chg="delSp modSp">
        <pc:chgData name="" userId="" providerId="" clId="Web-{5343ECE3-9E46-444C-A3E7-13AED39F1A6F}" dt="2020-01-19T09:07:38.809" v="188" actId="20577"/>
        <pc:sldMkLst>
          <pc:docMk/>
          <pc:sldMk cId="3764193812" sldId="260"/>
        </pc:sldMkLst>
        <pc:spChg chg="mod">
          <ac:chgData name="" userId="" providerId="" clId="Web-{5343ECE3-9E46-444C-A3E7-13AED39F1A6F}" dt="2020-01-19T08:43:25.409" v="14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5343ECE3-9E46-444C-A3E7-13AED39F1A6F}" dt="2020-01-19T09:07:38.809" v="188" actId="20577"/>
          <ac:spMkLst>
            <pc:docMk/>
            <pc:sldMk cId="3764193812" sldId="260"/>
            <ac:spMk id="3" creationId="{E7C203DE-84FA-4AA3-AD1D-726A21061FFD}"/>
          </ac:spMkLst>
        </pc:spChg>
        <pc:graphicFrameChg chg="del mod">
          <ac:chgData name="" userId="" providerId="" clId="Web-{5343ECE3-9E46-444C-A3E7-13AED39F1A6F}" dt="2020-01-19T08:46:18.613" v="40"/>
          <ac:graphicFrameMkLst>
            <pc:docMk/>
            <pc:sldMk cId="3764193812" sldId="260"/>
            <ac:graphicFrameMk id="7" creationId="{946B3D63-CA77-49EE-9BA8-FEBE76D75C75}"/>
          </ac:graphicFrameMkLst>
        </pc:graphicFrameChg>
      </pc:sldChg>
      <pc:sldChg chg="delSp modSp">
        <pc:chgData name="" userId="" providerId="" clId="Web-{5343ECE3-9E46-444C-A3E7-13AED39F1A6F}" dt="2020-01-19T08:44:17.378" v="20"/>
        <pc:sldMkLst>
          <pc:docMk/>
          <pc:sldMk cId="1695118127" sldId="267"/>
        </pc:sldMkLst>
        <pc:spChg chg="del mod">
          <ac:chgData name="" userId="" providerId="" clId="Web-{5343ECE3-9E46-444C-A3E7-13AED39F1A6F}" dt="2020-01-19T08:44:17.378" v="20"/>
          <ac:spMkLst>
            <pc:docMk/>
            <pc:sldMk cId="1695118127" sldId="267"/>
            <ac:spMk id="2" creationId="{6FDFF425-FE2B-4F15-80B5-82977412FC72}"/>
          </ac:spMkLst>
        </pc:spChg>
        <pc:spChg chg="mod">
          <ac:chgData name="" userId="" providerId="" clId="Web-{5343ECE3-9E46-444C-A3E7-13AED39F1A6F}" dt="2020-01-19T08:44:15.160" v="17" actId="20577"/>
          <ac:spMkLst>
            <pc:docMk/>
            <pc:sldMk cId="1695118127" sldId="267"/>
            <ac:spMk id="3" creationId="{5ACA964D-0C5D-4CFA-A777-5AF9E6C619E6}"/>
          </ac:spMkLst>
        </pc:spChg>
      </pc:sldChg>
      <pc:sldChg chg="modSp new">
        <pc:chgData name="" userId="" providerId="" clId="Web-{5343ECE3-9E46-444C-A3E7-13AED39F1A6F}" dt="2020-01-19T08:44:52.519" v="22" actId="20577"/>
        <pc:sldMkLst>
          <pc:docMk/>
          <pc:sldMk cId="2296989604" sldId="268"/>
        </pc:sldMkLst>
        <pc:spChg chg="mod">
          <ac:chgData name="" userId="" providerId="" clId="Web-{5343ECE3-9E46-444C-A3E7-13AED39F1A6F}" dt="2020-01-19T08:44:52.519" v="22" actId="20577"/>
          <ac:spMkLst>
            <pc:docMk/>
            <pc:sldMk cId="2296989604" sldId="268"/>
            <ac:spMk id="2" creationId="{E9B56D1F-3308-483E-91D1-FAAAB28B844A}"/>
          </ac:spMkLst>
        </pc:spChg>
      </pc:sldChg>
      <pc:sldChg chg="add replId">
        <pc:chgData name="" userId="" providerId="" clId="Web-{5343ECE3-9E46-444C-A3E7-13AED39F1A6F}" dt="2020-01-19T08:45:54.394" v="34"/>
        <pc:sldMkLst>
          <pc:docMk/>
          <pc:sldMk cId="92782279" sldId="269"/>
        </pc:sldMkLst>
      </pc:sldChg>
    </pc:docChg>
  </pc:docChgLst>
  <pc:docChgLst>
    <pc:chgData clId="Web-{C1E1EF90-9B76-4354-B292-188403A78246}"/>
    <pc:docChg chg="modSld">
      <pc:chgData name="" userId="" providerId="" clId="Web-{C1E1EF90-9B76-4354-B292-188403A78246}" dt="2020-01-23T14:47:58.804" v="233" actId="20577"/>
      <pc:docMkLst>
        <pc:docMk/>
      </pc:docMkLst>
      <pc:sldChg chg="modSp">
        <pc:chgData name="" userId="" providerId="" clId="Web-{C1E1EF90-9B76-4354-B292-188403A78246}" dt="2020-01-23T14:47:58.804" v="232" actId="20577"/>
        <pc:sldMkLst>
          <pc:docMk/>
          <pc:sldMk cId="4188163923" sldId="285"/>
        </pc:sldMkLst>
        <pc:spChg chg="mod">
          <ac:chgData name="" userId="" providerId="" clId="Web-{C1E1EF90-9B76-4354-B292-188403A78246}" dt="2020-01-23T14:47:58.804" v="232" actId="20577"/>
          <ac:spMkLst>
            <pc:docMk/>
            <pc:sldMk cId="4188163923" sldId="285"/>
            <ac:spMk id="9" creationId="{1E8E6687-062E-459F-AB13-CD0C64A4BF22}"/>
          </ac:spMkLst>
        </pc:spChg>
      </pc:sldChg>
      <pc:sldChg chg="modSp">
        <pc:chgData name="" userId="" providerId="" clId="Web-{C1E1EF90-9B76-4354-B292-188403A78246}" dt="2020-01-23T14:46:59.710" v="222" actId="20577"/>
        <pc:sldMkLst>
          <pc:docMk/>
          <pc:sldMk cId="136832147" sldId="295"/>
        </pc:sldMkLst>
        <pc:spChg chg="mod">
          <ac:chgData name="" userId="" providerId="" clId="Web-{C1E1EF90-9B76-4354-B292-188403A78246}" dt="2020-01-23T14:46:59.710" v="222" actId="20577"/>
          <ac:spMkLst>
            <pc:docMk/>
            <pc:sldMk cId="136832147" sldId="295"/>
            <ac:spMk id="3" creationId="{D33A9502-DED2-4E90-8634-0A8D34A71FDB}"/>
          </ac:spMkLst>
        </pc:spChg>
      </pc:sldChg>
    </pc:docChg>
  </pc:docChgLst>
  <pc:docChgLst>
    <pc:chgData clId="Web-{C631908C-1A98-4B70-95DA-3D04A3C60BBB}"/>
    <pc:docChg chg="modSld">
      <pc:chgData name="" userId="" providerId="" clId="Web-{C631908C-1A98-4B70-95DA-3D04A3C60BBB}" dt="2020-01-21T12:32:07.929" v="170" actId="20577"/>
      <pc:docMkLst>
        <pc:docMk/>
      </pc:docMkLst>
      <pc:sldChg chg="modSp">
        <pc:chgData name="" userId="" providerId="" clId="Web-{C631908C-1A98-4B70-95DA-3D04A3C60BBB}" dt="2020-01-21T12:32:07.913" v="169" actId="20577"/>
        <pc:sldMkLst>
          <pc:docMk/>
          <pc:sldMk cId="3764193812" sldId="260"/>
        </pc:sldMkLst>
        <pc:spChg chg="mod">
          <ac:chgData name="" userId="" providerId="" clId="Web-{C631908C-1A98-4B70-95DA-3D04A3C60BBB}" dt="2020-01-21T12:32:07.913" v="16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45FD4B75-A3FC-44CB-82E5-76D6F7DD7E3B}"/>
    <pc:docChg chg="modSld">
      <pc:chgData name="" userId="" providerId="" clId="Web-{45FD4B75-A3FC-44CB-82E5-76D6F7DD7E3B}" dt="2020-01-19T13:46:40.518" v="339" actId="20577"/>
      <pc:docMkLst>
        <pc:docMk/>
      </pc:docMkLst>
      <pc:sldChg chg="delSp">
        <pc:chgData name="" userId="" providerId="" clId="Web-{45FD4B75-A3FC-44CB-82E5-76D6F7DD7E3B}" dt="2020-01-19T13:31:50.075" v="15"/>
        <pc:sldMkLst>
          <pc:docMk/>
          <pc:sldMk cId="3258940049" sldId="271"/>
        </pc:sldMkLst>
        <pc:picChg chg="del">
          <ac:chgData name="" userId="" providerId="" clId="Web-{45FD4B75-A3FC-44CB-82E5-76D6F7DD7E3B}" dt="2020-01-19T13:31:50.075" v="15"/>
          <ac:picMkLst>
            <pc:docMk/>
            <pc:sldMk cId="3258940049" sldId="271"/>
            <ac:picMk id="7" creationId="{6A527FE3-D284-43EC-ADEF-787B22D95533}"/>
          </ac:picMkLst>
        </pc:picChg>
      </pc:sldChg>
      <pc:sldChg chg="modSp">
        <pc:chgData name="" userId="" providerId="" clId="Web-{45FD4B75-A3FC-44CB-82E5-76D6F7DD7E3B}" dt="2020-01-19T13:30:54.184" v="13" actId="20577"/>
        <pc:sldMkLst>
          <pc:docMk/>
          <pc:sldMk cId="395917852" sldId="272"/>
        </pc:sldMkLst>
        <pc:spChg chg="mod">
          <ac:chgData name="" userId="" providerId="" clId="Web-{45FD4B75-A3FC-44CB-82E5-76D6F7DD7E3B}" dt="2020-01-19T13:30:54.184" v="13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addSp delSp modSp">
        <pc:chgData name="" userId="" providerId="" clId="Web-{45FD4B75-A3FC-44CB-82E5-76D6F7DD7E3B}" dt="2020-01-19T13:46:39.705" v="337" actId="20577"/>
        <pc:sldMkLst>
          <pc:docMk/>
          <pc:sldMk cId="2738897439" sldId="273"/>
        </pc:sldMkLst>
        <pc:spChg chg="mod">
          <ac:chgData name="" userId="" providerId="" clId="Web-{45FD4B75-A3FC-44CB-82E5-76D6F7DD7E3B}" dt="2020-01-19T13:46:39.705" v="337" actId="20577"/>
          <ac:spMkLst>
            <pc:docMk/>
            <pc:sldMk cId="2738897439" sldId="273"/>
            <ac:spMk id="3" creationId="{688240D7-78E4-43EE-B70F-82C503E00C10}"/>
          </ac:spMkLst>
        </pc:spChg>
        <pc:graphicFrameChg chg="add del mod modGraphic">
          <ac:chgData name="" userId="" providerId="" clId="Web-{45FD4B75-A3FC-44CB-82E5-76D6F7DD7E3B}" dt="2020-01-19T13:45:00.189" v="332"/>
          <ac:graphicFrameMkLst>
            <pc:docMk/>
            <pc:sldMk cId="2738897439" sldId="273"/>
            <ac:graphicFrameMk id="7" creationId="{6782F858-FBCE-4DE7-8205-C4D80B404D68}"/>
          </ac:graphicFrameMkLst>
        </pc:graphicFrameChg>
      </pc:sldChg>
    </pc:docChg>
  </pc:docChgLst>
  <pc:docChgLst>
    <pc:chgData clId="Web-{66E7807B-67F6-4709-879C-54BD98E6F0FD}"/>
    <pc:docChg chg="modSld">
      <pc:chgData name="" userId="" providerId="" clId="Web-{66E7807B-67F6-4709-879C-54BD98E6F0FD}" dt="2020-01-23T17:56:07.405" v="3" actId="20577"/>
      <pc:docMkLst>
        <pc:docMk/>
      </pc:docMkLst>
      <pc:sldChg chg="modSp">
        <pc:chgData name="" userId="" providerId="" clId="Web-{66E7807B-67F6-4709-879C-54BD98E6F0FD}" dt="2020-01-23T17:56:07.405" v="2" actId="20577"/>
        <pc:sldMkLst>
          <pc:docMk/>
          <pc:sldMk cId="136832147" sldId="295"/>
        </pc:sldMkLst>
        <pc:spChg chg="mod">
          <ac:chgData name="" userId="" providerId="" clId="Web-{66E7807B-67F6-4709-879C-54BD98E6F0FD}" dt="2020-01-23T17:56:07.405" v="2" actId="20577"/>
          <ac:spMkLst>
            <pc:docMk/>
            <pc:sldMk cId="136832147" sldId="295"/>
            <ac:spMk id="3" creationId="{D33A9502-DED2-4E90-8634-0A8D34A71FDB}"/>
          </ac:spMkLst>
        </pc:spChg>
      </pc:sldChg>
    </pc:docChg>
  </pc:docChgLst>
  <pc:docChgLst>
    <pc:chgData clId="Web-{C66ADC97-FA46-45CE-B3CE-5787BA8286CB}"/>
    <pc:docChg chg="addSld delSld modSld modSection">
      <pc:chgData name="" userId="" providerId="" clId="Web-{C66ADC97-FA46-45CE-B3CE-5787BA8286CB}" dt="2020-01-23T14:56:01.260" v="439" actId="20577"/>
      <pc:docMkLst>
        <pc:docMk/>
      </pc:docMkLst>
      <pc:sldChg chg="modSp">
        <pc:chgData name="" userId="" providerId="" clId="Web-{C66ADC97-FA46-45CE-B3CE-5787BA8286CB}" dt="2020-01-23T14:56:01.244" v="438" actId="20577"/>
        <pc:sldMkLst>
          <pc:docMk/>
          <pc:sldMk cId="3516610516" sldId="277"/>
        </pc:sldMkLst>
        <pc:spChg chg="mod">
          <ac:chgData name="" userId="" providerId="" clId="Web-{C66ADC97-FA46-45CE-B3CE-5787BA8286CB}" dt="2020-01-23T14:56:01.244" v="438" actId="20577"/>
          <ac:spMkLst>
            <pc:docMk/>
            <pc:sldMk cId="3516610516" sldId="277"/>
            <ac:spMk id="3" creationId="{4A9903FB-8364-4E7B-8B22-DE3FC68F46A0}"/>
          </ac:spMkLst>
        </pc:spChg>
      </pc:sldChg>
      <pc:sldChg chg="modSp new">
        <pc:chgData name="" userId="" providerId="" clId="Web-{C66ADC97-FA46-45CE-B3CE-5787BA8286CB}" dt="2020-01-23T14:54:02.415" v="312" actId="20577"/>
        <pc:sldMkLst>
          <pc:docMk/>
          <pc:sldMk cId="1389725933" sldId="296"/>
        </pc:sldMkLst>
        <pc:spChg chg="mod">
          <ac:chgData name="" userId="" providerId="" clId="Web-{C66ADC97-FA46-45CE-B3CE-5787BA8286CB}" dt="2020-01-23T14:50:03.977" v="12" actId="20577"/>
          <ac:spMkLst>
            <pc:docMk/>
            <pc:sldMk cId="1389725933" sldId="296"/>
            <ac:spMk id="2" creationId="{F39F0255-411A-40C4-82A8-B89DB5DE431E}"/>
          </ac:spMkLst>
        </pc:spChg>
        <pc:spChg chg="mod">
          <ac:chgData name="" userId="" providerId="" clId="Web-{C66ADC97-FA46-45CE-B3CE-5787BA8286CB}" dt="2020-01-23T14:54:02.415" v="312" actId="20577"/>
          <ac:spMkLst>
            <pc:docMk/>
            <pc:sldMk cId="1389725933" sldId="296"/>
            <ac:spMk id="3" creationId="{9D298CBA-F72B-498D-B212-BEB339547576}"/>
          </ac:spMkLst>
        </pc:spChg>
      </pc:sldChg>
      <pc:sldChg chg="modSp new del">
        <pc:chgData name="" userId="" providerId="" clId="Web-{C66ADC97-FA46-45CE-B3CE-5787BA8286CB}" dt="2020-01-23T14:55:17.244" v="415"/>
        <pc:sldMkLst>
          <pc:docMk/>
          <pc:sldMk cId="2093508489" sldId="297"/>
        </pc:sldMkLst>
        <pc:spChg chg="mod">
          <ac:chgData name="" userId="" providerId="" clId="Web-{C66ADC97-FA46-45CE-B3CE-5787BA8286CB}" dt="2020-01-23T14:54:33.291" v="322" actId="20577"/>
          <ac:spMkLst>
            <pc:docMk/>
            <pc:sldMk cId="2093508489" sldId="297"/>
            <ac:spMk id="2" creationId="{30C954BF-D810-40BB-8154-B8BC4FE93C5E}"/>
          </ac:spMkLst>
        </pc:spChg>
        <pc:spChg chg="mod">
          <ac:chgData name="" userId="" providerId="" clId="Web-{C66ADC97-FA46-45CE-B3CE-5787BA8286CB}" dt="2020-01-23T14:55:16.447" v="413" actId="20577"/>
          <ac:spMkLst>
            <pc:docMk/>
            <pc:sldMk cId="2093508489" sldId="297"/>
            <ac:spMk id="3" creationId="{6544934E-C7F1-4504-B9E5-71429871C295}"/>
          </ac:spMkLst>
        </pc:spChg>
      </pc:sldChg>
    </pc:docChg>
  </pc:docChgLst>
  <pc:docChgLst>
    <pc:chgData clId="Web-{20A3EE01-A5DE-4061-8792-411F3BD47289}"/>
    <pc:docChg chg="modSld">
      <pc:chgData name="" userId="" providerId="" clId="Web-{20A3EE01-A5DE-4061-8792-411F3BD47289}" dt="2020-01-19T10:03:37.844" v="41" actId="20577"/>
      <pc:docMkLst>
        <pc:docMk/>
      </pc:docMkLst>
      <pc:sldChg chg="modSp">
        <pc:chgData name="" userId="" providerId="" clId="Web-{20A3EE01-A5DE-4061-8792-411F3BD47289}" dt="2020-01-19T10:03:37.766" v="39" actId="20577"/>
        <pc:sldMkLst>
          <pc:docMk/>
          <pc:sldMk cId="3764193812" sldId="260"/>
        </pc:sldMkLst>
        <pc:spChg chg="mod">
          <ac:chgData name="" userId="" providerId="" clId="Web-{20A3EE01-A5DE-4061-8792-411F3BD47289}" dt="2020-01-19T10:03:37.766" v="39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E6D2CFB5-7DF2-47F2-8C3B-A6F6EF254785}"/>
    <pc:docChg chg="modSld">
      <pc:chgData name="" userId="" providerId="" clId="Web-{E6D2CFB5-7DF2-47F2-8C3B-A6F6EF254785}" dt="2020-01-23T19:36:06.909" v="3" actId="20577"/>
      <pc:docMkLst>
        <pc:docMk/>
      </pc:docMkLst>
      <pc:sldChg chg="modSp">
        <pc:chgData name="" userId="" providerId="" clId="Web-{E6D2CFB5-7DF2-47F2-8C3B-A6F6EF254785}" dt="2020-01-23T19:36:06.893" v="2" actId="20577"/>
        <pc:sldMkLst>
          <pc:docMk/>
          <pc:sldMk cId="3764193812" sldId="260"/>
        </pc:sldMkLst>
        <pc:spChg chg="mod">
          <ac:chgData name="" userId="" providerId="" clId="Web-{E6D2CFB5-7DF2-47F2-8C3B-A6F6EF254785}" dt="2020-01-23T19:36:06.893" v="2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88307E76-9AA9-468C-AF85-650B13E9EA55}"/>
    <pc:docChg chg="modSld">
      <pc:chgData name="" userId="" providerId="" clId="Web-{88307E76-9AA9-468C-AF85-650B13E9EA55}" dt="2020-01-19T09:35:01.725" v="11" actId="20577"/>
      <pc:docMkLst>
        <pc:docMk/>
      </pc:docMkLst>
      <pc:sldChg chg="modSp">
        <pc:chgData name="" userId="" providerId="" clId="Web-{88307E76-9AA9-468C-AF85-650B13E9EA55}" dt="2020-01-19T09:35:01.725" v="10" actId="20577"/>
        <pc:sldMkLst>
          <pc:docMk/>
          <pc:sldMk cId="3764193812" sldId="260"/>
        </pc:sldMkLst>
        <pc:spChg chg="mod">
          <ac:chgData name="" userId="" providerId="" clId="Web-{88307E76-9AA9-468C-AF85-650B13E9EA55}" dt="2020-01-19T09:35:01.725" v="10" actId="20577"/>
          <ac:spMkLst>
            <pc:docMk/>
            <pc:sldMk cId="3764193812" sldId="260"/>
            <ac:spMk id="3" creationId="{E7C203DE-84FA-4AA3-AD1D-726A21061FFD}"/>
          </ac:spMkLst>
        </pc:spChg>
      </pc:sldChg>
    </pc:docChg>
  </pc:docChgLst>
  <pc:docChgLst>
    <pc:chgData clId="Web-{C410B1D8-9442-4369-B75E-D6B54915644C}"/>
    <pc:docChg chg="addSld modSld modSection">
      <pc:chgData name="" userId="" providerId="" clId="Web-{C410B1D8-9442-4369-B75E-D6B54915644C}" dt="2020-01-23T14:24:06.483" v="259" actId="20577"/>
      <pc:docMkLst>
        <pc:docMk/>
      </pc:docMkLst>
      <pc:sldChg chg="addSp delSp modSp mod modClrScheme chgLayout">
        <pc:chgData name="" userId="" providerId="" clId="Web-{C410B1D8-9442-4369-B75E-D6B54915644C}" dt="2020-01-23T14:23:56.014" v="255" actId="20577"/>
        <pc:sldMkLst>
          <pc:docMk/>
          <pc:sldMk cId="4188163923" sldId="285"/>
        </pc:sldMkLst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2" creationId="{08F23371-023C-49B4-B28B-B241B3E22947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3" creationId="{A32DA918-8FB4-4CB9-A998-4FD5271037AC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4" creationId="{65011D36-990C-4FBA-8059-13AE4933F5D7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5" creationId="{C48644D9-228F-4A8E-9DC8-1326EECA8DE0}"/>
          </ac:spMkLst>
        </pc:spChg>
        <pc:spChg chg="mod ord">
          <ac:chgData name="" userId="" providerId="" clId="Web-{C410B1D8-9442-4369-B75E-D6B54915644C}" dt="2020-01-23T14:22:32.013" v="80"/>
          <ac:spMkLst>
            <pc:docMk/>
            <pc:sldMk cId="4188163923" sldId="285"/>
            <ac:spMk id="6" creationId="{AE1A0530-6808-438F-B8D5-02AAD33DAB75}"/>
          </ac:spMkLst>
        </pc:spChg>
        <pc:spChg chg="add del mod">
          <ac:chgData name="" userId="" providerId="" clId="Web-{C410B1D8-9442-4369-B75E-D6B54915644C}" dt="2020-01-23T14:22:11.091" v="78"/>
          <ac:spMkLst>
            <pc:docMk/>
            <pc:sldMk cId="4188163923" sldId="285"/>
            <ac:spMk id="7" creationId="{3389CEB8-1949-445B-9939-26C858C3A78E}"/>
          </ac:spMkLst>
        </pc:spChg>
        <pc:spChg chg="add mod">
          <ac:chgData name="" userId="" providerId="" clId="Web-{C410B1D8-9442-4369-B75E-D6B54915644C}" dt="2020-01-23T14:23:56.014" v="255" actId="20577"/>
          <ac:spMkLst>
            <pc:docMk/>
            <pc:sldMk cId="4188163923" sldId="285"/>
            <ac:spMk id="9" creationId="{1E8E6687-062E-459F-AB13-CD0C64A4BF22}"/>
          </ac:spMkLst>
        </pc:spChg>
      </pc:sldChg>
      <pc:sldChg chg="modSp new">
        <pc:chgData name="" userId="" providerId="" clId="Web-{C410B1D8-9442-4369-B75E-D6B54915644C}" dt="2020-01-23T14:24:05.311" v="257" actId="20577"/>
        <pc:sldMkLst>
          <pc:docMk/>
          <pc:sldMk cId="136832147" sldId="295"/>
        </pc:sldMkLst>
        <pc:spChg chg="mod">
          <ac:chgData name="" userId="" providerId="" clId="Web-{C410B1D8-9442-4369-B75E-D6B54915644C}" dt="2020-01-23T14:21:14.029" v="4" actId="20577"/>
          <ac:spMkLst>
            <pc:docMk/>
            <pc:sldMk cId="136832147" sldId="295"/>
            <ac:spMk id="2" creationId="{DDAA18D9-7309-46E0-B541-AC707B3E3F2F}"/>
          </ac:spMkLst>
        </pc:spChg>
        <pc:spChg chg="mod">
          <ac:chgData name="" userId="" providerId="" clId="Web-{C410B1D8-9442-4369-B75E-D6B54915644C}" dt="2020-01-23T14:24:05.311" v="257" actId="20577"/>
          <ac:spMkLst>
            <pc:docMk/>
            <pc:sldMk cId="136832147" sldId="295"/>
            <ac:spMk id="3" creationId="{D33A9502-DED2-4E90-8634-0A8D34A71FDB}"/>
          </ac:spMkLst>
        </pc:spChg>
      </pc:sldChg>
    </pc:docChg>
  </pc:docChgLst>
  <pc:docChgLst>
    <pc:chgData clId="Web-{6F85AB3B-9C26-4979-A8FD-2AB86F961360}"/>
    <pc:docChg chg="addSld modSld modSection">
      <pc:chgData name="" userId="" providerId="" clId="Web-{6F85AB3B-9C26-4979-A8FD-2AB86F961360}" dt="2020-01-19T11:36:28.921" v="541" actId="20577"/>
      <pc:docMkLst>
        <pc:docMk/>
      </pc:docMkLst>
      <pc:sldChg chg="modSp">
        <pc:chgData name="" userId="" providerId="" clId="Web-{6F85AB3B-9C26-4979-A8FD-2AB86F961360}" dt="2020-01-19T11:34:24.901" v="465" actId="20577"/>
        <pc:sldMkLst>
          <pc:docMk/>
          <pc:sldMk cId="3764193812" sldId="260"/>
        </pc:sldMkLst>
        <pc:spChg chg="mod">
          <ac:chgData name="" userId="" providerId="" clId="Web-{6F85AB3B-9C26-4979-A8FD-2AB86F961360}" dt="2020-01-19T11:34:24.901" v="465" actId="20577"/>
          <ac:spMkLst>
            <pc:docMk/>
            <pc:sldMk cId="3764193812" sldId="260"/>
            <ac:spMk id="2" creationId="{6BE3CDAE-85B9-432B-A073-625CC0F04A53}"/>
          </ac:spMkLst>
        </pc:spChg>
        <pc:spChg chg="mod">
          <ac:chgData name="" userId="" providerId="" clId="Web-{6F85AB3B-9C26-4979-A8FD-2AB86F961360}" dt="2020-01-19T11:34:18.120" v="462" actId="20577"/>
          <ac:spMkLst>
            <pc:docMk/>
            <pc:sldMk cId="3764193812" sldId="260"/>
            <ac:spMk id="3" creationId="{E7C203DE-84FA-4AA3-AD1D-726A21061FFD}"/>
          </ac:spMkLst>
        </pc:spChg>
      </pc:sldChg>
      <pc:sldChg chg="addSp modSp new">
        <pc:chgData name="" userId="" providerId="" clId="Web-{6F85AB3B-9C26-4979-A8FD-2AB86F961360}" dt="2020-01-19T11:34:39.230" v="473" actId="20577"/>
        <pc:sldMkLst>
          <pc:docMk/>
          <pc:sldMk cId="2202931779" sldId="270"/>
        </pc:sldMkLst>
        <pc:spChg chg="mod">
          <ac:chgData name="" userId="" providerId="" clId="Web-{6F85AB3B-9C26-4979-A8FD-2AB86F961360}" dt="2020-01-19T11:34:29.026" v="468" actId="20577"/>
          <ac:spMkLst>
            <pc:docMk/>
            <pc:sldMk cId="2202931779" sldId="270"/>
            <ac:spMk id="2" creationId="{6D9263DE-30A3-4908-9E6F-440739B288F2}"/>
          </ac:spMkLst>
        </pc:spChg>
        <pc:spChg chg="mod">
          <ac:chgData name="" userId="" providerId="" clId="Web-{6F85AB3B-9C26-4979-A8FD-2AB86F961360}" dt="2020-01-19T11:34:39.230" v="473" actId="20577"/>
          <ac:spMkLst>
            <pc:docMk/>
            <pc:sldMk cId="2202931779" sldId="270"/>
            <ac:spMk id="3" creationId="{2E801F55-8E3C-4A72-AFA7-D42A10B2B979}"/>
          </ac:spMkLst>
        </pc:spChg>
        <pc:picChg chg="add mod">
          <ac:chgData name="" userId="" providerId="" clId="Web-{6F85AB3B-9C26-4979-A8FD-2AB86F961360}" dt="2020-01-19T11:31:59.068" v="382" actId="1076"/>
          <ac:picMkLst>
            <pc:docMk/>
            <pc:sldMk cId="2202931779" sldId="270"/>
            <ac:picMk id="7" creationId="{0B231408-DE64-4C5C-873A-AAA3D5E7DB38}"/>
          </ac:picMkLst>
        </pc:picChg>
      </pc:sldChg>
      <pc:sldChg chg="modSp new">
        <pc:chgData name="" userId="" providerId="" clId="Web-{6F85AB3B-9C26-4979-A8FD-2AB86F961360}" dt="2020-01-19T11:36:13.749" v="531" actId="20577"/>
        <pc:sldMkLst>
          <pc:docMk/>
          <pc:sldMk cId="3258940049" sldId="271"/>
        </pc:sldMkLst>
        <pc:spChg chg="mod">
          <ac:chgData name="" userId="" providerId="" clId="Web-{6F85AB3B-9C26-4979-A8FD-2AB86F961360}" dt="2020-01-19T11:35:06.574" v="481" actId="20577"/>
          <ac:spMkLst>
            <pc:docMk/>
            <pc:sldMk cId="3258940049" sldId="271"/>
            <ac:spMk id="2" creationId="{A13BABD6-54D4-4886-9758-F4B5C110AAAB}"/>
          </ac:spMkLst>
        </pc:spChg>
        <pc:spChg chg="mod">
          <ac:chgData name="" userId="" providerId="" clId="Web-{6F85AB3B-9C26-4979-A8FD-2AB86F961360}" dt="2020-01-19T11:36:13.749" v="531" actId="20577"/>
          <ac:spMkLst>
            <pc:docMk/>
            <pc:sldMk cId="3258940049" sldId="271"/>
            <ac:spMk id="3" creationId="{C786C6C8-0AFA-4B9C-8706-130A7982483C}"/>
          </ac:spMkLst>
        </pc:spChg>
      </pc:sldChg>
      <pc:sldChg chg="modSp new">
        <pc:chgData name="" userId="" providerId="" clId="Web-{6F85AB3B-9C26-4979-A8FD-2AB86F961360}" dt="2020-01-19T11:36:27.718" v="539" actId="20577"/>
        <pc:sldMkLst>
          <pc:docMk/>
          <pc:sldMk cId="395917852" sldId="272"/>
        </pc:sldMkLst>
        <pc:spChg chg="mod">
          <ac:chgData name="" userId="" providerId="" clId="Web-{6F85AB3B-9C26-4979-A8FD-2AB86F961360}" dt="2020-01-19T11:35:49.654" v="516" actId="20577"/>
          <ac:spMkLst>
            <pc:docMk/>
            <pc:sldMk cId="395917852" sldId="272"/>
            <ac:spMk id="2" creationId="{CF578E4F-5184-4B43-A241-F5663F637B4A}"/>
          </ac:spMkLst>
        </pc:spChg>
        <pc:spChg chg="mod">
          <ac:chgData name="" userId="" providerId="" clId="Web-{6F85AB3B-9C26-4979-A8FD-2AB86F961360}" dt="2020-01-19T11:36:27.718" v="539" actId="20577"/>
          <ac:spMkLst>
            <pc:docMk/>
            <pc:sldMk cId="395917852" sldId="272"/>
            <ac:spMk id="3" creationId="{1FA38C43-3C76-44A7-8EB8-D6AB0D5BC114}"/>
          </ac:spMkLst>
        </pc:spChg>
      </pc:sldChg>
      <pc:sldChg chg="modSp new">
        <pc:chgData name="" userId="" providerId="" clId="Web-{6F85AB3B-9C26-4979-A8FD-2AB86F961360}" dt="2020-01-19T11:36:02.248" v="524" actId="20577"/>
        <pc:sldMkLst>
          <pc:docMk/>
          <pc:sldMk cId="2738897439" sldId="273"/>
        </pc:sldMkLst>
        <pc:spChg chg="mod">
          <ac:chgData name="" userId="" providerId="" clId="Web-{6F85AB3B-9C26-4979-A8FD-2AB86F961360}" dt="2020-01-19T11:35:54.357" v="521" actId="20577"/>
          <ac:spMkLst>
            <pc:docMk/>
            <pc:sldMk cId="2738897439" sldId="273"/>
            <ac:spMk id="2" creationId="{D2D1CE62-6304-494F-B081-3A2AF772FB31}"/>
          </ac:spMkLst>
        </pc:spChg>
        <pc:spChg chg="mod">
          <ac:chgData name="" userId="" providerId="" clId="Web-{6F85AB3B-9C26-4979-A8FD-2AB86F961360}" dt="2020-01-19T11:36:02.248" v="524" actId="20577"/>
          <ac:spMkLst>
            <pc:docMk/>
            <pc:sldMk cId="2738897439" sldId="273"/>
            <ac:spMk id="3" creationId="{688240D7-78E4-43EE-B70F-82C503E00C10}"/>
          </ac:spMkLst>
        </pc:spChg>
      </pc:sldChg>
    </pc:docChg>
  </pc:docChgLst>
  <pc:docChgLst>
    <pc:chgData clId="Web-{E50E4686-70AA-4226-A75B-6606A53404DF}"/>
    <pc:docChg chg="modSld">
      <pc:chgData name="" userId="" providerId="" clId="Web-{E50E4686-70AA-4226-A75B-6606A53404DF}" dt="2020-01-23T14:21:37.763" v="92" actId="20577"/>
      <pc:docMkLst>
        <pc:docMk/>
      </pc:docMkLst>
      <pc:sldChg chg="modSp">
        <pc:chgData name="" userId="" providerId="" clId="Web-{E50E4686-70AA-4226-A75B-6606A53404DF}" dt="2020-01-23T14:20:12.231" v="90" actId="20577"/>
        <pc:sldMkLst>
          <pc:docMk/>
          <pc:sldMk cId="4188163923" sldId="285"/>
        </pc:sldMkLst>
        <pc:spChg chg="mod">
          <ac:chgData name="" userId="" providerId="" clId="Web-{E50E4686-70AA-4226-A75B-6606A53404DF}" dt="2020-01-23T14:20:12.231" v="90" actId="20577"/>
          <ac:spMkLst>
            <pc:docMk/>
            <pc:sldMk cId="4188163923" sldId="285"/>
            <ac:spMk id="3" creationId="{A32DA918-8FB4-4CB9-A998-4FD5271037AC}"/>
          </ac:spMkLst>
        </pc:spChg>
      </pc:sldChg>
    </pc:docChg>
  </pc:docChgLst>
  <pc:docChgLst>
    <pc:chgData clId="Web-{FE7B93E8-EE30-4C20-B6B5-A7FAB8A0E614}"/>
    <pc:docChg chg="addSld delSld modSld sldOrd modSection">
      <pc:chgData name="" userId="" providerId="" clId="Web-{FE7B93E8-EE30-4C20-B6B5-A7FAB8A0E614}" dt="2020-01-19T13:03:37.165" v="596"/>
      <pc:docMkLst>
        <pc:docMk/>
      </pc:docMkLst>
      <pc:sldChg chg="modSp ord">
        <pc:chgData name="" userId="" providerId="" clId="Web-{FE7B93E8-EE30-4C20-B6B5-A7FAB8A0E614}" dt="2020-01-19T13:02:16.678" v="593" actId="20577"/>
        <pc:sldMkLst>
          <pc:docMk/>
          <pc:sldMk cId="3182687606" sldId="261"/>
        </pc:sldMkLst>
        <pc:spChg chg="mod">
          <ac:chgData name="" userId="" providerId="" clId="Web-{FE7B93E8-EE30-4C20-B6B5-A7FAB8A0E614}" dt="2020-01-19T12:45:36.501" v="501" actId="20577"/>
          <ac:spMkLst>
            <pc:docMk/>
            <pc:sldMk cId="3182687606" sldId="261"/>
            <ac:spMk id="2" creationId="{6BE3CDAE-85B9-432B-A073-625CC0F04A53}"/>
          </ac:spMkLst>
        </pc:spChg>
        <pc:spChg chg="mod">
          <ac:chgData name="" userId="" providerId="" clId="Web-{FE7B93E8-EE30-4C20-B6B5-A7FAB8A0E614}" dt="2020-01-19T13:02:16.678" v="593" actId="20577"/>
          <ac:spMkLst>
            <pc:docMk/>
            <pc:sldMk cId="3182687606" sldId="261"/>
            <ac:spMk id="3" creationId="{E7C203DE-84FA-4AA3-AD1D-726A21061FFD}"/>
          </ac:spMkLst>
        </pc:spChg>
        <pc:graphicFrameChg chg="mod modGraphic">
          <ac:chgData name="" userId="" providerId="" clId="Web-{FE7B93E8-EE30-4C20-B6B5-A7FAB8A0E614}" dt="2020-01-19T13:01:03.988" v="563" actId="1076"/>
          <ac:graphicFrameMkLst>
            <pc:docMk/>
            <pc:sldMk cId="3182687606" sldId="261"/>
            <ac:graphicFrameMk id="7" creationId="{07B583FC-CA9D-40B0-B479-95DB2083D97A}"/>
          </ac:graphicFrameMkLst>
        </pc:graphicFrameChg>
      </pc:sldChg>
      <pc:sldChg chg="del">
        <pc:chgData name="" userId="" providerId="" clId="Web-{FE7B93E8-EE30-4C20-B6B5-A7FAB8A0E614}" dt="2020-01-19T12:45:50.954" v="504"/>
        <pc:sldMkLst>
          <pc:docMk/>
          <pc:sldMk cId="1094787581" sldId="262"/>
        </pc:sldMkLst>
      </pc:sldChg>
      <pc:sldChg chg="del">
        <pc:chgData name="" userId="" providerId="" clId="Web-{FE7B93E8-EE30-4C20-B6B5-A7FAB8A0E614}" dt="2020-01-19T12:45:52.033" v="505"/>
        <pc:sldMkLst>
          <pc:docMk/>
          <pc:sldMk cId="2186879461" sldId="263"/>
        </pc:sldMkLst>
      </pc:sldChg>
      <pc:sldChg chg="addSp modSp ord">
        <pc:chgData name="" userId="" providerId="" clId="Web-{FE7B93E8-EE30-4C20-B6B5-A7FAB8A0E614}" dt="2020-01-19T13:02:07.319" v="592" actId="1076"/>
        <pc:sldMkLst>
          <pc:docMk/>
          <pc:sldMk cId="955650255" sldId="264"/>
        </pc:sldMkLst>
        <pc:spChg chg="mod">
          <ac:chgData name="" userId="" providerId="" clId="Web-{FE7B93E8-EE30-4C20-B6B5-A7FAB8A0E614}" dt="2020-01-19T12:45:23.047" v="496" actId="20577"/>
          <ac:spMkLst>
            <pc:docMk/>
            <pc:sldMk cId="955650255" sldId="264"/>
            <ac:spMk id="2" creationId="{6BE3CDAE-85B9-432B-A073-625CC0F04A53}"/>
          </ac:spMkLst>
        </pc:spChg>
        <pc:spChg chg="add mod">
          <ac:chgData name="" userId="" providerId="" clId="Web-{FE7B93E8-EE30-4C20-B6B5-A7FAB8A0E614}" dt="2020-01-19T13:02:07.319" v="592" actId="1076"/>
          <ac:spMkLst>
            <pc:docMk/>
            <pc:sldMk cId="955650255" sldId="264"/>
            <ac:spMk id="3" creationId="{260097E8-B908-446F-90E9-58F04DDAACB2}"/>
          </ac:spMkLst>
        </pc:spChg>
        <pc:graphicFrameChg chg="mod modGraphic">
          <ac:chgData name="" userId="" providerId="" clId="Web-{FE7B93E8-EE30-4C20-B6B5-A7FAB8A0E614}" dt="2020-01-19T12:45:07.406" v="491" actId="1076"/>
          <ac:graphicFrameMkLst>
            <pc:docMk/>
            <pc:sldMk cId="955650255" sldId="264"/>
            <ac:graphicFrameMk id="10" creationId="{96F7F822-158B-449B-8E9D-EE07A91ACF10}"/>
          </ac:graphicFrameMkLst>
        </pc:graphicFrameChg>
      </pc:sldChg>
      <pc:sldChg chg="del">
        <pc:chgData name="" userId="" providerId="" clId="Web-{FE7B93E8-EE30-4C20-B6B5-A7FAB8A0E614}" dt="2020-01-19T12:45:52.939" v="506"/>
        <pc:sldMkLst>
          <pc:docMk/>
          <pc:sldMk cId="679992111" sldId="265"/>
        </pc:sldMkLst>
      </pc:sldChg>
      <pc:sldChg chg="del">
        <pc:chgData name="" userId="" providerId="" clId="Web-{FE7B93E8-EE30-4C20-B6B5-A7FAB8A0E614}" dt="2020-01-19T12:45:54.798" v="507"/>
        <pc:sldMkLst>
          <pc:docMk/>
          <pc:sldMk cId="997095220" sldId="266"/>
        </pc:sldMkLst>
      </pc:sldChg>
      <pc:sldChg chg="del">
        <pc:chgData name="" userId="" providerId="" clId="Web-{FE7B93E8-EE30-4C20-B6B5-A7FAB8A0E614}" dt="2020-01-19T13:03:37.165" v="596"/>
        <pc:sldMkLst>
          <pc:docMk/>
          <pc:sldMk cId="2296989604" sldId="268"/>
        </pc:sldMkLst>
      </pc:sldChg>
      <pc:sldChg chg="del">
        <pc:chgData name="" userId="" providerId="" clId="Web-{FE7B93E8-EE30-4C20-B6B5-A7FAB8A0E614}" dt="2020-01-19T12:43:33.370" v="472"/>
        <pc:sldMkLst>
          <pc:docMk/>
          <pc:sldMk cId="92782279" sldId="269"/>
        </pc:sldMkLst>
      </pc:sldChg>
      <pc:sldChg chg="modSp">
        <pc:chgData name="" userId="" providerId="" clId="Web-{FE7B93E8-EE30-4C20-B6B5-A7FAB8A0E614}" dt="2020-01-19T12:22:34.435" v="335" actId="20577"/>
        <pc:sldMkLst>
          <pc:docMk/>
          <pc:sldMk cId="2202931779" sldId="270"/>
        </pc:sldMkLst>
        <pc:spChg chg="mod">
          <ac:chgData name="" userId="" providerId="" clId="Web-{FE7B93E8-EE30-4C20-B6B5-A7FAB8A0E614}" dt="2020-01-19T12:22:34.435" v="335" actId="20577"/>
          <ac:spMkLst>
            <pc:docMk/>
            <pc:sldMk cId="2202931779" sldId="270"/>
            <ac:spMk id="3" creationId="{2E801F55-8E3C-4A72-AFA7-D42A10B2B979}"/>
          </ac:spMkLst>
        </pc:spChg>
      </pc:sldChg>
      <pc:sldChg chg="addSp modSp">
        <pc:chgData name="" userId="" providerId="" clId="Web-{FE7B93E8-EE30-4C20-B6B5-A7FAB8A0E614}" dt="2020-01-19T12:22:25.420" v="331" actId="20577"/>
        <pc:sldMkLst>
          <pc:docMk/>
          <pc:sldMk cId="3258940049" sldId="271"/>
        </pc:sldMkLst>
        <pc:spChg chg="mod">
          <ac:chgData name="" userId="" providerId="" clId="Web-{FE7B93E8-EE30-4C20-B6B5-A7FAB8A0E614}" dt="2020-01-19T12:22:25.420" v="331" actId="20577"/>
          <ac:spMkLst>
            <pc:docMk/>
            <pc:sldMk cId="3258940049" sldId="271"/>
            <ac:spMk id="3" creationId="{C786C6C8-0AFA-4B9C-8706-130A7982483C}"/>
          </ac:spMkLst>
        </pc:spChg>
        <pc:picChg chg="add mod">
          <ac:chgData name="" userId="" providerId="" clId="Web-{FE7B93E8-EE30-4C20-B6B5-A7FAB8A0E614}" dt="2020-01-19T12:16:00.688" v="194" actId="1076"/>
          <ac:picMkLst>
            <pc:docMk/>
            <pc:sldMk cId="3258940049" sldId="271"/>
            <ac:picMk id="7" creationId="{6A527FE3-D284-43EC-ADEF-787B22D95533}"/>
          </ac:picMkLst>
        </pc:picChg>
      </pc:sldChg>
      <pc:sldChg chg="addSp delSp modSp modNotes">
        <pc:chgData name="" userId="" providerId="" clId="Web-{FE7B93E8-EE30-4C20-B6B5-A7FAB8A0E614}" dt="2020-01-19T12:57:12.511" v="536"/>
        <pc:sldMkLst>
          <pc:docMk/>
          <pc:sldMk cId="395917852" sldId="272"/>
        </pc:sldMkLst>
        <pc:spChg chg="mod">
          <ac:chgData name="" userId="" providerId="" clId="Web-{FE7B93E8-EE30-4C20-B6B5-A7FAB8A0E614}" dt="2020-01-19T12:57:01.386" v="531" actId="20577"/>
          <ac:spMkLst>
            <pc:docMk/>
            <pc:sldMk cId="395917852" sldId="272"/>
            <ac:spMk id="3" creationId="{1FA38C43-3C76-44A7-8EB8-D6AB0D5BC114}"/>
          </ac:spMkLst>
        </pc:spChg>
        <pc:picChg chg="add del mod">
          <ac:chgData name="" userId="" providerId="" clId="Web-{FE7B93E8-EE30-4C20-B6B5-A7FAB8A0E614}" dt="2020-01-19T12:27:21.086" v="406"/>
          <ac:picMkLst>
            <pc:docMk/>
            <pc:sldMk cId="395917852" sldId="272"/>
            <ac:picMk id="7" creationId="{F6228C29-326D-4DEE-944F-73E489326374}"/>
          </ac:picMkLst>
        </pc:picChg>
      </pc:sldChg>
      <pc:sldChg chg="addSp delSp modSp new">
        <pc:chgData name="" userId="" providerId="" clId="Web-{FE7B93E8-EE30-4C20-B6B5-A7FAB8A0E614}" dt="2020-01-19T12:28:44.979" v="434" actId="1076"/>
        <pc:sldMkLst>
          <pc:docMk/>
          <pc:sldMk cId="2739952846" sldId="274"/>
        </pc:sldMkLst>
        <pc:spChg chg="mod">
          <ac:chgData name="" userId="" providerId="" clId="Web-{FE7B93E8-EE30-4C20-B6B5-A7FAB8A0E614}" dt="2020-01-19T12:28:19.541" v="421" actId="20577"/>
          <ac:spMkLst>
            <pc:docMk/>
            <pc:sldMk cId="2739952846" sldId="274"/>
            <ac:spMk id="2" creationId="{5DE58B1D-5775-4109-8E5C-9F6319C3D565}"/>
          </ac:spMkLst>
        </pc:spChg>
        <pc:spChg chg="del">
          <ac:chgData name="" userId="" providerId="" clId="Web-{FE7B93E8-EE30-4C20-B6B5-A7FAB8A0E614}" dt="2020-01-19T12:27:26.086" v="408"/>
          <ac:spMkLst>
            <pc:docMk/>
            <pc:sldMk cId="2739952846" sldId="274"/>
            <ac:spMk id="3" creationId="{8D5225B5-1DDD-4895-9423-128A4416EEC7}"/>
          </ac:spMkLst>
        </pc:spChg>
        <pc:spChg chg="add mod">
          <ac:chgData name="" userId="" providerId="" clId="Web-{FE7B93E8-EE30-4C20-B6B5-A7FAB8A0E614}" dt="2020-01-19T12:28:34.338" v="432" actId="1076"/>
          <ac:spMkLst>
            <pc:docMk/>
            <pc:sldMk cId="2739952846" sldId="274"/>
            <ac:spMk id="9" creationId="{A3754EC2-9354-4B5A-ABB4-DCB9E67B5E76}"/>
          </ac:spMkLst>
        </pc:spChg>
        <pc:picChg chg="add mod ord">
          <ac:chgData name="" userId="" providerId="" clId="Web-{FE7B93E8-EE30-4C20-B6B5-A7FAB8A0E614}" dt="2020-01-19T12:28:44.979" v="434" actId="1076"/>
          <ac:picMkLst>
            <pc:docMk/>
            <pc:sldMk cId="2739952846" sldId="274"/>
            <ac:picMk id="7" creationId="{D92AC289-D640-421E-821A-7F5D77BD79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C8AA7-8D38-46C0-86D3-87BDB8133F92}" type="datetimeFigureOut">
              <a:rPr lang="de-DE" smtClean="0"/>
              <a:t>08.07.20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08ABD-147D-43D8-AD0E-C56070E2C6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1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928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Khaled, 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937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Khaled, 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875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cs typeface="Calibri"/>
              </a:rPr>
              <a:t>Sergej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041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Decoded to 0 1 2 3 4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023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abs (</a:t>
            </a:r>
            <a:r>
              <a:rPr lang="en-US" dirty="0" err="1"/>
              <a:t>yoriginal_home</a:t>
            </a:r>
            <a:r>
              <a:rPr lang="en-US" dirty="0"/>
              <a:t> – </a:t>
            </a:r>
            <a:r>
              <a:rPr lang="en-US" dirty="0" err="1"/>
              <a:t>ypred_home</a:t>
            </a:r>
            <a:r>
              <a:rPr lang="en-US" dirty="0"/>
              <a:t>) + abs (</a:t>
            </a:r>
            <a:r>
              <a:rPr lang="en-US" dirty="0" err="1"/>
              <a:t>yoriginal_away</a:t>
            </a:r>
            <a:r>
              <a:rPr lang="en-US" dirty="0"/>
              <a:t> – </a:t>
            </a:r>
            <a:r>
              <a:rPr lang="en-US" dirty="0" err="1"/>
              <a:t>ypred_away</a:t>
            </a:r>
            <a:r>
              <a:rPr lang="en-US" dirty="0"/>
              <a:t>) =&gt; score !!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abs (</a:t>
            </a:r>
            <a:r>
              <a:rPr lang="en-US" dirty="0" err="1"/>
              <a:t>yoriginal_home</a:t>
            </a:r>
            <a:r>
              <a:rPr lang="en-US" dirty="0"/>
              <a:t> – </a:t>
            </a:r>
            <a:r>
              <a:rPr lang="en-US" dirty="0" err="1"/>
              <a:t>ypred_home</a:t>
            </a:r>
            <a:r>
              <a:rPr lang="en-US" dirty="0"/>
              <a:t>) :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Difference between them! Are they independent or not (goals</a:t>
            </a:r>
            <a:r>
              <a:rPr lang="en-US" baseline="0" dirty="0"/>
              <a:t>)</a:t>
            </a:r>
            <a:r>
              <a:rPr lang="en-US" dirty="0"/>
              <a:t>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878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Khaled, 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012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764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93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205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Martin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847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45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08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216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Sergej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13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Khaled, Lisa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08ABD-147D-43D8-AD0E-C56070E2C69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4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EABE2-81DB-4A57-87BD-BAC9B81DA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44B19B-9953-4462-B98C-34C559DFD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82A0B-87AA-4F5C-9252-AB7E74A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3A1E-06E4-4C2E-89F2-9370B10FF3AC}" type="datetime1">
              <a:rPr lang="de-DE" smtClean="0"/>
              <a:t>08.07.20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46F71-BCF6-41F3-8C17-381DF361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1A37E-A33B-4798-9922-3B8B5AE5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32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4A30D-3A8C-4B77-B82E-724CCF54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312C4C-DD67-420D-AE80-FBF20CAD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2D94C2-424D-4096-8FAE-F12A3D4A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CCE8C-7C19-4CE2-849C-730D9D984115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B29D6-C358-4D1F-90A7-5282C5C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9CFC43-FC34-49A0-9C58-C1BA7EAB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2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AE7126-CFA4-458D-B5F5-AA476ABB1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719945-B69E-4CB7-AF62-A8E248C09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4C9456-1825-45D5-AFC8-7437C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AFA-2D7A-4A35-B2E9-5179FAD91C9A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CC9B3-FE3E-4DC0-B71D-312C93D1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050D8-C164-4E85-94F4-BA2B19D4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1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00C2D-6625-4AF5-8937-424086B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D1AAA1-BE3D-4A43-91C4-A2C3C617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84C8B-06F5-44CC-B1D1-2A02463E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480CA-0EC1-4AF7-9F30-F143FE83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37EC3-94DD-4B09-A484-F0141C1C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4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D584A-A976-4556-9716-DA9197EA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13F004-8C3B-4899-9F30-C6CC20E5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0BECA-2226-430E-B31A-3A70D7F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C0B24-C4C7-4E3E-A30D-AD2B22A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EF3485-89F1-47E8-AB99-914FE877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3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5D284-4E4F-4976-80EC-400821F9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980E4-B51F-4860-A848-EB6955BA3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C296F-6044-4CF6-BBE5-CEA4560EE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7A09FB-245D-407E-94D1-C81BBB22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2DAF-4A36-4066-A6DB-535EF8475358}" type="datetime1">
              <a:rPr lang="de-DE" smtClean="0"/>
              <a:t>08.07.20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13AD3F-FB16-4761-97DD-7D2895FB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B0646-8FC5-4829-A454-55B654DB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7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FCFA6-D29A-4DD6-8A93-5742D6DB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A062D5-F9A3-40F3-940E-784410DB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2C725F-CDA6-419C-9990-237B9201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D0AB86-7ACC-4F81-BA1E-EABC8137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5FCBEC-2F64-4023-881F-8C2D77F12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579458-8146-4585-8116-8815B198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39BE-CECA-45E4-BBE9-22C1404E74AB}" type="datetime1">
              <a:rPr lang="de-DE" smtClean="0"/>
              <a:t>08.07.20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8FE971A-3252-4BEE-AE2A-ED9DD64D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4F811E-098E-42CD-BF79-561DBDB1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7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DE76C-FB01-463F-B2AD-A897695D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7936C0-FCFE-4A57-9E63-31F51489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B96A-BCEB-45BA-8370-8CD7A48406BE}" type="datetime1">
              <a:rPr lang="de-DE" smtClean="0"/>
              <a:t>08.07.20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4C0BEA-1F74-43B8-B16A-0B93A98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C612F2-A418-4792-A4B4-C0ABBAAB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A16BA6-C843-4946-87C4-F009F965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D3D5-E4EA-4F9D-AD7B-23F76A457472}" type="datetime1">
              <a:rPr lang="de-DE" smtClean="0"/>
              <a:t>08.07.20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D0BED-584B-4312-BC56-F22A5A97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AC19A7-F328-409E-92C0-6618959A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04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D893-6A5A-4F5D-9559-23E40882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11E4B-EF89-4D03-A97A-6EB546C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BEF54F-E067-4073-A803-29399235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25F891-DBFE-4A5B-99B6-66F48C54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5B05-9F08-4563-869B-61599241AF1E}" type="datetime1">
              <a:rPr lang="de-DE" smtClean="0"/>
              <a:t>08.07.20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08CE39-F26E-4C31-84CD-D89EC836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1B48FE-614D-4BF1-8C39-73558F05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3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63009-E30B-45AC-BDD7-44EA72F7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F2FF9F-8E72-4929-BF76-ED1330B5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21AA90-B6A3-4F03-A71E-8D4EFEBB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A970BA-F10E-430D-9B5F-218F0B6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A3BE-F7B5-4A63-8062-DDAA4613127D}" type="datetime1">
              <a:rPr lang="de-DE" smtClean="0"/>
              <a:t>08.07.20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41BF1C-61CE-44FF-8ABE-F08D6373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6983E8-6FBA-42E6-85DE-B77806E2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48FC86-4651-46AF-9E4A-D3FC30E1761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B54F3D-85D6-4E2A-A184-2AD87886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C62B55-DAE8-4571-9836-D8A9517A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396F9-D19B-4197-A727-06082933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039D-3FEB-4CB2-8AA5-58331A7224C8}" type="datetime1">
              <a:rPr lang="de-DE" smtClean="0"/>
              <a:t>08.07.20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A6A1B-5C13-45F1-9B85-4169FD91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Lisa Boos, Khaled Jallouli, Sergej Dechant, Martin Schmid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9B35B2-0CE6-4FF9-984D-F5719598069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66" y="136524"/>
            <a:ext cx="2743200" cy="142325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B9E18AC-CAF1-4471-BF04-547435D8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9A4A4-2D96-49E3-B364-04D265390C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6AC69-F81D-4459-ACD2-8110FA9FC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 Science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737FBA-E6BC-4517-8A74-4336C01F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4/5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10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23A80A7-44C3-4E2A-84CC-A4A292D19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734" y="2702646"/>
            <a:ext cx="6856532" cy="2641746"/>
          </a:xfrm>
        </p:spPr>
      </p:pic>
    </p:spTree>
    <p:extLst>
      <p:ext uri="{BB962C8B-B14F-4D97-AF65-F5344CB8AC3E}">
        <p14:creationId xmlns:p14="http://schemas.microsoft.com/office/powerpoint/2010/main" val="413903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419B-0A88-F74A-AF88-DC0F1B0F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the final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EB6DE-51B6-9A4C-9DD3-4215EBC7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4B70-E330-C243-B46D-7E6FA4AC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C6B9-202D-9F4E-A450-3C674751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11</a:t>
            </a:fld>
            <a:endParaRPr lang="de-DE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1BC6AD-99A6-6A46-BADB-5F0A627E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  <a:p>
            <a:r>
              <a:rPr lang="en-US" dirty="0"/>
              <a:t>Encoding</a:t>
            </a:r>
          </a:p>
          <a:p>
            <a:endParaRPr lang="en-US" dirty="0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3EB7E642-02A9-E445-A98C-28C43A89A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3128964"/>
            <a:ext cx="10344150" cy="27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2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0802-704D-9E47-8FDC-13A2AF8E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scored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9EAB-98A2-574A-9668-224A4E834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7BA0F-9BEF-304E-8AB9-90C60516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B794C-45F8-9D4A-B99F-0CA1E42E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CE6CC-8C02-8346-B814-A9B1BDE6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12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BFF18B-5A72-914C-B312-AA7B23200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3028950"/>
            <a:ext cx="10299700" cy="29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2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F078-8469-5540-9221-9C47A9C3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scored goals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AB508-23DF-954A-8929-558BAAA4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1F3AB-71C9-B34B-8647-44FC5D19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25363-D9B7-AB40-85F1-12C875D7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D3225-AAA3-1C4B-AB98-D5585F2C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13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07290B-EA04-004E-9260-EEB31260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24" y="2686049"/>
            <a:ext cx="4208463" cy="34909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4FF4D6-7D04-5B40-89BA-B1B55CAB8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712" y="2686049"/>
            <a:ext cx="4510088" cy="2757489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55E5075C-96E3-E648-8740-377111F9D031}"/>
              </a:ext>
            </a:extLst>
          </p:cNvPr>
          <p:cNvSpPr/>
          <p:nvPr/>
        </p:nvSpPr>
        <p:spPr>
          <a:xfrm>
            <a:off x="5186363" y="4001294"/>
            <a:ext cx="1543050" cy="430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3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3CDAE-85B9-432B-A073-625CC0F0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Modeling-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C203DE-84FA-4AA3-AD1D-726A2106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634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Select Modeling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Techniques</a:t>
            </a:r>
            <a:endParaRPr lang="de-DE" b="1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Supervised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Machine</a:t>
            </a:r>
            <a:r>
              <a:rPr lang="de-DE" dirty="0">
                <a:ea typeface="+mn-lt"/>
                <a:cs typeface="+mn-lt"/>
              </a:rPr>
              <a:t> Learning </a:t>
            </a:r>
            <a:r>
              <a:rPr lang="de-DE" dirty="0" err="1">
                <a:ea typeface="+mn-lt"/>
                <a:cs typeface="+mn-lt"/>
              </a:rPr>
              <a:t>Algorithms</a:t>
            </a:r>
            <a:r>
              <a:rPr lang="de-DE" dirty="0">
                <a:ea typeface="+mn-lt"/>
                <a:cs typeface="+mn-lt"/>
              </a:rPr>
              <a:t>: Multi-</a:t>
            </a:r>
            <a:r>
              <a:rPr lang="de-DE" dirty="0" err="1">
                <a:ea typeface="+mn-lt"/>
                <a:cs typeface="+mn-lt"/>
              </a:rPr>
              <a:t>class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classification</a:t>
            </a:r>
            <a:endParaRPr lang="de-DE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Decision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Tree</a:t>
            </a:r>
            <a:r>
              <a:rPr lang="de-DE" dirty="0">
                <a:ea typeface="+mn-lt"/>
                <a:cs typeface="+mn-lt"/>
              </a:rPr>
              <a:t> and </a:t>
            </a:r>
            <a:r>
              <a:rPr lang="de-DE" dirty="0" err="1">
                <a:ea typeface="+mn-lt"/>
                <a:cs typeface="+mn-lt"/>
              </a:rPr>
              <a:t>Neural</a:t>
            </a:r>
            <a:r>
              <a:rPr lang="de-DE" dirty="0">
                <a:ea typeface="+mn-lt"/>
                <a:cs typeface="+mn-lt"/>
              </a:rPr>
              <a:t> Networks</a:t>
            </a: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de-DE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Generate Test Design</a:t>
            </a: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Data Splitting:</a:t>
            </a:r>
            <a:endParaRPr lang="de-DE" u="sng" dirty="0">
              <a:ea typeface="+mn-lt"/>
              <a:cs typeface="+mn-lt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de-DE" sz="1800" dirty="0">
                <a:ea typeface="+mn-lt"/>
                <a:cs typeface="+mn-lt"/>
              </a:rPr>
              <a:t>Training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(70%) and </a:t>
            </a:r>
            <a:r>
              <a:rPr lang="de-DE" sz="1800" dirty="0" err="1">
                <a:ea typeface="+mn-lt"/>
                <a:cs typeface="+mn-lt"/>
              </a:rPr>
              <a:t>test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(30%) not </a:t>
            </a:r>
            <a:r>
              <a:rPr lang="de-DE" sz="1800" dirty="0" err="1">
                <a:ea typeface="+mn-lt"/>
                <a:cs typeface="+mn-lt"/>
              </a:rPr>
              <a:t>shuffled</a:t>
            </a:r>
            <a:endParaRPr lang="de-DE" sz="1800" u="sng" dirty="0" err="1">
              <a:ea typeface="+mn-lt"/>
              <a:cs typeface="+mn-lt"/>
            </a:endParaRPr>
          </a:p>
          <a:p>
            <a:pPr lvl="2">
              <a:buFont typeface="Courier New" panose="020B0604020202020204" pitchFamily="34" charset="0"/>
              <a:buChar char="o"/>
            </a:pPr>
            <a:r>
              <a:rPr lang="de-DE" sz="1800" dirty="0">
                <a:ea typeface="+mn-lt"/>
                <a:cs typeface="+mn-lt"/>
              </a:rPr>
              <a:t>Test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(5%), Training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(80% </a:t>
            </a:r>
            <a:r>
              <a:rPr lang="de-DE" sz="1800" dirty="0" err="1">
                <a:ea typeface="+mn-lt"/>
                <a:cs typeface="+mn-lt"/>
              </a:rPr>
              <a:t>of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the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remaining</a:t>
            </a:r>
            <a:r>
              <a:rPr lang="de-DE" sz="1800" dirty="0">
                <a:ea typeface="+mn-lt"/>
                <a:cs typeface="+mn-lt"/>
              </a:rPr>
              <a:t> 95%) and Validation </a:t>
            </a:r>
            <a:r>
              <a:rPr lang="de-DE" sz="1800" dirty="0" err="1">
                <a:ea typeface="+mn-lt"/>
                <a:cs typeface="+mn-lt"/>
              </a:rPr>
              <a:t>set</a:t>
            </a:r>
            <a:r>
              <a:rPr lang="de-DE" sz="1800" dirty="0">
                <a:ea typeface="+mn-lt"/>
                <a:cs typeface="+mn-lt"/>
              </a:rPr>
              <a:t> (20% </a:t>
            </a:r>
            <a:r>
              <a:rPr lang="de-DE" sz="1800" dirty="0" err="1">
                <a:ea typeface="+mn-lt"/>
                <a:cs typeface="+mn-lt"/>
              </a:rPr>
              <a:t>of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the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remaining</a:t>
            </a:r>
            <a:r>
              <a:rPr lang="de-DE" sz="1800" dirty="0">
                <a:ea typeface="+mn-lt"/>
                <a:cs typeface="+mn-lt"/>
              </a:rPr>
              <a:t> 95%) </a:t>
            </a:r>
            <a:endParaRPr lang="de-DE" sz="1800" u="sng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</a:t>
            </a:r>
            <a:r>
              <a:rPr lang="de-DE" dirty="0" err="1">
                <a:ea typeface="+mn-lt"/>
                <a:cs typeface="+mn-lt"/>
              </a:rPr>
              <a:t>Strategy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Stop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Automated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stop</a:t>
            </a:r>
            <a:r>
              <a:rPr lang="de-DE" dirty="0">
                <a:ea typeface="+mn-lt"/>
                <a:cs typeface="+mn-lt"/>
              </a:rPr>
              <a:t> (0.0001 </a:t>
            </a:r>
            <a:r>
              <a:rPr lang="de-DE" dirty="0" err="1">
                <a:ea typeface="+mn-lt"/>
                <a:cs typeface="+mn-lt"/>
              </a:rPr>
              <a:t>loss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improve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or</a:t>
            </a:r>
            <a:r>
              <a:rPr lang="de-DE" dirty="0">
                <a:ea typeface="+mn-lt"/>
                <a:cs typeface="+mn-lt"/>
              </a:rPr>
              <a:t> 1000 </a:t>
            </a:r>
            <a:r>
              <a:rPr lang="de-DE" dirty="0" err="1">
                <a:ea typeface="+mn-lt"/>
                <a:cs typeface="+mn-lt"/>
              </a:rPr>
              <a:t>epochs</a:t>
            </a:r>
            <a:r>
              <a:rPr lang="de-DE" dirty="0">
                <a:ea typeface="+mn-lt"/>
                <a:cs typeface="+mn-lt"/>
              </a:rPr>
              <a:t>)</a:t>
            </a:r>
          </a:p>
          <a:p>
            <a:pPr lvl="1">
              <a:buFont typeface="Wingdings" panose="020B0604020202020204" pitchFamily="34" charset="0"/>
              <a:buChar char="q"/>
            </a:pPr>
            <a:r>
              <a:rPr lang="de-DE" dirty="0">
                <a:ea typeface="+mn-lt"/>
                <a:cs typeface="+mn-lt"/>
              </a:rPr>
              <a:t> Test </a:t>
            </a:r>
            <a:r>
              <a:rPr lang="de-DE" dirty="0" err="1">
                <a:ea typeface="+mn-lt"/>
                <a:cs typeface="+mn-lt"/>
              </a:rPr>
              <a:t>Criteria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Accuracy</a:t>
            </a:r>
            <a:r>
              <a:rPr lang="de-DE" dirty="0">
                <a:ea typeface="+mn-lt"/>
                <a:cs typeface="+mn-lt"/>
              </a:rPr>
              <a:t> </a:t>
            </a: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de-DE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de-DE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de-DE" dirty="0">
              <a:solidFill>
                <a:srgbClr val="203864"/>
              </a:solidFill>
              <a:ea typeface="+mn-lt"/>
              <a:cs typeface="+mn-lt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22A82-2F11-4030-BE68-FD13CE64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EDC4C-634C-4533-8D15-E7B86D3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1D9A2-6731-4CBF-9910-0F661587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19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63DE-30A3-4908-9E6F-440739B2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b="1" dirty="0">
                <a:ea typeface="+mj-lt"/>
                <a:cs typeface="+mj-lt"/>
              </a:rPr>
            </a:br>
            <a:r>
              <a:rPr lang="de-DE" b="1" dirty="0"/>
              <a:t>3. Modeling-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1F55-8E3C-4A72-AFA7-D42A10B2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3.  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</a:t>
            </a:r>
            <a:r>
              <a:rPr lang="de-DE" b="1" dirty="0" err="1">
                <a:solidFill>
                  <a:schemeClr val="accent1">
                    <a:lumMod val="50000"/>
                  </a:schemeClr>
                </a:solidFill>
                <a:cs typeface="Calibri"/>
              </a:rPr>
              <a:t>Build</a:t>
            </a:r>
            <a:r>
              <a:rPr lang="de-DE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 Models</a:t>
            </a:r>
            <a:endParaRPr lang="en-US" b="1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r>
              <a:rPr lang="de-DE" sz="2600" u="sng" dirty="0">
                <a:cs typeface="Calibri"/>
              </a:rPr>
              <a:t> </a:t>
            </a:r>
            <a:r>
              <a:rPr lang="de-DE" sz="2600" u="sng" dirty="0" err="1">
                <a:cs typeface="Calibri"/>
              </a:rPr>
              <a:t>Decision</a:t>
            </a:r>
            <a:r>
              <a:rPr lang="de-DE" sz="2600" u="sng" dirty="0">
                <a:cs typeface="Calibri"/>
              </a:rPr>
              <a:t> </a:t>
            </a:r>
            <a:r>
              <a:rPr lang="de-DE" sz="2600" u="sng" dirty="0" err="1">
                <a:cs typeface="Calibri"/>
              </a:rPr>
              <a:t>Tree</a:t>
            </a:r>
            <a:endParaRPr lang="de-DE" sz="2600" u="sng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Dataset: </a:t>
            </a:r>
            <a:r>
              <a:rPr lang="de-DE" sz="2400" dirty="0">
                <a:ea typeface="+mn-lt"/>
                <a:cs typeface="+mn-lt"/>
              </a:rPr>
              <a:t>First </a:t>
            </a:r>
            <a:r>
              <a:rPr lang="de-DE" sz="2400" dirty="0" err="1">
                <a:ea typeface="+mn-lt"/>
                <a:cs typeface="+mn-lt"/>
              </a:rPr>
              <a:t>sliding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window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option</a:t>
            </a:r>
            <a:r>
              <a:rPr lang="de-DE" sz="2400" dirty="0">
                <a:ea typeface="+mn-lt"/>
                <a:cs typeface="+mn-lt"/>
              </a:rPr>
              <a:t> (13 </a:t>
            </a:r>
            <a:r>
              <a:rPr lang="de-DE" sz="2400" dirty="0" err="1">
                <a:ea typeface="+mn-lt"/>
                <a:cs typeface="+mn-lt"/>
              </a:rPr>
              <a:t>features</a:t>
            </a:r>
            <a:r>
              <a:rPr lang="de-DE" sz="2400" dirty="0">
                <a:ea typeface="+mn-lt"/>
                <a:cs typeface="+mn-lt"/>
              </a:rPr>
              <a:t>)</a:t>
            </a: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cs typeface="Calibri"/>
              </a:rPr>
              <a:t>Depth </a:t>
            </a:r>
            <a:r>
              <a:rPr lang="de-DE" sz="2400" dirty="0" err="1">
                <a:cs typeface="Calibri"/>
              </a:rPr>
              <a:t>of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the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tree</a:t>
            </a:r>
            <a:r>
              <a:rPr lang="de-DE" sz="2400" dirty="0">
                <a:cs typeface="Calibri"/>
              </a:rPr>
              <a:t>: 4</a:t>
            </a: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err="1">
                <a:cs typeface="Calibri"/>
              </a:rPr>
              <a:t>Accuracy</a:t>
            </a:r>
            <a:r>
              <a:rPr lang="de-DE" sz="2400" dirty="0">
                <a:cs typeface="Calibri"/>
              </a:rPr>
              <a:t>: 52.95%</a:t>
            </a:r>
            <a:endParaRPr lang="de-DE" sz="2400" dirty="0">
              <a:solidFill>
                <a:srgbClr val="000000"/>
              </a:solidFill>
              <a:cs typeface="Calibri"/>
            </a:endParaRPr>
          </a:p>
          <a:p>
            <a:pPr marL="914400" lvl="2" indent="0">
              <a:buNone/>
            </a:pPr>
            <a:endParaRPr lang="de-DE" dirty="0">
              <a:solidFill>
                <a:srgbClr val="000000"/>
              </a:solidFill>
              <a:cs typeface="Calibri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27744-DF30-41FE-9EE5-A37323F6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24BF-1467-49D5-A6A6-918AE46E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2A49-6EB0-4007-BD6A-B88FECDB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15</a:t>
            </a:fld>
            <a:endParaRPr lang="de-DE"/>
          </a:p>
        </p:txBody>
      </p:sp>
      <p:pic>
        <p:nvPicPr>
          <p:cNvPr id="7" name="Picture 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B231408-DE64-4C5C-873A-AAA3D5E7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5" y="3882887"/>
            <a:ext cx="12028714" cy="22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31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ABD6-54D4-4886-9758-F4B5C110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Modeling-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C6C8-0AFA-4B9C-8706-130A7982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,Sans-Serif" panose="020B0604020202020204" pitchFamily="34" charset="0"/>
              <a:buChar char="q"/>
            </a:pPr>
            <a:r>
              <a:rPr lang="de-DE" sz="2600" u="sng" dirty="0">
                <a:ea typeface="+mn-lt"/>
                <a:cs typeface="+mn-lt"/>
              </a:rPr>
              <a:t> Multi-</a:t>
            </a:r>
            <a:r>
              <a:rPr lang="de-DE" sz="2600" u="sng" err="1">
                <a:ea typeface="+mn-lt"/>
                <a:cs typeface="+mn-lt"/>
              </a:rPr>
              <a:t>layer</a:t>
            </a:r>
            <a:r>
              <a:rPr lang="de-DE" sz="2600" u="sng" dirty="0">
                <a:ea typeface="+mn-lt"/>
                <a:cs typeface="+mn-lt"/>
              </a:rPr>
              <a:t> </a:t>
            </a:r>
            <a:r>
              <a:rPr lang="de-DE" sz="2600" u="sng" err="1">
                <a:ea typeface="+mn-lt"/>
                <a:cs typeface="+mn-lt"/>
              </a:rPr>
              <a:t>Perceptron</a:t>
            </a:r>
            <a:endParaRPr lang="de-DE" sz="2600" u="sng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Dataset: </a:t>
            </a:r>
            <a:r>
              <a:rPr lang="de-DE" sz="2400" dirty="0">
                <a:cs typeface="Calibri"/>
              </a:rPr>
              <a:t>First </a:t>
            </a:r>
            <a:r>
              <a:rPr lang="de-DE" sz="2400" dirty="0" err="1">
                <a:cs typeface="Calibri"/>
              </a:rPr>
              <a:t>sliding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window</a:t>
            </a:r>
            <a:r>
              <a:rPr lang="de-DE" sz="2400" dirty="0">
                <a:cs typeface="Calibri"/>
              </a:rPr>
              <a:t> </a:t>
            </a:r>
            <a:r>
              <a:rPr lang="de-DE" sz="2400" dirty="0" err="1">
                <a:cs typeface="Calibri"/>
              </a:rPr>
              <a:t>option</a:t>
            </a:r>
            <a:r>
              <a:rPr lang="de-DE" sz="2400" dirty="0">
                <a:cs typeface="Calibri"/>
              </a:rPr>
              <a:t> (13 </a:t>
            </a:r>
            <a:r>
              <a:rPr lang="de-DE" sz="2400" dirty="0" err="1">
                <a:cs typeface="Calibri"/>
              </a:rPr>
              <a:t>features</a:t>
            </a:r>
            <a:r>
              <a:rPr lang="de-DE" sz="2400" dirty="0">
                <a:cs typeface="Calibri"/>
              </a:rPr>
              <a:t>)</a:t>
            </a:r>
            <a:endParaRPr lang="en-US" sz="240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Hidden </a:t>
            </a:r>
            <a:r>
              <a:rPr lang="de-DE" sz="2400" dirty="0" err="1">
                <a:ea typeface="+mn-lt"/>
                <a:cs typeface="+mn-lt"/>
              </a:rPr>
              <a:t>layers</a:t>
            </a:r>
            <a:r>
              <a:rPr lang="de-DE" sz="2400" dirty="0">
                <a:ea typeface="+mn-lt"/>
                <a:cs typeface="+mn-lt"/>
              </a:rPr>
              <a:t>: 2(52,32 </a:t>
            </a:r>
            <a:r>
              <a:rPr lang="de-DE" sz="2400" dirty="0" err="1">
                <a:ea typeface="+mn-lt"/>
                <a:cs typeface="+mn-lt"/>
              </a:rPr>
              <a:t>neurons</a:t>
            </a:r>
            <a:r>
              <a:rPr lang="de-DE" sz="2400" dirty="0">
                <a:ea typeface="+mn-lt"/>
                <a:cs typeface="+mn-lt"/>
              </a:rPr>
              <a:t>)</a:t>
            </a:r>
            <a:endParaRPr lang="en-US" sz="240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Output </a:t>
            </a:r>
            <a:r>
              <a:rPr lang="de-DE" sz="2400" dirty="0" err="1">
                <a:ea typeface="+mn-lt"/>
                <a:cs typeface="+mn-lt"/>
              </a:rPr>
              <a:t>layer</a:t>
            </a:r>
            <a:r>
              <a:rPr lang="de-DE" sz="2400" dirty="0">
                <a:ea typeface="+mn-lt"/>
                <a:cs typeface="+mn-lt"/>
              </a:rPr>
              <a:t>: 3 </a:t>
            </a:r>
            <a:r>
              <a:rPr lang="de-DE" sz="2400" dirty="0" err="1">
                <a:ea typeface="+mn-lt"/>
                <a:cs typeface="+mn-lt"/>
              </a:rPr>
              <a:t>neurons</a:t>
            </a:r>
            <a:endParaRPr lang="de-DE" sz="2400" dirty="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</a:t>
            </a:r>
            <a:r>
              <a:rPr lang="de-DE" sz="2400" dirty="0" err="1">
                <a:ea typeface="+mn-lt"/>
                <a:cs typeface="+mn-lt"/>
              </a:rPr>
              <a:t>Activation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functions</a:t>
            </a:r>
            <a:r>
              <a:rPr lang="de-DE" sz="2400" dirty="0">
                <a:ea typeface="+mn-lt"/>
                <a:cs typeface="+mn-lt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sigmoid</a:t>
            </a:r>
            <a:r>
              <a:rPr lang="de-DE" sz="2400" dirty="0">
                <a:ea typeface="+mn-lt"/>
                <a:cs typeface="+mn-lt"/>
              </a:rPr>
              <a:t> and </a:t>
            </a:r>
            <a:r>
              <a:rPr lang="de-DE" sz="2400" dirty="0" err="1">
                <a:ea typeface="+mn-lt"/>
                <a:cs typeface="+mn-lt"/>
              </a:rPr>
              <a:t>softmax</a:t>
            </a:r>
            <a:endParaRPr lang="de-DE" sz="240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Optimizer: </a:t>
            </a:r>
            <a:r>
              <a:rPr lang="de-DE" sz="2400" dirty="0" err="1">
                <a:ea typeface="+mn-lt"/>
                <a:cs typeface="+mn-lt"/>
              </a:rPr>
              <a:t>stochastic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gradient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descent</a:t>
            </a:r>
            <a:endParaRPr lang="de-DE" sz="2400">
              <a:ea typeface="+mn-lt"/>
              <a:cs typeface="+mn-lt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</a:t>
            </a:r>
            <a:r>
              <a:rPr lang="de-DE" sz="2400" dirty="0" err="1">
                <a:ea typeface="+mn-lt"/>
                <a:cs typeface="+mn-lt"/>
              </a:rPr>
              <a:t>Accuracy</a:t>
            </a:r>
            <a:r>
              <a:rPr lang="de-DE" sz="2400" dirty="0">
                <a:ea typeface="+mn-lt"/>
                <a:cs typeface="+mn-lt"/>
              </a:rPr>
              <a:t>: 53.45% </a:t>
            </a:r>
            <a:r>
              <a:rPr lang="de-DE" sz="2400" dirty="0" err="1">
                <a:ea typeface="+mn-lt"/>
                <a:cs typeface="+mn-lt"/>
              </a:rPr>
              <a:t>for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training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dataset</a:t>
            </a:r>
            <a:r>
              <a:rPr lang="de-DE" sz="2400" dirty="0">
                <a:ea typeface="+mn-lt"/>
                <a:cs typeface="+mn-lt"/>
              </a:rPr>
              <a:t> and 52.77% </a:t>
            </a:r>
            <a:r>
              <a:rPr lang="de-DE" sz="2400" dirty="0" err="1">
                <a:ea typeface="+mn-lt"/>
                <a:cs typeface="+mn-lt"/>
              </a:rPr>
              <a:t>for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testing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dataset</a:t>
            </a:r>
            <a:endParaRPr lang="de-DE" sz="2400" dirty="0">
              <a:cs typeface="Calibri"/>
            </a:endParaRPr>
          </a:p>
          <a:p>
            <a:pPr lvl="2">
              <a:buFont typeface="Wingdings,Sans-Serif" panose="020B0604020202020204" pitchFamily="34" charset="0"/>
              <a:buChar char="ü"/>
            </a:pPr>
            <a:endParaRPr lang="de-DE" dirty="0">
              <a:cs typeface="Calibri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endParaRPr lang="de-DE" b="1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B566-C78B-43C1-BB87-20292B3F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D4570-BC54-428E-B394-6E0C57AD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4037-644F-4C6F-B1C7-C0760730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40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8E4F-5184-4B43-A241-F5663F63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Modeling-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C43-3C76-44A7-8EB8-D6AB0D5B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,Sans-Serif" panose="020B0604020202020204" pitchFamily="34" charset="0"/>
              <a:buChar char="q"/>
            </a:pPr>
            <a:r>
              <a:rPr lang="de-DE" sz="2600" u="sng" dirty="0">
                <a:cs typeface="Calibri"/>
              </a:rPr>
              <a:t> Keras </a:t>
            </a:r>
            <a:r>
              <a:rPr lang="de-DE" sz="2600" u="sng" dirty="0" err="1">
                <a:cs typeface="Calibri"/>
              </a:rPr>
              <a:t>Sequential</a:t>
            </a:r>
            <a:r>
              <a:rPr lang="de-DE" sz="2600" u="sng" dirty="0">
                <a:cs typeface="Calibri"/>
              </a:rPr>
              <a:t> </a:t>
            </a:r>
            <a:r>
              <a:rPr lang="de-DE" sz="2600" u="sng" dirty="0" err="1">
                <a:ea typeface="+mn-lt"/>
                <a:cs typeface="+mn-lt"/>
              </a:rPr>
              <a:t>Neural</a:t>
            </a:r>
            <a:r>
              <a:rPr lang="de-DE" sz="2600" u="sng" dirty="0">
                <a:ea typeface="+mn-lt"/>
                <a:cs typeface="+mn-lt"/>
              </a:rPr>
              <a:t> Network</a:t>
            </a:r>
            <a:endParaRPr lang="en-US" sz="2600" u="sng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200" dirty="0">
                <a:ea typeface="+mn-lt"/>
                <a:cs typeface="+mn-lt"/>
              </a:rPr>
              <a:t> </a:t>
            </a:r>
            <a:r>
              <a:rPr lang="de-DE" sz="2400" dirty="0">
                <a:ea typeface="+mn-lt"/>
                <a:cs typeface="+mn-lt"/>
              </a:rPr>
              <a:t>Different </a:t>
            </a:r>
            <a:r>
              <a:rPr lang="de-DE" sz="2400" dirty="0" err="1">
                <a:ea typeface="+mn-lt"/>
                <a:cs typeface="+mn-lt"/>
              </a:rPr>
              <a:t>depths</a:t>
            </a:r>
            <a:r>
              <a:rPr lang="de-DE" sz="2400" dirty="0">
                <a:ea typeface="+mn-lt"/>
                <a:cs typeface="+mn-lt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from</a:t>
            </a:r>
            <a:r>
              <a:rPr lang="de-DE" sz="2400" dirty="0">
                <a:ea typeface="+mn-lt"/>
                <a:cs typeface="+mn-lt"/>
              </a:rPr>
              <a:t> 1 </a:t>
            </a:r>
            <a:r>
              <a:rPr lang="de-DE" sz="2400" dirty="0" err="1">
                <a:ea typeface="+mn-lt"/>
                <a:cs typeface="+mn-lt"/>
              </a:rPr>
              <a:t>to</a:t>
            </a:r>
            <a:r>
              <a:rPr lang="de-DE" sz="2400" dirty="0">
                <a:ea typeface="+mn-lt"/>
                <a:cs typeface="+mn-lt"/>
              </a:rPr>
              <a:t> 4 </a:t>
            </a:r>
            <a:r>
              <a:rPr lang="de-DE" sz="2400" dirty="0" err="1">
                <a:ea typeface="+mn-lt"/>
                <a:cs typeface="+mn-lt"/>
              </a:rPr>
              <a:t>hidden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layers</a:t>
            </a:r>
            <a:endParaRPr lang="de-DE" sz="2400" u="sng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 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Activation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functions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ReLU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and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Softmax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(last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layer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, multi-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class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classification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)</a:t>
            </a: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 Optimizer: Adam</a:t>
            </a: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Optimizations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gradual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reduction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of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learning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rate,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batch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size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optimized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for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GPUs,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patience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of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 200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epochs</a:t>
            </a:r>
            <a:endParaRPr lang="de-DE" sz="24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solidFill>
                  <a:srgbClr val="000000"/>
                </a:solidFill>
                <a:cs typeface="Calibri"/>
              </a:rPr>
              <a:t> Loss </a:t>
            </a:r>
            <a:r>
              <a:rPr lang="de-DE" sz="2400" dirty="0" err="1">
                <a:solidFill>
                  <a:srgbClr val="000000"/>
                </a:solidFill>
                <a:cs typeface="Calibri"/>
              </a:rPr>
              <a:t>function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Sparse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Categorical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Crossentropy</a:t>
            </a:r>
            <a:r>
              <a:rPr lang="de-DE" sz="2400" dirty="0">
                <a:ea typeface="+mn-lt"/>
                <a:cs typeface="+mn-lt"/>
              </a:rPr>
              <a:t> (due </a:t>
            </a:r>
            <a:r>
              <a:rPr lang="de-DE" sz="2400" dirty="0" err="1">
                <a:ea typeface="+mn-lt"/>
                <a:cs typeface="+mn-lt"/>
              </a:rPr>
              <a:t>to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class-encoding</a:t>
            </a:r>
            <a:r>
              <a:rPr lang="de-DE" sz="2400" dirty="0">
                <a:ea typeface="+mn-lt"/>
                <a:cs typeface="+mn-lt"/>
              </a:rPr>
              <a:t>)</a:t>
            </a:r>
            <a:endParaRPr lang="de-DE" sz="24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Regularization techniques </a:t>
            </a:r>
            <a:r>
              <a:rPr lang="de-DE" sz="2400" dirty="0">
                <a:ea typeface="+mn-lt"/>
                <a:cs typeface="+mn-lt"/>
              </a:rPr>
              <a:t>: </a:t>
            </a:r>
            <a:r>
              <a:rPr lang="de-DE" sz="2400" dirty="0" err="1">
                <a:ea typeface="+mn-lt"/>
                <a:cs typeface="+mn-lt"/>
              </a:rPr>
              <a:t>weight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regularization (</a:t>
            </a:r>
            <a:r>
              <a:rPr lang="de-DE" sz="2400" dirty="0">
                <a:ea typeface="+mn-lt"/>
                <a:cs typeface="+mn-lt"/>
              </a:rPr>
              <a:t>L2) and/</a:t>
            </a:r>
            <a:r>
              <a:rPr lang="de-DE" sz="2400" dirty="0" err="1">
                <a:ea typeface="+mn-lt"/>
                <a:cs typeface="+mn-lt"/>
              </a:rPr>
              <a:t>or</a:t>
            </a:r>
            <a:r>
              <a:rPr lang="de-DE" sz="2400" dirty="0">
                <a:ea typeface="+mn-lt"/>
                <a:cs typeface="+mn-lt"/>
              </a:rPr>
              <a:t> </a:t>
            </a:r>
            <a:r>
              <a:rPr lang="de-DE" sz="2400" dirty="0" err="1">
                <a:ea typeface="+mn-lt"/>
                <a:cs typeface="+mn-lt"/>
              </a:rPr>
              <a:t>dropout</a:t>
            </a:r>
            <a:endParaRPr lang="de-DE" sz="24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r>
              <a:rPr lang="de-DE" sz="2400" dirty="0" err="1">
                <a:solidFill>
                  <a:srgbClr val="000000"/>
                </a:solidFill>
                <a:cs typeface="Calibri"/>
              </a:rPr>
              <a:t>Accuracy</a:t>
            </a:r>
            <a:r>
              <a:rPr lang="de-DE" sz="2400" dirty="0">
                <a:solidFill>
                  <a:srgbClr val="000000"/>
                </a:solidFill>
                <a:cs typeface="Calibri"/>
              </a:rPr>
              <a:t>: </a:t>
            </a:r>
            <a:r>
              <a:rPr lang="de-DE" sz="2400" dirty="0">
                <a:ea typeface="+mn-lt"/>
                <a:cs typeface="+mn-lt"/>
              </a:rPr>
              <a:t>56.25% </a:t>
            </a:r>
          </a:p>
          <a:p>
            <a:pPr marL="914400" lvl="2" indent="0">
              <a:buNone/>
            </a:pPr>
            <a:r>
              <a:rPr lang="de-DE" sz="2400" b="1" dirty="0">
                <a:solidFill>
                  <a:srgbClr val="FF0000"/>
                </a:solidFill>
                <a:ea typeface="+mn-lt"/>
                <a:cs typeface="+mn-lt"/>
              </a:rPr>
              <a:t>Problem: </a:t>
            </a:r>
            <a:r>
              <a:rPr lang="de-DE" sz="2400" b="1" dirty="0" err="1">
                <a:solidFill>
                  <a:srgbClr val="FF0000"/>
                </a:solidFill>
                <a:ea typeface="+mn-lt"/>
                <a:cs typeface="+mn-lt"/>
              </a:rPr>
              <a:t>Predict</a:t>
            </a:r>
            <a:r>
              <a:rPr lang="de-DE" sz="2400" b="1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de-DE" sz="2400" b="1" dirty="0" err="1">
                <a:solidFill>
                  <a:srgbClr val="FF0000"/>
                </a:solidFill>
                <a:ea typeface="+mn-lt"/>
                <a:cs typeface="+mn-lt"/>
              </a:rPr>
              <a:t>only</a:t>
            </a:r>
            <a:r>
              <a:rPr lang="de-DE" sz="2400" b="1" dirty="0">
                <a:solidFill>
                  <a:srgbClr val="FF0000"/>
                </a:solidFill>
                <a:ea typeface="+mn-lt"/>
                <a:cs typeface="+mn-lt"/>
              </a:rPr>
              <a:t> 2 </a:t>
            </a:r>
            <a:r>
              <a:rPr lang="de-DE" sz="2400" b="1" dirty="0" err="1">
                <a:solidFill>
                  <a:srgbClr val="FF0000"/>
                </a:solidFill>
                <a:ea typeface="+mn-lt"/>
                <a:cs typeface="+mn-lt"/>
              </a:rPr>
              <a:t>classes</a:t>
            </a:r>
            <a:endParaRPr lang="de-DE" sz="2400" b="1" dirty="0">
              <a:solidFill>
                <a:srgbClr val="FF0000"/>
              </a:solidFill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ü"/>
            </a:pPr>
            <a:endParaRPr lang="de-DE" sz="2200" dirty="0">
              <a:solidFill>
                <a:srgbClr val="000000"/>
              </a:solidFill>
              <a:cs typeface="Calibri"/>
            </a:endParaRPr>
          </a:p>
          <a:p>
            <a:pPr lvl="1">
              <a:buFont typeface="Wingdings,Sans-Serif" panose="020B0604020202020204" pitchFamily="34" charset="0"/>
              <a:buChar char="q"/>
            </a:pPr>
            <a:endParaRPr lang="de-DE" dirty="0">
              <a:solidFill>
                <a:srgbClr val="000000"/>
              </a:solidFill>
              <a:cs typeface="Calibri"/>
            </a:endParaRPr>
          </a:p>
          <a:p>
            <a:pPr>
              <a:buFont typeface="Wingdings,Sans-Serif" panose="020B0604020202020204" pitchFamily="34" charset="0"/>
              <a:buChar char="q"/>
            </a:pPr>
            <a:endParaRPr lang="de-DE" dirty="0">
              <a:solidFill>
                <a:srgbClr val="203864"/>
              </a:solidFill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1D258-E6B3-4A09-A483-4199F7ED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F5D5-5BCF-4561-B04B-FD38EEDB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B2A8-C7A7-400D-B8CF-390EA609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17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BC5D-37A2-004C-9376-EABCE19B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3. Modeling- </a:t>
            </a:r>
            <a:r>
              <a:rPr lang="de-DE" b="1" dirty="0" err="1"/>
              <a:t>Predicting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8496-1CD0-2A4C-9F97-18865E3B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Improvements: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Better Normalization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No Early step out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Test Accuracy: 51.14%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Problem Solved: Predict 3 classes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AFA6-BD4A-794C-BAC7-36ADFA66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FF0C-5B78-E447-AA50-5E4F03F5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7BC40-B826-3943-A9B2-863912AA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18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40264-04A3-8F43-9508-9746CDE69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31" y="1870075"/>
            <a:ext cx="4402138" cy="371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57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2EF9-7E30-BF43-A0CE-B6BA7F97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Modeling- Predicting the goals</a:t>
            </a:r>
            <a:br>
              <a:rPr lang="en-US" dirty="0"/>
            </a:br>
            <a:r>
              <a:rPr lang="en-US" dirty="0"/>
              <a:t>(Using Scikit)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EF918-CD77-A447-9195-A0943192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Multi-Output Regressor: </a:t>
            </a:r>
            <a:r>
              <a:rPr lang="en-US" dirty="0"/>
              <a:t>Gradient Boosting Regressor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Criteria: 79% (Home: 77%, Away:81%)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Decision Tree Regressor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76%, Away:78%)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Random Forest Regressor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75%, Away:79%)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Regressor: </a:t>
            </a:r>
            <a:r>
              <a:rPr lang="en-US" dirty="0"/>
              <a:t>Solver Adam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79% (Home: 78%, Away:80%)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MLP Regressor: </a:t>
            </a:r>
            <a:r>
              <a:rPr lang="en-US" dirty="0"/>
              <a:t>Solver SGD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 : 77% (Home: 75%, Away:79%)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4FF7B-E299-3A4B-8E33-04296342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D021F-BD94-ED4C-8615-0445AB48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71821-2DE4-914B-AC74-FB5B5D00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71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03A1C-3C7D-4F08-AA46-CCF513DE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903FB-8364-4E7B-8B22-DE3FC68F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soccer</a:t>
            </a:r>
            <a:r>
              <a:rPr lang="de-DE" dirty="0"/>
              <a:t> </a:t>
            </a:r>
            <a:r>
              <a:rPr lang="de-DE" dirty="0" err="1"/>
              <a:t>games</a:t>
            </a:r>
            <a:endParaRPr lang="de-DE" dirty="0">
              <a:cs typeface="Calibri"/>
            </a:endParaRPr>
          </a:p>
          <a:p>
            <a:pPr lvl="1"/>
            <a:r>
              <a:rPr lang="de-DE" dirty="0">
                <a:cs typeface="Calibri"/>
              </a:rPr>
              <a:t>Goals</a:t>
            </a:r>
            <a:endParaRPr lang="de-DE" dirty="0"/>
          </a:p>
          <a:p>
            <a:pPr lvl="1"/>
            <a:r>
              <a:rPr lang="de-DE" dirty="0">
                <a:ea typeface="+mn-lt"/>
                <a:cs typeface="+mn-lt"/>
              </a:rPr>
              <a:t>Data </a:t>
            </a:r>
            <a:r>
              <a:rPr lang="de-DE" dirty="0" err="1">
                <a:ea typeface="+mn-lt"/>
                <a:cs typeface="+mn-lt"/>
              </a:rPr>
              <a:t>Profiling</a:t>
            </a:r>
            <a:endParaRPr lang="de-DE" dirty="0" err="1"/>
          </a:p>
          <a:p>
            <a:pPr lvl="1"/>
            <a:r>
              <a:rPr lang="de-DE" dirty="0"/>
              <a:t>Data </a:t>
            </a:r>
            <a:r>
              <a:rPr lang="de-DE" dirty="0" err="1"/>
              <a:t>Pre</a:t>
            </a:r>
            <a:r>
              <a:rPr lang="de-DE" dirty="0"/>
              <a:t>-Processing</a:t>
            </a:r>
          </a:p>
          <a:p>
            <a:pPr lvl="1"/>
            <a:r>
              <a:rPr lang="de-DE" dirty="0"/>
              <a:t>Modeling</a:t>
            </a:r>
          </a:p>
          <a:p>
            <a:pPr lvl="1"/>
            <a:r>
              <a:rPr lang="de-DE" dirty="0"/>
              <a:t>Evaluation</a:t>
            </a:r>
          </a:p>
          <a:p>
            <a:pPr lvl="1"/>
            <a:r>
              <a:rPr lang="de-DE" dirty="0" err="1"/>
              <a:t>Deployment</a:t>
            </a:r>
            <a:endParaRPr lang="de-DE" dirty="0"/>
          </a:p>
          <a:p>
            <a:pPr lvl="1"/>
            <a:r>
              <a:rPr lang="de-DE" dirty="0" err="1"/>
              <a:t>Conclusion</a:t>
            </a:r>
            <a:r>
              <a:rPr lang="de-DE" dirty="0"/>
              <a:t> &amp; Outlook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0CED9-646A-4EAD-8D37-D57176C9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3174-C04E-4692-B781-48D66986E0F3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4776A-0A1D-45E5-8EFB-55A8CACA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2A303F-A077-40A3-AFAC-E5A88D4E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610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C95B-C883-E549-BE75-346DB807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05800" cy="1325563"/>
          </a:xfrm>
        </p:spPr>
        <p:txBody>
          <a:bodyPr/>
          <a:lstStyle/>
          <a:p>
            <a:r>
              <a:rPr lang="en-US" dirty="0"/>
              <a:t>Modeling- Predicting the goals (using Keras)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BD12-4ECB-FD41-9333-E0F1B5E15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ANN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21 features in Input layer, 3 Hidden layers (30,20,10) and Output layer (2)</a:t>
            </a:r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IN" dirty="0"/>
              <a:t>Test Accuracy: 47 %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Quality Criteria: 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Training: 79% (Home: 78%, Away:80%)</a:t>
            </a:r>
          </a:p>
          <a:p>
            <a:pPr marL="1200150" lvl="2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Test: 78% (Home: 77%, Away:80%)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AB5A6-A4C9-B34B-84D8-BBC2E62C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8D1A9-D7D9-F340-A8A7-9406C37F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65B65-FB02-F44B-BDDB-61AE51D5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20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BC9EE-54AB-284E-BBD7-315F0E334D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2778189"/>
            <a:ext cx="4529138" cy="339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37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Multi-Class Classification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1F06-C981-4372-9313-3438B46A69C0}" type="datetime4">
              <a:rPr lang="de-DE" smtClean="0"/>
              <a:t>8. Juli 2020</a:t>
            </a:fld>
            <a:endParaRPr lang="de-D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9026"/>
            <a:ext cx="9647930" cy="34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39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Multi-Class Classification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Soccer Team</a:t>
            </a:r>
            <a:endParaRPr lang="de-D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1F06-C981-4372-9313-3438B46A69C0}" type="datetime4">
              <a:rPr lang="de-DE" smtClean="0"/>
              <a:t>8. Juli 2020</a:t>
            </a:fld>
            <a:endParaRPr lang="de-D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7514"/>
            <a:ext cx="4876800" cy="32721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7514"/>
            <a:ext cx="5035749" cy="3272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69968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GB" b="1" dirty="0"/>
              <a:t>Quality Test Accuracy:</a:t>
            </a:r>
            <a:r>
              <a:rPr lang="en-GB" dirty="0"/>
              <a:t> 80%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GB" b="1" dirty="0"/>
              <a:t>Test Accuracy: </a:t>
            </a:r>
            <a:r>
              <a:rPr lang="en-GB" dirty="0"/>
              <a:t>34%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7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Round predicted value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361116"/>
              </p:ext>
            </p:extLst>
          </p:nvPr>
        </p:nvGraphicFramePr>
        <p:xfrm>
          <a:off x="838200" y="1750635"/>
          <a:ext cx="10515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260">
                <a:tc>
                  <a:txBody>
                    <a:bodyPr/>
                    <a:lstStyle/>
                    <a:p>
                      <a:r>
                        <a:rPr lang="en-US" dirty="0"/>
                        <a:t>Predicted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 predicted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Decoded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r>
                        <a:rPr lang="en-US" dirty="0"/>
                        <a:t>[-1,</a:t>
                      </a:r>
                      <a:r>
                        <a:rPr lang="en-US" baseline="0" dirty="0"/>
                        <a:t> -0.75]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[-0.67,</a:t>
                      </a:r>
                      <a:r>
                        <a:rPr lang="en-US" baseline="0" dirty="0"/>
                        <a:t> -0.33]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[-0.33,</a:t>
                      </a:r>
                      <a:r>
                        <a:rPr lang="en-US" baseline="0" dirty="0"/>
                        <a:t> 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[0,0.33]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54426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[0.33,</a:t>
                      </a:r>
                      <a:r>
                        <a:rPr lang="en-US" baseline="0" dirty="0"/>
                        <a:t> 0.67]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[0.67, </a:t>
                      </a:r>
                      <a:r>
                        <a:rPr lang="en-US" baseline="0" dirty="0"/>
                        <a:t>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990600" y="431095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Round and decode the predicted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Decode the original value</a:t>
            </a:r>
            <a:br>
              <a:rPr lang="en-US" sz="2200" dirty="0"/>
            </a:br>
            <a:endParaRPr lang="en-US" sz="22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sz="2200" dirty="0"/>
              <a:t>Compare them =&gt; </a:t>
            </a:r>
            <a:r>
              <a:rPr lang="en-US" sz="2400" b="1" dirty="0"/>
              <a:t>Quality Criteria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8229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Quality Criteria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Based on Degree difference:</a:t>
            </a:r>
            <a:endParaRPr lang="en-US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r>
              <a:rPr lang="en-US" dirty="0"/>
              <a:t> abs (</a:t>
            </a:r>
            <a:r>
              <a:rPr lang="en-US" dirty="0" err="1"/>
              <a:t>yoriginal_home</a:t>
            </a:r>
            <a:r>
              <a:rPr lang="en-US" dirty="0"/>
              <a:t> – </a:t>
            </a:r>
            <a:r>
              <a:rPr lang="en-US" dirty="0" err="1"/>
              <a:t>ypred_home</a:t>
            </a:r>
            <a:r>
              <a:rPr lang="en-US" dirty="0"/>
              <a:t>)</a:t>
            </a: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742950" lvl="1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►"/>
            </a:pPr>
            <a:endParaRPr lang="en-US" b="1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▌"/>
            </a:pPr>
            <a:r>
              <a:rPr lang="en-US" b="1" dirty="0"/>
              <a:t>The final result:</a:t>
            </a:r>
            <a:r>
              <a:rPr lang="en-US" dirty="0"/>
              <a:t> </a:t>
            </a:r>
            <a:r>
              <a:rPr lang="en-US" sz="2100" dirty="0"/>
              <a:t>(degree difference home goals + degree difference away goals) /2 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dirty="0"/>
          </a:p>
        </p:txBody>
      </p:sp>
      <p:graphicFrame>
        <p:nvGraphicFramePr>
          <p:cNvPr id="8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749940"/>
              </p:ext>
            </p:extLst>
          </p:nvPr>
        </p:nvGraphicFramePr>
        <p:xfrm>
          <a:off x="1400974" y="2891314"/>
          <a:ext cx="7010400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lvl="1" indent="0">
                        <a:buClr>
                          <a:schemeClr val="accent1">
                            <a:lumMod val="60000"/>
                            <a:lumOff val="40000"/>
                          </a:schemeClr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abs (yoriginal - ypred)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  <a:r>
                        <a:rPr lang="en-US" baseline="0" dirty="0"/>
                        <a:t> difference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9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30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60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E5DC-62D3-C440-B344-56CEF9F4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52FD2-F399-7C41-A164-B01F3C45A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9406-C977-8A4D-9E9E-FFF82593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9908E-F4F2-3642-BB9B-D357FD04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977B4-7D6A-5844-ADAD-CCE2E9FA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291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23371-023C-49B4-B28B-B241B3E2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5. </a:t>
            </a:r>
            <a:r>
              <a:rPr lang="de-DE" b="1" dirty="0" err="1"/>
              <a:t>Conclusion</a:t>
            </a:r>
            <a:r>
              <a:rPr lang="de-DE" b="1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2DA918-8FB4-4CB9-A998-4FD527103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dirty="0">
              <a:ea typeface="+mn-lt"/>
              <a:cs typeface="+mn-lt"/>
            </a:endParaRPr>
          </a:p>
          <a:p>
            <a:pPr marL="0" indent="0">
              <a:buNone/>
            </a:pP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11D36-990C-4FBA-8059-13AE4933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8644D9-228F-4A8E-9DC8-1326EECA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1A0530-6808-438F-B8D5-02AAD33D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26</a:t>
            </a:fld>
            <a:endParaRPr lang="de-D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8E6687-062E-459F-AB13-CD0C64A4BF2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Scrum Team-Work</a:t>
            </a:r>
          </a:p>
          <a:p>
            <a:r>
              <a:rPr lang="en-US" dirty="0">
                <a:cs typeface="Calibri"/>
              </a:rPr>
              <a:t>Learned very much about Neural Network</a:t>
            </a:r>
          </a:p>
          <a:p>
            <a:r>
              <a:rPr lang="en-US" dirty="0">
                <a:cs typeface="Calibri"/>
              </a:rPr>
              <a:t>Decent Outcome </a:t>
            </a:r>
          </a:p>
          <a:p>
            <a:r>
              <a:rPr lang="en-US" dirty="0">
                <a:cs typeface="Calibri"/>
              </a:rPr>
              <a:t>Looking forward to work further on the project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8163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8D9-7309-46E0-B541-AC707B3E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a typeface="+mj-lt"/>
                <a:cs typeface="+mj-lt"/>
              </a:rPr>
              <a:t>Outlook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9502-DED2-4E90-8634-0A8D34A7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Test different </a:t>
            </a:r>
            <a:r>
              <a:rPr lang="de-DE" dirty="0" err="1">
                <a:cs typeface="Calibri"/>
              </a:rPr>
              <a:t>paramaters</a:t>
            </a:r>
            <a:r>
              <a:rPr lang="de-DE" dirty="0">
                <a:cs typeface="Calibri"/>
              </a:rPr>
              <a:t> (</a:t>
            </a:r>
            <a:r>
              <a:rPr lang="de-DE" dirty="0" err="1">
                <a:cs typeface="Calibri"/>
              </a:rPr>
              <a:t>activation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functions</a:t>
            </a:r>
            <a:r>
              <a:rPr lang="de-DE" dirty="0">
                <a:cs typeface="Calibri"/>
              </a:rPr>
              <a:t>, </a:t>
            </a:r>
            <a:r>
              <a:rPr lang="de-DE" dirty="0" err="1">
                <a:cs typeface="Calibri"/>
              </a:rPr>
              <a:t>optimizers</a:t>
            </a:r>
            <a:r>
              <a:rPr lang="de-DE" dirty="0">
                <a:cs typeface="Calibri"/>
              </a:rPr>
              <a:t>) </a:t>
            </a:r>
            <a:endParaRPr lang="de-DE" dirty="0" err="1">
              <a:ea typeface="+mn-lt"/>
              <a:cs typeface="+mn-lt"/>
            </a:endParaRPr>
          </a:p>
          <a:p>
            <a:r>
              <a:rPr lang="de-DE" dirty="0">
                <a:cs typeface="Calibri"/>
              </a:rPr>
              <a:t>Test different </a:t>
            </a:r>
            <a:r>
              <a:rPr lang="de-DE" dirty="0" err="1">
                <a:cs typeface="Calibri"/>
              </a:rPr>
              <a:t>modeling</a:t>
            </a:r>
            <a:r>
              <a:rPr lang="de-DE" dirty="0">
                <a:cs typeface="Calibri"/>
              </a:rPr>
              <a:t> </a:t>
            </a:r>
            <a:r>
              <a:rPr lang="de-DE" dirty="0" err="1">
                <a:cs typeface="Calibri"/>
              </a:rPr>
              <a:t>techniques</a:t>
            </a:r>
            <a:r>
              <a:rPr lang="de-DE" dirty="0">
                <a:cs typeface="Calibri"/>
              </a:rPr>
              <a:t>: </a:t>
            </a:r>
            <a:r>
              <a:rPr lang="de-DE" dirty="0" err="1">
                <a:cs typeface="Calibri"/>
              </a:rPr>
              <a:t>Logistic</a:t>
            </a:r>
            <a:r>
              <a:rPr lang="de-DE" dirty="0">
                <a:cs typeface="Calibri"/>
              </a:rPr>
              <a:t> Regression</a:t>
            </a:r>
            <a:endParaRPr lang="de-DE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Test different </a:t>
            </a:r>
            <a:r>
              <a:rPr lang="de-DE" dirty="0" err="1">
                <a:ea typeface="+mn-lt"/>
                <a:cs typeface="+mn-lt"/>
              </a:rPr>
              <a:t>features</a:t>
            </a:r>
            <a:endParaRPr lang="de-DE" dirty="0">
              <a:ea typeface="+mn-lt"/>
              <a:cs typeface="+mn-lt"/>
            </a:endParaRPr>
          </a:p>
          <a:p>
            <a:r>
              <a:rPr lang="de-DE" dirty="0" err="1">
                <a:ea typeface="+mn-lt"/>
                <a:cs typeface="+mn-lt"/>
              </a:rPr>
              <a:t>Deployment</a:t>
            </a:r>
            <a:r>
              <a:rPr lang="de-DE" dirty="0">
                <a:ea typeface="+mn-lt"/>
                <a:cs typeface="+mn-lt"/>
              </a:rPr>
              <a:t> (</a:t>
            </a:r>
            <a:r>
              <a:rPr lang="de-DE" dirty="0" err="1">
                <a:ea typeface="+mn-lt"/>
                <a:cs typeface="+mn-lt"/>
              </a:rPr>
              <a:t>Flask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app</a:t>
            </a:r>
            <a:r>
              <a:rPr lang="de-DE" dirty="0">
                <a:ea typeface="+mn-lt"/>
                <a:cs typeface="+mn-lt"/>
              </a:rPr>
              <a:t>)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83A7E-41FF-4D51-9BA5-D2559C61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B2E56-A5DE-44D8-992B-87232FFB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2E908-772A-4980-A518-CA3652F8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32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A964D-0C5D-4CFA-A777-5AF9E6C61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marL="0" indent="0" algn="ctr">
              <a:buNone/>
            </a:pPr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44F5B-A87E-4BA2-8FE3-4CACA83A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1788CF-0A35-43B5-B3F8-B60B17AE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Lisa Boos, Khaled </a:t>
            </a:r>
            <a:r>
              <a:rPr lang="de-DE" dirty="0" err="1"/>
              <a:t>Jallouli</a:t>
            </a:r>
            <a:r>
              <a:rPr lang="de-DE" dirty="0"/>
              <a:t>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76FCEE-945A-4A93-8EF8-18DA542E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11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0255-411A-40C4-82A8-B89DB5DE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0. Goals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8CBA-F72B-498D-B212-BEB33954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Improve skills in python</a:t>
            </a:r>
          </a:p>
          <a:p>
            <a:r>
              <a:rPr lang="en-US" dirty="0">
                <a:cs typeface="Calibri"/>
              </a:rPr>
              <a:t>Gaining knowledge about data-preprocessing</a:t>
            </a:r>
          </a:p>
          <a:p>
            <a:r>
              <a:rPr lang="en-US" dirty="0">
                <a:cs typeface="Calibri"/>
              </a:rPr>
              <a:t>Gaining knowledge about neural network</a:t>
            </a:r>
          </a:p>
          <a:p>
            <a:r>
              <a:rPr lang="en-US" dirty="0">
                <a:cs typeface="Calibri"/>
              </a:rPr>
              <a:t>Finding the right features</a:t>
            </a:r>
          </a:p>
          <a:p>
            <a:r>
              <a:rPr lang="en-US" dirty="0">
                <a:cs typeface="Calibri"/>
              </a:rPr>
              <a:t>Normalizing the features in a proper way</a:t>
            </a:r>
          </a:p>
          <a:p>
            <a:r>
              <a:rPr lang="en-US" dirty="0">
                <a:cs typeface="Calibri"/>
              </a:rPr>
              <a:t>Finding a good model for the prediction- classification and regression</a:t>
            </a:r>
          </a:p>
          <a:p>
            <a:r>
              <a:rPr lang="en-US" dirty="0">
                <a:cs typeface="Calibri"/>
              </a:rPr>
              <a:t>Getting a decent accuracy with the prediction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D88D-CEC4-4353-ABB6-4A63D7E8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A82BB-D6D8-4696-803E-7F0B612E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80918-D85A-4F87-B097-2F9897E5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72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8298884-CA89-49EB-A634-49DED813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Data </a:t>
            </a:r>
            <a:r>
              <a:rPr lang="de-DE" b="1" dirty="0" err="1"/>
              <a:t>Profiling</a:t>
            </a:r>
            <a:endParaRPr lang="de-DE" b="1" dirty="0"/>
          </a:p>
        </p:txBody>
      </p:sp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58AFF10-3D0F-4404-B6E4-DBAF503E4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44218"/>
            <a:ext cx="5605126" cy="621213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CBDA2-6370-4FBC-B25A-900C6CA8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5ECAD-41C9-49A9-889F-0B38F81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4B22A-6F3F-42AB-88B9-6396088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4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8298884-CA89-49EB-A634-49DED813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1. Data </a:t>
            </a:r>
            <a:r>
              <a:rPr lang="de-DE" b="1" dirty="0" err="1"/>
              <a:t>Profiling</a:t>
            </a: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CBDA2-6370-4FBC-B25A-900C6CA8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ED1-A1E1-4DB9-BAD8-427B5E5A78DA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5ECAD-41C9-49A9-889F-0B38F81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4B22A-6F3F-42AB-88B9-6396088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5</a:t>
            </a:fld>
            <a:endParaRPr lang="de-DE"/>
          </a:p>
        </p:txBody>
      </p:sp>
      <p:pic>
        <p:nvPicPr>
          <p:cNvPr id="9" name="Inhaltsplatzhalter 8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4DB065C7-3FE7-4A95-9BA6-F919C69E0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902" y="1352413"/>
            <a:ext cx="6787945" cy="4961949"/>
          </a:xfrm>
        </p:spPr>
      </p:pic>
    </p:spTree>
    <p:extLst>
      <p:ext uri="{BB962C8B-B14F-4D97-AF65-F5344CB8AC3E}">
        <p14:creationId xmlns:p14="http://schemas.microsoft.com/office/powerpoint/2010/main" val="140430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Feature </a:t>
            </a:r>
            <a:r>
              <a:rPr lang="de-DE" b="1" dirty="0" err="1"/>
              <a:t>Extraction</a:t>
            </a:r>
            <a:endParaRPr lang="de-DE" b="1" dirty="0"/>
          </a:p>
        </p:txBody>
      </p:sp>
      <p:pic>
        <p:nvPicPr>
          <p:cNvPr id="8" name="Inhaltsplatzhalter 7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5E03A759-62B2-4B89-A201-F90529EB3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2" y="1723345"/>
            <a:ext cx="3835570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0F248AE-2FD7-4599-8D53-82C49F3CF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175" y="2394480"/>
            <a:ext cx="501084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1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BB5D138-9C7F-4E9D-8765-09478FF67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94" y="2577851"/>
            <a:ext cx="9710212" cy="251529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7</a:t>
            </a:fld>
            <a:endParaRPr lang="de-DE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A0489E65-5E09-B245-908E-16E4A81101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/>
          <a:stretch/>
        </p:blipFill>
        <p:spPr>
          <a:xfrm>
            <a:off x="1790700" y="2577851"/>
            <a:ext cx="9160406" cy="251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3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8</a:t>
            </a:fld>
            <a:endParaRPr lang="de-DE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86962BB9-C1B2-4F5A-8DD0-60316F620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95" y="2719120"/>
            <a:ext cx="5878810" cy="2608797"/>
          </a:xfrm>
        </p:spPr>
      </p:pic>
    </p:spTree>
    <p:extLst>
      <p:ext uri="{BB962C8B-B14F-4D97-AF65-F5344CB8AC3E}">
        <p14:creationId xmlns:p14="http://schemas.microsoft.com/office/powerpoint/2010/main" val="159673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C152A-E451-4C3A-8960-B8F2BE02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2. Data </a:t>
            </a:r>
            <a:r>
              <a:rPr lang="de-DE" b="1" dirty="0" err="1"/>
              <a:t>Pre</a:t>
            </a:r>
            <a:r>
              <a:rPr lang="de-DE" b="1" dirty="0"/>
              <a:t>-Processing</a:t>
            </a:r>
            <a:br>
              <a:rPr lang="de-DE" b="1" dirty="0"/>
            </a:br>
            <a:r>
              <a:rPr lang="de-DE" b="1" dirty="0"/>
              <a:t>     - </a:t>
            </a:r>
            <a:r>
              <a:rPr lang="de-DE" b="1" dirty="0" err="1"/>
              <a:t>Sliding</a:t>
            </a:r>
            <a:r>
              <a:rPr lang="de-DE" b="1" dirty="0"/>
              <a:t> </a:t>
            </a:r>
            <a:r>
              <a:rPr lang="de-DE" b="1" dirty="0" err="1"/>
              <a:t>Window</a:t>
            </a:r>
            <a:r>
              <a:rPr lang="de-DE" b="1" dirty="0"/>
              <a:t> Option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62B6FC-C001-4854-B00F-7F28A27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1AC0-B5D5-4B5F-9ECB-B7E6CF8984ED}" type="datetime1">
              <a:rPr lang="de-DE" smtClean="0"/>
              <a:t>08.07.20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88EFC-874C-43E5-B2DA-861F8E71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Lisa Boos, Khaled Jallouli, Sergej Dechant, Martin Schmid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E727D-2CF8-4D27-B579-D7455D6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8FC86-4651-46AF-9E4A-D3FC30E17613}" type="slidenum">
              <a:rPr lang="de-DE" smtClean="0"/>
              <a:t>9</a:t>
            </a:fld>
            <a:endParaRPr lang="de-DE"/>
          </a:p>
        </p:txBody>
      </p:sp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B3250CE-1878-49CF-B45D-FCD4EF4FA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636" y="2680292"/>
            <a:ext cx="8670727" cy="2459701"/>
          </a:xfrm>
        </p:spPr>
      </p:pic>
    </p:spTree>
    <p:extLst>
      <p:ext uri="{BB962C8B-B14F-4D97-AF65-F5344CB8AC3E}">
        <p14:creationId xmlns:p14="http://schemas.microsoft.com/office/powerpoint/2010/main" val="113793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1225</Words>
  <Application>Microsoft Macintosh PowerPoint</Application>
  <PresentationFormat>Widescreen</PresentationFormat>
  <Paragraphs>277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Wingdings,Sans-Serif</vt:lpstr>
      <vt:lpstr>Office</vt:lpstr>
      <vt:lpstr>Data Science Project</vt:lpstr>
      <vt:lpstr>Agenda</vt:lpstr>
      <vt:lpstr>0. Goals</vt:lpstr>
      <vt:lpstr>1. Data Profiling</vt:lpstr>
      <vt:lpstr>1. Data Profiling</vt:lpstr>
      <vt:lpstr>2. Data Pre-Processing      - Feature Extraction</vt:lpstr>
      <vt:lpstr>2. Data Pre-Processing      - Sliding Window Option 1</vt:lpstr>
      <vt:lpstr>2. Data Pre-Processing      - Sliding Window Option 2</vt:lpstr>
      <vt:lpstr>2. Data Pre-Processing      - Sliding Window Option 3</vt:lpstr>
      <vt:lpstr>2. Data Pre-Processing      - Sliding Window Option 4/5</vt:lpstr>
      <vt:lpstr>Prediction of the final results</vt:lpstr>
      <vt:lpstr>Prediction of scored goals</vt:lpstr>
      <vt:lpstr>Prediction of scored goals cont…</vt:lpstr>
      <vt:lpstr>3. Modeling- Predicting the results</vt:lpstr>
      <vt:lpstr> 3. Modeling- Predicting the results</vt:lpstr>
      <vt:lpstr>3. Modeling- Predicting the results</vt:lpstr>
      <vt:lpstr>3. Modeling- Predicting the results</vt:lpstr>
      <vt:lpstr>3. Modeling- Predicting the results</vt:lpstr>
      <vt:lpstr>3. Modeling- Predicting the goals (Using Scikit)</vt:lpstr>
      <vt:lpstr>Modeling- Predicting the goals (using Keras)</vt:lpstr>
      <vt:lpstr>Multi-Class Classification</vt:lpstr>
      <vt:lpstr>Multi-Class Classification</vt:lpstr>
      <vt:lpstr>Round predicted value</vt:lpstr>
      <vt:lpstr>Quality Criteria</vt:lpstr>
      <vt:lpstr>Deployment</vt:lpstr>
      <vt:lpstr>5. Conclusion </vt:lpstr>
      <vt:lpstr>Outlook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Schmid</dc:creator>
  <cp:lastModifiedBy>Hemlata Prajapati</cp:lastModifiedBy>
  <cp:revision>416</cp:revision>
  <dcterms:created xsi:type="dcterms:W3CDTF">2019-10-31T13:48:04Z</dcterms:created>
  <dcterms:modified xsi:type="dcterms:W3CDTF">2020-07-08T14:24:29Z</dcterms:modified>
</cp:coreProperties>
</file>