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  <p14:sldId id="278"/>
            <p14:sldId id="279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14.03.2020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14.03.2020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14.03.2020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14.03.2020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Set</a:t>
            </a:r>
          </a:p>
          <a:p>
            <a:r>
              <a:rPr lang="en-US" dirty="0" smtClean="0"/>
              <a:t>Techniques</a:t>
            </a:r>
            <a:endParaRPr lang="en-US" dirty="0"/>
          </a:p>
          <a:p>
            <a:r>
              <a:rPr lang="en-US" dirty="0"/>
              <a:t>Actual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3174-C04E-4692-B781-48D66986E0F3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64D8FD-BA5C-45B1-810C-36FFFDA9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EC1CD3A-D031-4D57-A66B-86436ABA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A130A1B-CB56-4533-863E-EBDF9458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AE8292D-E0FC-40A8-A39D-326D0A7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6E94601-ABF4-489E-9B2E-F241F129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44" y="136525"/>
            <a:ext cx="5612067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717F65-2D32-4253-998B-BAC553E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C4D91C-BC37-4BEC-B094-7EC829D0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 err="1" smtClean="0"/>
              <a:t>TensorFlow</a:t>
            </a:r>
            <a:endParaRPr lang="de-DE" dirty="0" smtClean="0"/>
          </a:p>
          <a:p>
            <a:r>
              <a:rPr lang="en-US" dirty="0" smtClean="0"/>
              <a:t>Scrum</a:t>
            </a:r>
          </a:p>
          <a:p>
            <a:r>
              <a:rPr lang="en-US" dirty="0" err="1" smtClean="0"/>
              <a:t>Git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7B20F51-4EF8-4878-8A9C-D3EB3EDA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C090AC-76AC-4E71-B765-6BEC3161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C3224C9-EA0E-4B20-9817-5F38087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74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76F7336-06B1-4832-991F-16E4FEFD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Actual</a:t>
            </a:r>
            <a:r>
              <a:rPr lang="de-DE" dirty="0"/>
              <a:t> State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37E067AB-B999-42D3-BEB3-260145DF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139"/>
            <a:ext cx="9452430" cy="311512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D583B0B-6F4D-4731-903A-0CD03C08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3B2E02E-073A-4EFF-928C-DF0341B9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08E6E6-AE5C-4DD9-966F-280E2394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•Test different </a:t>
            </a:r>
            <a:r>
              <a:rPr lang="en-US" dirty="0" smtClean="0"/>
              <a:t>parameters (activation functions</a:t>
            </a:r>
            <a:r>
              <a:rPr lang="en-US" dirty="0"/>
              <a:t>, optimizers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Test different </a:t>
            </a:r>
            <a:r>
              <a:rPr lang="en-US" dirty="0" smtClean="0"/>
              <a:t>modeling techniques</a:t>
            </a:r>
            <a:r>
              <a:rPr lang="en-US" dirty="0"/>
              <a:t>: </a:t>
            </a:r>
            <a:r>
              <a:rPr lang="en-US" dirty="0" smtClean="0"/>
              <a:t>Logistic Regression</a:t>
            </a:r>
          </a:p>
          <a:p>
            <a:pPr marL="0" indent="0">
              <a:buNone/>
            </a:pPr>
            <a:r>
              <a:rPr lang="en-US" dirty="0" smtClean="0"/>
              <a:t>•Test </a:t>
            </a:r>
            <a:r>
              <a:rPr lang="en-US" dirty="0"/>
              <a:t>different features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3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CFFFE8-DD6D-461A-AC27-D366B00A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08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91</Words>
  <Application>Microsoft Office PowerPoint</Application>
  <PresentationFormat>Grand écran</PresentationFormat>
  <Paragraphs>36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Data Science Project</vt:lpstr>
      <vt:lpstr>Agenda</vt:lpstr>
      <vt:lpstr>Data Set</vt:lpstr>
      <vt:lpstr>Techniques</vt:lpstr>
      <vt:lpstr>Actual State</vt:lpstr>
      <vt:lpstr>Outlook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335</cp:revision>
  <dcterms:created xsi:type="dcterms:W3CDTF">2019-10-31T13:48:04Z</dcterms:created>
  <dcterms:modified xsi:type="dcterms:W3CDTF">2020-03-14T10:24:10Z</dcterms:modified>
</cp:coreProperties>
</file>