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96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276" r:id="rId20"/>
    <p:sldId id="304" r:id="rId21"/>
    <p:sldId id="301" r:id="rId22"/>
    <p:sldId id="302" r:id="rId23"/>
    <p:sldId id="305" r:id="rId24"/>
    <p:sldId id="306" r:id="rId25"/>
    <p:sldId id="307" r:id="rId26"/>
    <p:sldId id="308" r:id="rId27"/>
    <p:sldId id="311" r:id="rId28"/>
    <p:sldId id="285" r:id="rId29"/>
    <p:sldId id="295" r:id="rId30"/>
    <p:sldId id="267" r:id="rId31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Predicting Soccer Games" id="{B1430087-9EC6-4535-B17C-9E2511C0332D}">
          <p14:sldIdLst>
            <p14:sldId id="296"/>
            <p14:sldId id="283"/>
            <p14:sldId id="286"/>
            <p14:sldId id="284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276"/>
            <p14:sldId id="304"/>
            <p14:sldId id="301"/>
            <p14:sldId id="302"/>
            <p14:sldId id="305"/>
            <p14:sldId id="306"/>
            <p14:sldId id="307"/>
            <p14:sldId id="308"/>
            <p14:sldId id="311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64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50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was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SOME OF US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– old and new better way</a:t>
            </a:r>
          </a:p>
          <a:p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128964"/>
            <a:ext cx="10344150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028950"/>
            <a:ext cx="1029970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 count…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290B-EA04-004E-9260-EEB31260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4" y="2686049"/>
            <a:ext cx="4208463" cy="3490913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modelling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de-DE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de-DE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design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Data Splitting:</a:t>
            </a:r>
            <a:endParaRPr lang="de-DE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800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de-DE" sz="1800" u="sng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</a:t>
            </a: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dirty="0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Perceptron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Sigmoid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200" dirty="0">
                <a:ea typeface="+mn-lt"/>
                <a:cs typeface="+mn-lt"/>
              </a:rPr>
              <a:t> 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de-DE" sz="24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Optimizer: Adam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Regularization techniques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Predicts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Improvements: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Better normalization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early step out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Predicts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2" y="2218867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08.07.2020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35" y="2285208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err="1">
                <a:ea typeface="+mn-lt"/>
                <a:cs typeface="+mn-lt"/>
              </a:rPr>
              <a:t>Profiling</a:t>
            </a:r>
            <a:endParaRPr lang="de-DE" dirty="0" err="1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Deployment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08.07.2020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73445" cy="1325563"/>
          </a:xfrm>
        </p:spPr>
        <p:txBody>
          <a:bodyPr>
            <a:noAutofit/>
          </a:bodyPr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BC9EE-54AB-284E-BBD7-315F0E334D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-1" b="2290"/>
          <a:stretch/>
        </p:blipFill>
        <p:spPr>
          <a:xfrm>
            <a:off x="6777872" y="2929021"/>
            <a:ext cx="4437816" cy="33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-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 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702679B-5D5E-4BD1-AEBB-7D5DAE2DB1D4}"/>
              </a:ext>
            </a:extLst>
          </p:cNvPr>
          <p:cNvSpPr/>
          <p:nvPr/>
        </p:nvSpPr>
        <p:spPr>
          <a:xfrm>
            <a:off x="2383005" y="1690688"/>
            <a:ext cx="9735013" cy="4479293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1AFBD6-31A5-4D1D-B924-E820538235A8}"/>
              </a:ext>
            </a:extLst>
          </p:cNvPr>
          <p:cNvSpPr/>
          <p:nvPr/>
        </p:nvSpPr>
        <p:spPr>
          <a:xfrm>
            <a:off x="7253053" y="1877120"/>
            <a:ext cx="4695967" cy="1119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CDD16-A0EC-4050-9BAF-8B80AE57A884}"/>
              </a:ext>
            </a:extLst>
          </p:cNvPr>
          <p:cNvSpPr/>
          <p:nvPr/>
        </p:nvSpPr>
        <p:spPr>
          <a:xfrm>
            <a:off x="2579369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42E028-E77D-4270-89A8-67ED208B97E8}"/>
              </a:ext>
            </a:extLst>
          </p:cNvPr>
          <p:cNvSpPr/>
          <p:nvPr/>
        </p:nvSpPr>
        <p:spPr>
          <a:xfrm>
            <a:off x="4880058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F8C79-18D5-404E-91BF-77344DFE3393}"/>
              </a:ext>
            </a:extLst>
          </p:cNvPr>
          <p:cNvSpPr/>
          <p:nvPr/>
        </p:nvSpPr>
        <p:spPr>
          <a:xfrm>
            <a:off x="8211549" y="2091005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A9A7B-C844-4C50-BF40-24B090C3CC33}"/>
              </a:ext>
            </a:extLst>
          </p:cNvPr>
          <p:cNvSpPr/>
          <p:nvPr/>
        </p:nvSpPr>
        <p:spPr>
          <a:xfrm>
            <a:off x="10077991" y="2091005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69E37-3868-4A7A-BBB1-6CAAFF31F41D}"/>
              </a:ext>
            </a:extLst>
          </p:cNvPr>
          <p:cNvSpPr/>
          <p:nvPr/>
        </p:nvSpPr>
        <p:spPr>
          <a:xfrm>
            <a:off x="7253053" y="3330366"/>
            <a:ext cx="4695967" cy="111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A416E-F79B-4D3D-AF66-FDD51153BF76}"/>
              </a:ext>
            </a:extLst>
          </p:cNvPr>
          <p:cNvSpPr/>
          <p:nvPr/>
        </p:nvSpPr>
        <p:spPr>
          <a:xfrm>
            <a:off x="8211549" y="3570881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0A875-BECF-4D70-ABDD-5D1E03EFD4A8}"/>
              </a:ext>
            </a:extLst>
          </p:cNvPr>
          <p:cNvSpPr/>
          <p:nvPr/>
        </p:nvSpPr>
        <p:spPr>
          <a:xfrm>
            <a:off x="10077991" y="3570881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ABB5F-1B4C-415F-991B-B3F33AD6DC6C}"/>
              </a:ext>
            </a:extLst>
          </p:cNvPr>
          <p:cNvSpPr/>
          <p:nvPr/>
        </p:nvSpPr>
        <p:spPr>
          <a:xfrm>
            <a:off x="7253053" y="4822360"/>
            <a:ext cx="2824938" cy="1159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C3014-7212-4CC1-825E-C8BB1C744C7F}"/>
              </a:ext>
            </a:extLst>
          </p:cNvPr>
          <p:cNvSpPr/>
          <p:nvPr/>
        </p:nvSpPr>
        <p:spPr>
          <a:xfrm>
            <a:off x="8211549" y="5085700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CDEC08-8B29-4356-B8E8-01EBF01268E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76815" y="3939142"/>
            <a:ext cx="703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8CFF9D-C2E9-430F-8BD4-81B1F13B03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77504" y="2464210"/>
            <a:ext cx="1734045" cy="1474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6E169-DC67-4027-A77E-65F112947A2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477504" y="3939142"/>
            <a:ext cx="1734045" cy="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5AA643-776F-4232-A75D-3B4042E1C1F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77504" y="3939142"/>
            <a:ext cx="1734045" cy="15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FFF585-AF04-4776-96B7-9B399BD8B58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808995" y="3944086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CDE796-0D52-4F6E-B4E8-B405F6C18933}"/>
              </a:ext>
            </a:extLst>
          </p:cNvPr>
          <p:cNvCxnSpPr>
            <a:cxnSpLocks/>
          </p:cNvCxnSpPr>
          <p:nvPr/>
        </p:nvCxnSpPr>
        <p:spPr>
          <a:xfrm>
            <a:off x="9808995" y="2464210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61BA3-047E-44F1-B902-E5DEBBA7DEE0}"/>
              </a:ext>
            </a:extLst>
          </p:cNvPr>
          <p:cNvSpPr/>
          <p:nvPr/>
        </p:nvSpPr>
        <p:spPr>
          <a:xfrm>
            <a:off x="200184" y="355705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85B8F1-F01D-4350-94FD-24CFC659B01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1797630" y="3930264"/>
            <a:ext cx="585375" cy="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04B2A1-8B21-4C09-9C27-1B629B6061BA}"/>
              </a:ext>
            </a:extLst>
          </p:cNvPr>
          <p:cNvSpPr txBox="1"/>
          <p:nvPr/>
        </p:nvSpPr>
        <p:spPr>
          <a:xfrm>
            <a:off x="2579369" y="1719907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  <a:br>
              <a:rPr lang="de-DE" b="1" dirty="0"/>
            </a:br>
            <a:r>
              <a:rPr lang="de-DE" b="1" dirty="0"/>
              <a:t>     - Frontend</a:t>
            </a:r>
            <a:endParaRPr lang="en-DE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pic>
        <p:nvPicPr>
          <p:cNvPr id="1026" name="Picture 2" descr="Vue.js: Good, Bad, and Choice | Hacker Noon">
            <a:extLst>
              <a:ext uri="{FF2B5EF4-FFF2-40B4-BE49-F238E27FC236}">
                <a16:creationId xmlns:a16="http://schemas.microsoft.com/office/drawing/2014/main" id="{C6452138-FFA0-4C7B-BA46-F18847A7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0000" r="3470" b="14876"/>
          <a:stretch/>
        </p:blipFill>
        <p:spPr bwMode="auto">
          <a:xfrm>
            <a:off x="4509856" y="365125"/>
            <a:ext cx="3018408" cy="10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D647F-5593-41F0-B9DA-288DA9501079}"/>
              </a:ext>
            </a:extLst>
          </p:cNvPr>
          <p:cNvSpPr txBox="1"/>
          <p:nvPr/>
        </p:nvSpPr>
        <p:spPr>
          <a:xfrm>
            <a:off x="5370990" y="112303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AXIOS</a:t>
            </a:r>
            <a:endParaRPr lang="en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9254AE-9258-4697-97A4-4DEC5EA3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64" y="493272"/>
            <a:ext cx="855494" cy="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3">
            <a:extLst>
              <a:ext uri="{FF2B5EF4-FFF2-40B4-BE49-F238E27FC236}">
                <a16:creationId xmlns:a16="http://schemas.microsoft.com/office/drawing/2014/main" id="{D69FD556-D070-4517-94DA-B1A4AC84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659811"/>
            <a:ext cx="9474200" cy="46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3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  <a:br>
              <a:rPr lang="de-DE" b="1" dirty="0"/>
            </a:br>
            <a:r>
              <a:rPr lang="de-DE" b="1" dirty="0"/>
              <a:t>     - API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73F4-358A-4783-8751-673DBA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</a:t>
            </a:r>
            <a:r>
              <a:rPr lang="en-US" dirty="0" err="1"/>
              <a:t>classificiation</a:t>
            </a:r>
            <a:r>
              <a:rPr lang="en-US" dirty="0"/>
              <a:t> result</a:t>
            </a:r>
          </a:p>
          <a:p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regression result</a:t>
            </a:r>
          </a:p>
          <a:p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dirty="0"/>
          </a:p>
          <a:p>
            <a:pPr lvl="1"/>
            <a:r>
              <a:rPr lang="en-US" dirty="0"/>
              <a:t>Backend retrains a new classification model</a:t>
            </a:r>
          </a:p>
          <a:p>
            <a:pPr lvl="1"/>
            <a:r>
              <a:rPr lang="en-US" dirty="0"/>
              <a:t>Backend reruns new model on whole database</a:t>
            </a:r>
          </a:p>
          <a:p>
            <a:pPr lvl="1"/>
            <a:r>
              <a:rPr lang="en-US" dirty="0"/>
              <a:t>Returns “ok”</a:t>
            </a:r>
          </a:p>
          <a:p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Backend retrains a new regression model</a:t>
            </a:r>
          </a:p>
          <a:p>
            <a:pPr lvl="1"/>
            <a:r>
              <a:rPr lang="en-US" dirty="0"/>
              <a:t>Backend reruns new model on whole database</a:t>
            </a:r>
          </a:p>
          <a:p>
            <a:pPr lvl="1"/>
            <a:r>
              <a:rPr lang="en-US" dirty="0"/>
              <a:t>Returns “ok”</a:t>
            </a:r>
          </a:p>
          <a:p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Backend fetches new matches from </a:t>
            </a:r>
            <a:r>
              <a:rPr lang="en-US" dirty="0" err="1"/>
              <a:t>datasources</a:t>
            </a:r>
            <a:endParaRPr lang="en-US" dirty="0"/>
          </a:p>
          <a:p>
            <a:pPr lvl="1"/>
            <a:r>
              <a:rPr lang="en-US" dirty="0"/>
              <a:t>Returns “ok”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7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Scrum teamwork</a:t>
            </a:r>
          </a:p>
          <a:p>
            <a:r>
              <a:rPr lang="en-US" dirty="0">
                <a:cs typeface="Calibri"/>
              </a:rPr>
              <a:t>Learned very much about Neural Networks</a:t>
            </a:r>
          </a:p>
          <a:p>
            <a:r>
              <a:rPr lang="en-US" dirty="0">
                <a:cs typeface="Calibri"/>
              </a:rPr>
              <a:t>Pretty good outcome</a:t>
            </a:r>
          </a:p>
          <a:p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6. 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Try different ways of normalization</a:t>
            </a:r>
          </a:p>
          <a:p>
            <a:r>
              <a:rPr lang="en-US" dirty="0">
                <a:cs typeface="Calibri"/>
              </a:rPr>
              <a:t>Use more features</a:t>
            </a:r>
          </a:p>
          <a:p>
            <a:r>
              <a:rPr lang="en-US" dirty="0">
                <a:cs typeface="Calibri"/>
              </a:rPr>
              <a:t>Remove dependency on betting data</a:t>
            </a:r>
          </a:p>
          <a:p>
            <a:r>
              <a:rPr lang="en-US" dirty="0">
                <a:cs typeface="Calibri"/>
              </a:rPr>
              <a:t>Improve frontend (design, functionality)</a:t>
            </a:r>
          </a:p>
          <a:p>
            <a:r>
              <a:rPr lang="en-US" dirty="0">
                <a:cs typeface="Calibri"/>
              </a:rPr>
              <a:t>Improve deployment (</a:t>
            </a:r>
            <a:r>
              <a:rPr lang="en-US" dirty="0" err="1">
                <a:cs typeface="Calibri"/>
              </a:rPr>
              <a:t>f.e</a:t>
            </a:r>
            <a:r>
              <a:rPr lang="en-US" dirty="0">
                <a:cs typeface="Calibri"/>
              </a:rPr>
              <a:t>. container, scaling)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0.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Improve skills in python</a:t>
            </a:r>
          </a:p>
          <a:p>
            <a:r>
              <a:rPr lang="en-US" dirty="0">
                <a:cs typeface="Calibri"/>
              </a:rPr>
              <a:t>Gaining knowledge about data-preprocessing</a:t>
            </a:r>
          </a:p>
          <a:p>
            <a:r>
              <a:rPr lang="en-US" dirty="0">
                <a:cs typeface="Calibri"/>
              </a:rPr>
              <a:t>Gaining knowledge about neural network</a:t>
            </a:r>
          </a:p>
          <a:p>
            <a:r>
              <a:rPr lang="en-US" dirty="0">
                <a:cs typeface="Calibri"/>
              </a:rPr>
              <a:t>Finding the right features</a:t>
            </a:r>
          </a:p>
          <a:p>
            <a:r>
              <a:rPr lang="en-US" dirty="0">
                <a:cs typeface="Calibri"/>
              </a:rPr>
              <a:t>Normalizing the features in a proper way</a:t>
            </a:r>
          </a:p>
          <a:p>
            <a:r>
              <a:rPr lang="en-US" dirty="0">
                <a:cs typeface="Calibri"/>
              </a:rPr>
              <a:t>Finding a good model for the prediction – classification &amp; regression</a:t>
            </a:r>
          </a:p>
          <a:p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E6BC-48F8-4776-9F64-24FB2EF6738F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218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1481</Words>
  <Application>Microsoft Office PowerPoint</Application>
  <PresentationFormat>Widescreen</PresentationFormat>
  <Paragraphs>347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Open Sans</vt:lpstr>
      <vt:lpstr>Wingdings</vt:lpstr>
      <vt:lpstr>Wingdings,Sans-Serif</vt:lpstr>
      <vt:lpstr>Office</vt:lpstr>
      <vt:lpstr>Data Science Project</vt:lpstr>
      <vt:lpstr>Agenda</vt:lpstr>
      <vt:lpstr>0. Goals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2. Data Pre-Processing      - Prediction of the final results</vt:lpstr>
      <vt:lpstr>2. Data Pre-Processing      - Prediction of scored goals</vt:lpstr>
      <vt:lpstr>2. Data Pre-Processing      - Prediction of scored goals count…</vt:lpstr>
      <vt:lpstr>3. Modelling      - Predicting the results</vt:lpstr>
      <vt:lpstr>3. Modelling      - Predicting the results</vt:lpstr>
      <vt:lpstr>3. Modelling      - Predicting the results</vt:lpstr>
      <vt:lpstr>3. Modelling      - Predicting the results</vt:lpstr>
      <vt:lpstr>3. Modelling      - Predicting the results</vt:lpstr>
      <vt:lpstr>3. Modelling      - Multi-Class Classification</vt:lpstr>
      <vt:lpstr>3. Modelling      - Multi-Class Classification</vt:lpstr>
      <vt:lpstr>3. Modelling      - Predicting the goals (using Scikit)</vt:lpstr>
      <vt:lpstr>3. Modelling      - Predicting the goals (using Keras)</vt:lpstr>
      <vt:lpstr>3. Modelling      - Round predicted value</vt:lpstr>
      <vt:lpstr>3. Modelling      - Quality Criteria</vt:lpstr>
      <vt:lpstr>4. Deployment</vt:lpstr>
      <vt:lpstr>4. Deployment      - Frontend</vt:lpstr>
      <vt:lpstr>4. Deployment      - API</vt:lpstr>
      <vt:lpstr>5. Conclusion </vt:lpstr>
      <vt:lpstr>6.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427</cp:revision>
  <dcterms:created xsi:type="dcterms:W3CDTF">2019-10-31T13:48:04Z</dcterms:created>
  <dcterms:modified xsi:type="dcterms:W3CDTF">2020-07-08T15:26:02Z</dcterms:modified>
</cp:coreProperties>
</file>