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0,</a:t>
            </a:r>
            <a:r>
              <a:rPr lang="en-US" baseline="0" dirty="0" smtClean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09.05.2020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09.05.2020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Sprint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Data </a:t>
            </a:r>
            <a:r>
              <a:rPr lang="en-US" dirty="0"/>
              <a:t>Preprocessing: Create the sliding windows for 5 </a:t>
            </a:r>
            <a:r>
              <a:rPr lang="en-US" dirty="0" smtClean="0"/>
              <a:t>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Normalization </a:t>
            </a:r>
            <a:r>
              <a:rPr lang="en-US" dirty="0"/>
              <a:t>and data preparation for </a:t>
            </a:r>
            <a:r>
              <a:rPr lang="en-US" dirty="0" smtClean="0"/>
              <a:t>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</a:t>
            </a:r>
            <a:r>
              <a:rPr lang="en-US" dirty="0" smtClean="0"/>
              <a:t>Multi </a:t>
            </a:r>
            <a:r>
              <a:rPr lang="en-US" dirty="0"/>
              <a:t>Target </a:t>
            </a:r>
            <a:r>
              <a:rPr lang="en-US" dirty="0" err="1" smtClean="0"/>
              <a:t>Regressors</a:t>
            </a:r>
            <a:r>
              <a:rPr lang="en-US" dirty="0" smtClean="0"/>
              <a:t> </a:t>
            </a:r>
            <a:r>
              <a:rPr lang="en-US" dirty="0"/>
              <a:t>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Preparation For Regression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[-1,1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smtClean="0"/>
              <a:t>Multi </a:t>
            </a:r>
            <a:r>
              <a:rPr lang="en-US" b="1" dirty="0"/>
              <a:t>Target </a:t>
            </a:r>
            <a:r>
              <a:rPr lang="en-US" b="1" dirty="0" err="1" smtClean="0"/>
              <a:t>Regressors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(Scored Goals)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Multi-Output </a:t>
            </a:r>
            <a:r>
              <a:rPr lang="en-US" b="1" dirty="0" err="1" smtClean="0"/>
              <a:t>Regressor</a:t>
            </a:r>
            <a:r>
              <a:rPr lang="en-US" b="1" dirty="0" smtClean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 Training accuracy: 20.59% </a:t>
            </a:r>
            <a:r>
              <a:rPr lang="en-US" dirty="0"/>
              <a:t>(H: </a:t>
            </a:r>
            <a:r>
              <a:rPr lang="en-US" dirty="0" smtClean="0"/>
              <a:t>17.10% </a:t>
            </a:r>
            <a:r>
              <a:rPr lang="en-US" dirty="0"/>
              <a:t>, A: </a:t>
            </a:r>
            <a:r>
              <a:rPr lang="en-US" dirty="0" smtClean="0"/>
              <a:t>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 Test accuracy: 18.89% (H: 12.93% , A: 24.86%)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Decision Tree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</a:t>
            </a:r>
            <a:r>
              <a:rPr lang="en-US" dirty="0" smtClean="0"/>
              <a:t>100% </a:t>
            </a:r>
            <a:r>
              <a:rPr lang="en-US" dirty="0"/>
              <a:t>(H: </a:t>
            </a:r>
            <a:r>
              <a:rPr lang="en-US" dirty="0" smtClean="0"/>
              <a:t>100% </a:t>
            </a:r>
            <a:r>
              <a:rPr lang="en-US" dirty="0"/>
              <a:t>, A: </a:t>
            </a:r>
            <a:r>
              <a:rPr lang="en-US" dirty="0" smtClean="0"/>
              <a:t>100%)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 Test accuracy: </a:t>
            </a:r>
            <a:r>
              <a:rPr lang="en-US" dirty="0" smtClean="0"/>
              <a:t>26.49% </a:t>
            </a:r>
            <a:r>
              <a:rPr lang="en-US" dirty="0"/>
              <a:t>(H: </a:t>
            </a:r>
            <a:r>
              <a:rPr lang="en-US" dirty="0" smtClean="0"/>
              <a:t>25.00% </a:t>
            </a:r>
            <a:r>
              <a:rPr lang="en-US" dirty="0"/>
              <a:t>, A: </a:t>
            </a:r>
            <a:r>
              <a:rPr lang="en-US" dirty="0" smtClean="0"/>
              <a:t>27.98%)</a:t>
            </a:r>
            <a:endParaRPr lang="en-US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Random Forest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</a:t>
            </a:r>
            <a:r>
              <a:rPr lang="en-US" dirty="0" smtClean="0"/>
              <a:t>21.39% </a:t>
            </a:r>
            <a:r>
              <a:rPr lang="en-US" dirty="0"/>
              <a:t>(H: </a:t>
            </a:r>
            <a:r>
              <a:rPr lang="en-US" dirty="0" smtClean="0"/>
              <a:t>16.59% </a:t>
            </a:r>
            <a:r>
              <a:rPr lang="en-US" dirty="0"/>
              <a:t>, A: </a:t>
            </a:r>
            <a:r>
              <a:rPr lang="en-US" dirty="0" smtClean="0"/>
              <a:t>26.23%)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 Test accuracy: </a:t>
            </a:r>
            <a:r>
              <a:rPr lang="en-US" dirty="0" smtClean="0"/>
              <a:t>20.74% </a:t>
            </a:r>
            <a:r>
              <a:rPr lang="en-US" dirty="0"/>
              <a:t>(H: </a:t>
            </a:r>
            <a:r>
              <a:rPr lang="en-US" dirty="0" smtClean="0"/>
              <a:t>14.06% </a:t>
            </a:r>
            <a:r>
              <a:rPr lang="en-US" dirty="0"/>
              <a:t>, A: </a:t>
            </a:r>
            <a:r>
              <a:rPr lang="en-US" dirty="0" smtClean="0"/>
              <a:t>27.41%)</a:t>
            </a:r>
            <a:endParaRPr lang="en-US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MLP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</a:t>
            </a:r>
            <a:r>
              <a:rPr lang="en-US" dirty="0" smtClean="0"/>
              <a:t>18.01% </a:t>
            </a:r>
            <a:r>
              <a:rPr lang="en-US" dirty="0"/>
              <a:t>(H: </a:t>
            </a:r>
            <a:r>
              <a:rPr lang="en-US" dirty="0" smtClean="0"/>
              <a:t>16.26% </a:t>
            </a:r>
            <a:r>
              <a:rPr lang="en-US" dirty="0"/>
              <a:t>, A: </a:t>
            </a:r>
            <a:r>
              <a:rPr lang="en-US" dirty="0" smtClean="0"/>
              <a:t>19.77%)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 Test accuracy: </a:t>
            </a:r>
            <a:r>
              <a:rPr lang="en-US" dirty="0" smtClean="0"/>
              <a:t>18.11% </a:t>
            </a:r>
            <a:r>
              <a:rPr lang="en-US" dirty="0"/>
              <a:t>(H: </a:t>
            </a:r>
            <a:r>
              <a:rPr lang="en-US" dirty="0" smtClean="0"/>
              <a:t>13.21% </a:t>
            </a:r>
            <a:r>
              <a:rPr lang="en-US" dirty="0"/>
              <a:t>, A: </a:t>
            </a:r>
            <a:r>
              <a:rPr lang="en-US" dirty="0" smtClean="0"/>
              <a:t>23.01%)</a:t>
            </a:r>
            <a:endParaRPr lang="en-US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Sprint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Regression</a:t>
            </a:r>
            <a:r>
              <a:rPr lang="en-US" dirty="0"/>
              <a:t>: Improve </a:t>
            </a:r>
            <a:r>
              <a:rPr lang="en-US" dirty="0" smtClean="0"/>
              <a:t>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Backend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214</Words>
  <Application>Microsoft Office PowerPoint</Application>
  <PresentationFormat>Grand écran</PresentationFormat>
  <Paragraphs>31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380</cp:revision>
  <dcterms:created xsi:type="dcterms:W3CDTF">2019-10-31T13:48:04Z</dcterms:created>
  <dcterms:modified xsi:type="dcterms:W3CDTF">2020-05-09T11:12:30Z</dcterms:modified>
</cp:coreProperties>
</file>