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8" r:id="rId5"/>
    <p:sldId id="261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8" autoAdjust="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</a:t>
            </a:r>
            <a:r>
              <a:rPr lang="en-US" baseline="0" dirty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R^2 (coefficient of determination) regression score function.</a:t>
            </a:r>
          </a:p>
          <a:p>
            <a:r>
              <a:rPr lang="en-US" dirty="0" smtClean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 smtClean="0"/>
              <a:t>https://scikit-learn.org/stable/modules/generated/sklearn.metrics.r2_score.html#sklearn.metrics.r2_score</a:t>
            </a:r>
          </a:p>
          <a:p>
            <a:r>
              <a:rPr lang="en-US" smtClean="0"/>
              <a:t>https://www.statisticshowto.com/probability-and-statistics/regression-analysis/#intro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Preprocessing: Create the sliding windows for 5 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and data preparation for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10 Class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Preparation For Regression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[-1,1]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R²</a:t>
            </a:r>
            <a:r>
              <a:rPr lang="en-US" dirty="0" smtClean="0"/>
              <a:t> </a:t>
            </a:r>
            <a:r>
              <a:rPr lang="en-US" dirty="0"/>
              <a:t>Score: 0.16117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20.59% (H: 17.10% , A: 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18.89% (H: 12.93% , A: 24.86%)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</a:t>
            </a:r>
            <a:r>
              <a:rPr lang="en-US"/>
              <a:t>: </a:t>
            </a:r>
            <a:r>
              <a:rPr lang="en-US" smtClean="0"/>
              <a:t>-0.6563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 accuracy: 100% (H: 100% , A: 100%)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 accuracy: 26.49% (H: 25.00% , A: 27.98%)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</a:t>
            </a:r>
            <a:r>
              <a:rPr lang="en-US" dirty="0" smtClean="0"/>
              <a:t>0.1514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 accuracy: 21.39% (H: 16.59% , A: 26.23%)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20.74% (H: 14.06% , A: 27.41%)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R²</a:t>
            </a:r>
            <a:r>
              <a:rPr lang="en-US" dirty="0" smtClean="0"/>
              <a:t> </a:t>
            </a:r>
            <a:r>
              <a:rPr lang="en-US" dirty="0"/>
              <a:t>Score: 0.1320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18.01% (H: 16.26% , A: 19.77%)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18.11% (H: 13.21% , A: 23.01%)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41440" y="50615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R²</a:t>
            </a:r>
            <a:r>
              <a:rPr lang="en-US" dirty="0" smtClean="0"/>
              <a:t> </a:t>
            </a:r>
            <a:r>
              <a:rPr lang="en-US" dirty="0"/>
              <a:t>Score: -0.0005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16.68% (H: 1.34% , A: 32.01%)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17.33% (H: 0.85% , A: 33.81%)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30450D-4F91-4306-9055-F2949538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 Class Classification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CCB2D38-5657-4CC5-B56D-29C200C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5D6D72A-19B0-4D64-A961-3F50197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599"/>
            <a:ext cx="3417171" cy="48531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741FB024-4DA2-4F96-B9C3-608520AE7CC8}"/>
              </a:ext>
            </a:extLst>
          </p:cNvPr>
          <p:cNvSpPr txBox="1"/>
          <p:nvPr/>
        </p:nvSpPr>
        <p:spPr>
          <a:xfrm>
            <a:off x="4798142" y="1690688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/>
              <a:t>34%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F315A-47E9-457D-A1D3-F6FD540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5C100-3E5D-487D-9B0F-CE8617A2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Model integration finished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Database research, for </a:t>
            </a:r>
            <a:r>
              <a:rPr lang="en-US" dirty="0" err="1"/>
              <a:t>realtime</a:t>
            </a:r>
            <a:r>
              <a:rPr lang="en-US" dirty="0"/>
              <a:t> predictions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54EC66-7C5F-455B-A0AF-EA98B28D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36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 Improve 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Backend: Database integration, fetch </a:t>
            </a:r>
            <a:r>
              <a:rPr lang="en-US" dirty="0" err="1"/>
              <a:t>realtime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368</Words>
  <Application>Microsoft Office PowerPoint</Application>
  <PresentationFormat>Grand écran</PresentationFormat>
  <Paragraphs>51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10 Class Classification</vt:lpstr>
      <vt:lpstr>Backend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391</cp:revision>
  <dcterms:created xsi:type="dcterms:W3CDTF">2019-10-31T13:48:04Z</dcterms:created>
  <dcterms:modified xsi:type="dcterms:W3CDTF">2020-05-14T11:15:00Z</dcterms:modified>
</cp:coreProperties>
</file>