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3" r:id="rId4"/>
    <p:sldId id="261" r:id="rId5"/>
    <p:sldId id="257" r:id="rId6"/>
    <p:sldId id="258" r:id="rId7"/>
    <p:sldId id="259" r:id="rId8"/>
    <p:sldId id="260" r:id="rId9"/>
    <p:sldId id="262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A3EE01-A5DE-4061-8792-411F3BD47289}" v="42" dt="2020-01-19T10:03:37.844"/>
    <p1510:client id="{45FD4B75-A3FC-44CB-82E5-76D6F7DD7E3B}" v="375" dt="2020-01-19T13:46:40.518"/>
    <p1510:client id="{5343ECE3-9E46-444C-A3E7-13AED39F1A6F}" v="194" dt="2020-01-19T09:07:38.824"/>
    <p1510:client id="{6F85AB3B-9C26-4979-A8FD-2AB86F961360}" v="566" dt="2020-01-19T11:36:28.921"/>
    <p1510:client id="{88307E76-9AA9-468C-AF85-650B13E9EA55}" v="12" dt="2020-01-19T09:35:01.725"/>
    <p1510:client id="{C631908C-1A98-4B70-95DA-3D04A3C60BBB}" v="171" dt="2020-01-21T12:32:07.929"/>
    <p1510:client id="{FE7B93E8-EE30-4C20-B6B5-A7FAB8A0E614}" v="635" dt="2020-01-19T13:03:37.1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987" autoAdjust="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20A3EE01-A5DE-4061-8792-411F3BD47289}"/>
    <pc:docChg chg="modSld">
      <pc:chgData name="" userId="" providerId="" clId="Web-{20A3EE01-A5DE-4061-8792-411F3BD47289}" dt="2020-01-19T10:03:37.844" v="41" actId="20577"/>
      <pc:docMkLst>
        <pc:docMk/>
      </pc:docMkLst>
      <pc:sldChg chg="modSp">
        <pc:chgData name="" userId="" providerId="" clId="Web-{20A3EE01-A5DE-4061-8792-411F3BD47289}" dt="2020-01-19T10:03:37.766" v="39" actId="20577"/>
        <pc:sldMkLst>
          <pc:docMk/>
          <pc:sldMk cId="3764193812" sldId="260"/>
        </pc:sldMkLst>
        <pc:spChg chg="mod">
          <ac:chgData name="" userId="" providerId="" clId="Web-{20A3EE01-A5DE-4061-8792-411F3BD47289}" dt="2020-01-19T10:03:37.766" v="39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FE7B93E8-EE30-4C20-B6B5-A7FAB8A0E614}"/>
    <pc:docChg chg="addSld delSld modSld sldOrd modSection">
      <pc:chgData name="" userId="" providerId="" clId="Web-{FE7B93E8-EE30-4C20-B6B5-A7FAB8A0E614}" dt="2020-01-19T13:03:37.165" v="596"/>
      <pc:docMkLst>
        <pc:docMk/>
      </pc:docMkLst>
      <pc:sldChg chg="modSp ord">
        <pc:chgData name="" userId="" providerId="" clId="Web-{FE7B93E8-EE30-4C20-B6B5-A7FAB8A0E614}" dt="2020-01-19T13:02:16.678" v="593" actId="20577"/>
        <pc:sldMkLst>
          <pc:docMk/>
          <pc:sldMk cId="3182687606" sldId="261"/>
        </pc:sldMkLst>
        <pc:spChg chg="mod">
          <ac:chgData name="" userId="" providerId="" clId="Web-{FE7B93E8-EE30-4C20-B6B5-A7FAB8A0E614}" dt="2020-01-19T12:45:36.501" v="501" actId="20577"/>
          <ac:spMkLst>
            <pc:docMk/>
            <pc:sldMk cId="3182687606" sldId="261"/>
            <ac:spMk id="2" creationId="{6BE3CDAE-85B9-432B-A073-625CC0F04A53}"/>
          </ac:spMkLst>
        </pc:spChg>
        <pc:spChg chg="mod">
          <ac:chgData name="" userId="" providerId="" clId="Web-{FE7B93E8-EE30-4C20-B6B5-A7FAB8A0E614}" dt="2020-01-19T13:02:16.678" v="593" actId="20577"/>
          <ac:spMkLst>
            <pc:docMk/>
            <pc:sldMk cId="3182687606" sldId="261"/>
            <ac:spMk id="3" creationId="{E7C203DE-84FA-4AA3-AD1D-726A21061FFD}"/>
          </ac:spMkLst>
        </pc:spChg>
        <pc:graphicFrameChg chg="mod modGraphic">
          <ac:chgData name="" userId="" providerId="" clId="Web-{FE7B93E8-EE30-4C20-B6B5-A7FAB8A0E614}" dt="2020-01-19T13:01:03.988" v="563" actId="1076"/>
          <ac:graphicFrameMkLst>
            <pc:docMk/>
            <pc:sldMk cId="3182687606" sldId="261"/>
            <ac:graphicFrameMk id="7" creationId="{07B583FC-CA9D-40B0-B479-95DB2083D97A}"/>
          </ac:graphicFrameMkLst>
        </pc:graphicFrameChg>
      </pc:sldChg>
      <pc:sldChg chg="del">
        <pc:chgData name="" userId="" providerId="" clId="Web-{FE7B93E8-EE30-4C20-B6B5-A7FAB8A0E614}" dt="2020-01-19T12:45:50.954" v="504"/>
        <pc:sldMkLst>
          <pc:docMk/>
          <pc:sldMk cId="1094787581" sldId="262"/>
        </pc:sldMkLst>
      </pc:sldChg>
      <pc:sldChg chg="del">
        <pc:chgData name="" userId="" providerId="" clId="Web-{FE7B93E8-EE30-4C20-B6B5-A7FAB8A0E614}" dt="2020-01-19T12:45:52.033" v="505"/>
        <pc:sldMkLst>
          <pc:docMk/>
          <pc:sldMk cId="2186879461" sldId="263"/>
        </pc:sldMkLst>
      </pc:sldChg>
      <pc:sldChg chg="addSp modSp ord">
        <pc:chgData name="" userId="" providerId="" clId="Web-{FE7B93E8-EE30-4C20-B6B5-A7FAB8A0E614}" dt="2020-01-19T13:02:07.319" v="592" actId="1076"/>
        <pc:sldMkLst>
          <pc:docMk/>
          <pc:sldMk cId="955650255" sldId="264"/>
        </pc:sldMkLst>
        <pc:spChg chg="mod">
          <ac:chgData name="" userId="" providerId="" clId="Web-{FE7B93E8-EE30-4C20-B6B5-A7FAB8A0E614}" dt="2020-01-19T12:45:23.047" v="496" actId="20577"/>
          <ac:spMkLst>
            <pc:docMk/>
            <pc:sldMk cId="955650255" sldId="264"/>
            <ac:spMk id="2" creationId="{6BE3CDAE-85B9-432B-A073-625CC0F04A53}"/>
          </ac:spMkLst>
        </pc:spChg>
        <pc:spChg chg="add mod">
          <ac:chgData name="" userId="" providerId="" clId="Web-{FE7B93E8-EE30-4C20-B6B5-A7FAB8A0E614}" dt="2020-01-19T13:02:07.319" v="592" actId="1076"/>
          <ac:spMkLst>
            <pc:docMk/>
            <pc:sldMk cId="955650255" sldId="264"/>
            <ac:spMk id="3" creationId="{260097E8-B908-446F-90E9-58F04DDAACB2}"/>
          </ac:spMkLst>
        </pc:spChg>
        <pc:graphicFrameChg chg="mod modGraphic">
          <ac:chgData name="" userId="" providerId="" clId="Web-{FE7B93E8-EE30-4C20-B6B5-A7FAB8A0E614}" dt="2020-01-19T12:45:07.406" v="491" actId="1076"/>
          <ac:graphicFrameMkLst>
            <pc:docMk/>
            <pc:sldMk cId="955650255" sldId="264"/>
            <ac:graphicFrameMk id="10" creationId="{96F7F822-158B-449B-8E9D-EE07A91ACF10}"/>
          </ac:graphicFrameMkLst>
        </pc:graphicFrameChg>
      </pc:sldChg>
      <pc:sldChg chg="del">
        <pc:chgData name="" userId="" providerId="" clId="Web-{FE7B93E8-EE30-4C20-B6B5-A7FAB8A0E614}" dt="2020-01-19T12:45:52.939" v="506"/>
        <pc:sldMkLst>
          <pc:docMk/>
          <pc:sldMk cId="679992111" sldId="265"/>
        </pc:sldMkLst>
      </pc:sldChg>
      <pc:sldChg chg="del">
        <pc:chgData name="" userId="" providerId="" clId="Web-{FE7B93E8-EE30-4C20-B6B5-A7FAB8A0E614}" dt="2020-01-19T12:45:54.798" v="507"/>
        <pc:sldMkLst>
          <pc:docMk/>
          <pc:sldMk cId="997095220" sldId="266"/>
        </pc:sldMkLst>
      </pc:sldChg>
      <pc:sldChg chg="del">
        <pc:chgData name="" userId="" providerId="" clId="Web-{FE7B93E8-EE30-4C20-B6B5-A7FAB8A0E614}" dt="2020-01-19T13:03:37.165" v="596"/>
        <pc:sldMkLst>
          <pc:docMk/>
          <pc:sldMk cId="2296989604" sldId="268"/>
        </pc:sldMkLst>
      </pc:sldChg>
      <pc:sldChg chg="del">
        <pc:chgData name="" userId="" providerId="" clId="Web-{FE7B93E8-EE30-4C20-B6B5-A7FAB8A0E614}" dt="2020-01-19T12:43:33.370" v="472"/>
        <pc:sldMkLst>
          <pc:docMk/>
          <pc:sldMk cId="92782279" sldId="269"/>
        </pc:sldMkLst>
      </pc:sldChg>
      <pc:sldChg chg="modSp">
        <pc:chgData name="" userId="" providerId="" clId="Web-{FE7B93E8-EE30-4C20-B6B5-A7FAB8A0E614}" dt="2020-01-19T12:22:34.435" v="335" actId="20577"/>
        <pc:sldMkLst>
          <pc:docMk/>
          <pc:sldMk cId="2202931779" sldId="270"/>
        </pc:sldMkLst>
        <pc:spChg chg="mod">
          <ac:chgData name="" userId="" providerId="" clId="Web-{FE7B93E8-EE30-4C20-B6B5-A7FAB8A0E614}" dt="2020-01-19T12:22:34.435" v="335" actId="20577"/>
          <ac:spMkLst>
            <pc:docMk/>
            <pc:sldMk cId="2202931779" sldId="270"/>
            <ac:spMk id="3" creationId="{2E801F55-8E3C-4A72-AFA7-D42A10B2B979}"/>
          </ac:spMkLst>
        </pc:spChg>
      </pc:sldChg>
      <pc:sldChg chg="addSp modSp">
        <pc:chgData name="" userId="" providerId="" clId="Web-{FE7B93E8-EE30-4C20-B6B5-A7FAB8A0E614}" dt="2020-01-19T12:22:25.420" v="331" actId="20577"/>
        <pc:sldMkLst>
          <pc:docMk/>
          <pc:sldMk cId="3258940049" sldId="271"/>
        </pc:sldMkLst>
        <pc:spChg chg="mod">
          <ac:chgData name="" userId="" providerId="" clId="Web-{FE7B93E8-EE30-4C20-B6B5-A7FAB8A0E614}" dt="2020-01-19T12:22:25.420" v="331" actId="20577"/>
          <ac:spMkLst>
            <pc:docMk/>
            <pc:sldMk cId="3258940049" sldId="271"/>
            <ac:spMk id="3" creationId="{C786C6C8-0AFA-4B9C-8706-130A7982483C}"/>
          </ac:spMkLst>
        </pc:spChg>
        <pc:picChg chg="add mod">
          <ac:chgData name="" userId="" providerId="" clId="Web-{FE7B93E8-EE30-4C20-B6B5-A7FAB8A0E614}" dt="2020-01-19T12:16:00.688" v="194" actId="1076"/>
          <ac:picMkLst>
            <pc:docMk/>
            <pc:sldMk cId="3258940049" sldId="271"/>
            <ac:picMk id="7" creationId="{6A527FE3-D284-43EC-ADEF-787B22D95533}"/>
          </ac:picMkLst>
        </pc:picChg>
      </pc:sldChg>
      <pc:sldChg chg="addSp delSp modSp modNotes">
        <pc:chgData name="" userId="" providerId="" clId="Web-{FE7B93E8-EE30-4C20-B6B5-A7FAB8A0E614}" dt="2020-01-19T12:57:12.511" v="536"/>
        <pc:sldMkLst>
          <pc:docMk/>
          <pc:sldMk cId="395917852" sldId="272"/>
        </pc:sldMkLst>
        <pc:spChg chg="mod">
          <ac:chgData name="" userId="" providerId="" clId="Web-{FE7B93E8-EE30-4C20-B6B5-A7FAB8A0E614}" dt="2020-01-19T12:57:01.386" v="531" actId="20577"/>
          <ac:spMkLst>
            <pc:docMk/>
            <pc:sldMk cId="395917852" sldId="272"/>
            <ac:spMk id="3" creationId="{1FA38C43-3C76-44A7-8EB8-D6AB0D5BC114}"/>
          </ac:spMkLst>
        </pc:spChg>
        <pc:picChg chg="add del mod">
          <ac:chgData name="" userId="" providerId="" clId="Web-{FE7B93E8-EE30-4C20-B6B5-A7FAB8A0E614}" dt="2020-01-19T12:27:21.086" v="406"/>
          <ac:picMkLst>
            <pc:docMk/>
            <pc:sldMk cId="395917852" sldId="272"/>
            <ac:picMk id="7" creationId="{F6228C29-326D-4DEE-944F-73E489326374}"/>
          </ac:picMkLst>
        </pc:picChg>
      </pc:sldChg>
      <pc:sldChg chg="addSp delSp modSp new">
        <pc:chgData name="" userId="" providerId="" clId="Web-{FE7B93E8-EE30-4C20-B6B5-A7FAB8A0E614}" dt="2020-01-19T12:28:44.979" v="434" actId="1076"/>
        <pc:sldMkLst>
          <pc:docMk/>
          <pc:sldMk cId="2739952846" sldId="274"/>
        </pc:sldMkLst>
        <pc:spChg chg="mod">
          <ac:chgData name="" userId="" providerId="" clId="Web-{FE7B93E8-EE30-4C20-B6B5-A7FAB8A0E614}" dt="2020-01-19T12:28:19.541" v="421" actId="20577"/>
          <ac:spMkLst>
            <pc:docMk/>
            <pc:sldMk cId="2739952846" sldId="274"/>
            <ac:spMk id="2" creationId="{5DE58B1D-5775-4109-8E5C-9F6319C3D565}"/>
          </ac:spMkLst>
        </pc:spChg>
        <pc:spChg chg="del">
          <ac:chgData name="" userId="" providerId="" clId="Web-{FE7B93E8-EE30-4C20-B6B5-A7FAB8A0E614}" dt="2020-01-19T12:27:26.086" v="408"/>
          <ac:spMkLst>
            <pc:docMk/>
            <pc:sldMk cId="2739952846" sldId="274"/>
            <ac:spMk id="3" creationId="{8D5225B5-1DDD-4895-9423-128A4416EEC7}"/>
          </ac:spMkLst>
        </pc:spChg>
        <pc:spChg chg="add mod">
          <ac:chgData name="" userId="" providerId="" clId="Web-{FE7B93E8-EE30-4C20-B6B5-A7FAB8A0E614}" dt="2020-01-19T12:28:34.338" v="432" actId="1076"/>
          <ac:spMkLst>
            <pc:docMk/>
            <pc:sldMk cId="2739952846" sldId="274"/>
            <ac:spMk id="9" creationId="{A3754EC2-9354-4B5A-ABB4-DCB9E67B5E76}"/>
          </ac:spMkLst>
        </pc:spChg>
        <pc:picChg chg="add mod ord">
          <ac:chgData name="" userId="" providerId="" clId="Web-{FE7B93E8-EE30-4C20-B6B5-A7FAB8A0E614}" dt="2020-01-19T12:28:44.979" v="434" actId="1076"/>
          <ac:picMkLst>
            <pc:docMk/>
            <pc:sldMk cId="2739952846" sldId="274"/>
            <ac:picMk id="7" creationId="{D92AC289-D640-421E-821A-7F5D77BD7986}"/>
          </ac:picMkLst>
        </pc:picChg>
      </pc:sldChg>
    </pc:docChg>
  </pc:docChgLst>
  <pc:docChgLst>
    <pc:chgData clId="Web-{88307E76-9AA9-468C-AF85-650B13E9EA55}"/>
    <pc:docChg chg="modSld">
      <pc:chgData name="" userId="" providerId="" clId="Web-{88307E76-9AA9-468C-AF85-650B13E9EA55}" dt="2020-01-19T09:35:01.725" v="11" actId="20577"/>
      <pc:docMkLst>
        <pc:docMk/>
      </pc:docMkLst>
      <pc:sldChg chg="modSp">
        <pc:chgData name="" userId="" providerId="" clId="Web-{88307E76-9AA9-468C-AF85-650B13E9EA55}" dt="2020-01-19T09:35:01.725" v="10" actId="20577"/>
        <pc:sldMkLst>
          <pc:docMk/>
          <pc:sldMk cId="3764193812" sldId="260"/>
        </pc:sldMkLst>
        <pc:spChg chg="mod">
          <ac:chgData name="" userId="" providerId="" clId="Web-{88307E76-9AA9-468C-AF85-650B13E9EA55}" dt="2020-01-19T09:35:01.725" v="10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5343ECE3-9E46-444C-A3E7-13AED39F1A6F}"/>
    <pc:docChg chg="addSld delSld modSld modSection">
      <pc:chgData name="" userId="" providerId="" clId="Web-{5343ECE3-9E46-444C-A3E7-13AED39F1A6F}" dt="2020-01-19T09:07:38.824" v="189" actId="20577"/>
      <pc:docMkLst>
        <pc:docMk/>
      </pc:docMkLst>
      <pc:sldChg chg="modSp">
        <pc:chgData name="" userId="" providerId="" clId="Web-{5343ECE3-9E46-444C-A3E7-13AED39F1A6F}" dt="2020-01-19T08:41:59.174" v="0" actId="20577"/>
        <pc:sldMkLst>
          <pc:docMk/>
          <pc:sldMk cId="275910520" sldId="256"/>
        </pc:sldMkLst>
        <pc:spChg chg="mod">
          <ac:chgData name="" userId="" providerId="" clId="Web-{5343ECE3-9E46-444C-A3E7-13AED39F1A6F}" dt="2020-01-19T08:41:59.174" v="0" actId="20577"/>
          <ac:spMkLst>
            <pc:docMk/>
            <pc:sldMk cId="275910520" sldId="256"/>
            <ac:spMk id="3" creationId="{13737FBA-E6BC-4517-8A74-4336C01F7072}"/>
          </ac:spMkLst>
        </pc:spChg>
      </pc:sldChg>
      <pc:sldChg chg="modSp">
        <pc:chgData name="" userId="" providerId="" clId="Web-{5343ECE3-9E46-444C-A3E7-13AED39F1A6F}" dt="2020-01-19T08:42:19.799" v="3" actId="20577"/>
        <pc:sldMkLst>
          <pc:docMk/>
          <pc:sldMk cId="1360658902" sldId="257"/>
        </pc:sldMkLst>
        <pc:spChg chg="mod">
          <ac:chgData name="" userId="" providerId="" clId="Web-{5343ECE3-9E46-444C-A3E7-13AED39F1A6F}" dt="2020-01-19T08:42:19.799" v="3" actId="20577"/>
          <ac:spMkLst>
            <pc:docMk/>
            <pc:sldMk cId="1360658902" sldId="257"/>
            <ac:spMk id="3" creationId="{4A9903FB-8364-4E7B-8B22-DE3FC68F46A0}"/>
          </ac:spMkLst>
        </pc:spChg>
      </pc:sldChg>
      <pc:sldChg chg="addSp delSp modSp del">
        <pc:chgData name="" userId="" providerId="" clId="Web-{5343ECE3-9E46-444C-A3E7-13AED39F1A6F}" dt="2020-01-19T08:45:55.989" v="35"/>
        <pc:sldMkLst>
          <pc:docMk/>
          <pc:sldMk cId="1419353413" sldId="259"/>
        </pc:sldMkLst>
        <pc:spChg chg="mod">
          <ac:chgData name="" userId="" providerId="" clId="Web-{5343ECE3-9E46-444C-A3E7-13AED39F1A6F}" dt="2020-01-19T08:45:36.660" v="27" actId="20577"/>
          <ac:spMkLst>
            <pc:docMk/>
            <pc:sldMk cId="1419353413" sldId="259"/>
            <ac:spMk id="2" creationId="{6BE3CDAE-85B9-432B-A073-625CC0F04A53}"/>
          </ac:spMkLst>
        </pc:spChg>
        <pc:spChg chg="mod">
          <ac:chgData name="" userId="" providerId="" clId="Web-{5343ECE3-9E46-444C-A3E7-13AED39F1A6F}" dt="2020-01-19T08:42:30.065" v="6" actId="20577"/>
          <ac:spMkLst>
            <pc:docMk/>
            <pc:sldMk cId="1419353413" sldId="259"/>
            <ac:spMk id="3" creationId="{E7C203DE-84FA-4AA3-AD1D-726A21061FFD}"/>
          </ac:spMkLst>
        </pc:spChg>
        <pc:spChg chg="add del mod">
          <ac:chgData name="" userId="" providerId="" clId="Web-{5343ECE3-9E46-444C-A3E7-13AED39F1A6F}" dt="2020-01-19T08:45:45.129" v="33"/>
          <ac:spMkLst>
            <pc:docMk/>
            <pc:sldMk cId="1419353413" sldId="259"/>
            <ac:spMk id="7" creationId="{077CC789-7965-4F2D-812B-C7B83D6D81F3}"/>
          </ac:spMkLst>
        </pc:spChg>
      </pc:sldChg>
      <pc:sldChg chg="delSp modSp">
        <pc:chgData name="" userId="" providerId="" clId="Web-{5343ECE3-9E46-444C-A3E7-13AED39F1A6F}" dt="2020-01-19T09:07:38.809" v="188" actId="20577"/>
        <pc:sldMkLst>
          <pc:docMk/>
          <pc:sldMk cId="3764193812" sldId="260"/>
        </pc:sldMkLst>
        <pc:spChg chg="mod">
          <ac:chgData name="" userId="" providerId="" clId="Web-{5343ECE3-9E46-444C-A3E7-13AED39F1A6F}" dt="2020-01-19T08:43:25.409" v="14" actId="20577"/>
          <ac:spMkLst>
            <pc:docMk/>
            <pc:sldMk cId="3764193812" sldId="260"/>
            <ac:spMk id="2" creationId="{6BE3CDAE-85B9-432B-A073-625CC0F04A53}"/>
          </ac:spMkLst>
        </pc:spChg>
        <pc:spChg chg="mod">
          <ac:chgData name="" userId="" providerId="" clId="Web-{5343ECE3-9E46-444C-A3E7-13AED39F1A6F}" dt="2020-01-19T09:07:38.809" v="188" actId="20577"/>
          <ac:spMkLst>
            <pc:docMk/>
            <pc:sldMk cId="3764193812" sldId="260"/>
            <ac:spMk id="3" creationId="{E7C203DE-84FA-4AA3-AD1D-726A21061FFD}"/>
          </ac:spMkLst>
        </pc:spChg>
        <pc:graphicFrameChg chg="del mod">
          <ac:chgData name="" userId="" providerId="" clId="Web-{5343ECE3-9E46-444C-A3E7-13AED39F1A6F}" dt="2020-01-19T08:46:18.613" v="40"/>
          <ac:graphicFrameMkLst>
            <pc:docMk/>
            <pc:sldMk cId="3764193812" sldId="260"/>
            <ac:graphicFrameMk id="7" creationId="{946B3D63-CA77-49EE-9BA8-FEBE76D75C75}"/>
          </ac:graphicFrameMkLst>
        </pc:graphicFrameChg>
      </pc:sldChg>
      <pc:sldChg chg="delSp modSp">
        <pc:chgData name="" userId="" providerId="" clId="Web-{5343ECE3-9E46-444C-A3E7-13AED39F1A6F}" dt="2020-01-19T08:44:17.378" v="20"/>
        <pc:sldMkLst>
          <pc:docMk/>
          <pc:sldMk cId="1695118127" sldId="267"/>
        </pc:sldMkLst>
        <pc:spChg chg="del mod">
          <ac:chgData name="" userId="" providerId="" clId="Web-{5343ECE3-9E46-444C-A3E7-13AED39F1A6F}" dt="2020-01-19T08:44:17.378" v="20"/>
          <ac:spMkLst>
            <pc:docMk/>
            <pc:sldMk cId="1695118127" sldId="267"/>
            <ac:spMk id="2" creationId="{6FDFF425-FE2B-4F15-80B5-82977412FC72}"/>
          </ac:spMkLst>
        </pc:spChg>
        <pc:spChg chg="mod">
          <ac:chgData name="" userId="" providerId="" clId="Web-{5343ECE3-9E46-444C-A3E7-13AED39F1A6F}" dt="2020-01-19T08:44:15.160" v="17" actId="20577"/>
          <ac:spMkLst>
            <pc:docMk/>
            <pc:sldMk cId="1695118127" sldId="267"/>
            <ac:spMk id="3" creationId="{5ACA964D-0C5D-4CFA-A777-5AF9E6C619E6}"/>
          </ac:spMkLst>
        </pc:spChg>
      </pc:sldChg>
      <pc:sldChg chg="modSp new">
        <pc:chgData name="" userId="" providerId="" clId="Web-{5343ECE3-9E46-444C-A3E7-13AED39F1A6F}" dt="2020-01-19T08:44:52.519" v="22" actId="20577"/>
        <pc:sldMkLst>
          <pc:docMk/>
          <pc:sldMk cId="2296989604" sldId="268"/>
        </pc:sldMkLst>
        <pc:spChg chg="mod">
          <ac:chgData name="" userId="" providerId="" clId="Web-{5343ECE3-9E46-444C-A3E7-13AED39F1A6F}" dt="2020-01-19T08:44:52.519" v="22" actId="20577"/>
          <ac:spMkLst>
            <pc:docMk/>
            <pc:sldMk cId="2296989604" sldId="268"/>
            <ac:spMk id="2" creationId="{E9B56D1F-3308-483E-91D1-FAAAB28B844A}"/>
          </ac:spMkLst>
        </pc:spChg>
      </pc:sldChg>
      <pc:sldChg chg="add replId">
        <pc:chgData name="" userId="" providerId="" clId="Web-{5343ECE3-9E46-444C-A3E7-13AED39F1A6F}" dt="2020-01-19T08:45:54.394" v="34"/>
        <pc:sldMkLst>
          <pc:docMk/>
          <pc:sldMk cId="92782279" sldId="269"/>
        </pc:sldMkLst>
      </pc:sldChg>
    </pc:docChg>
  </pc:docChgLst>
  <pc:docChgLst>
    <pc:chgData clId="Web-{45FD4B75-A3FC-44CB-82E5-76D6F7DD7E3B}"/>
    <pc:docChg chg="modSld">
      <pc:chgData name="" userId="" providerId="" clId="Web-{45FD4B75-A3FC-44CB-82E5-76D6F7DD7E3B}" dt="2020-01-19T13:46:40.518" v="339" actId="20577"/>
      <pc:docMkLst>
        <pc:docMk/>
      </pc:docMkLst>
      <pc:sldChg chg="delSp">
        <pc:chgData name="" userId="" providerId="" clId="Web-{45FD4B75-A3FC-44CB-82E5-76D6F7DD7E3B}" dt="2020-01-19T13:31:50.075" v="15"/>
        <pc:sldMkLst>
          <pc:docMk/>
          <pc:sldMk cId="3258940049" sldId="271"/>
        </pc:sldMkLst>
        <pc:picChg chg="del">
          <ac:chgData name="" userId="" providerId="" clId="Web-{45FD4B75-A3FC-44CB-82E5-76D6F7DD7E3B}" dt="2020-01-19T13:31:50.075" v="15"/>
          <ac:picMkLst>
            <pc:docMk/>
            <pc:sldMk cId="3258940049" sldId="271"/>
            <ac:picMk id="7" creationId="{6A527FE3-D284-43EC-ADEF-787B22D95533}"/>
          </ac:picMkLst>
        </pc:picChg>
      </pc:sldChg>
      <pc:sldChg chg="modSp">
        <pc:chgData name="" userId="" providerId="" clId="Web-{45FD4B75-A3FC-44CB-82E5-76D6F7DD7E3B}" dt="2020-01-19T13:30:54.184" v="13" actId="20577"/>
        <pc:sldMkLst>
          <pc:docMk/>
          <pc:sldMk cId="395917852" sldId="272"/>
        </pc:sldMkLst>
        <pc:spChg chg="mod">
          <ac:chgData name="" userId="" providerId="" clId="Web-{45FD4B75-A3FC-44CB-82E5-76D6F7DD7E3B}" dt="2020-01-19T13:30:54.184" v="13" actId="20577"/>
          <ac:spMkLst>
            <pc:docMk/>
            <pc:sldMk cId="395917852" sldId="272"/>
            <ac:spMk id="3" creationId="{1FA38C43-3C76-44A7-8EB8-D6AB0D5BC114}"/>
          </ac:spMkLst>
        </pc:spChg>
      </pc:sldChg>
      <pc:sldChg chg="addSp delSp modSp">
        <pc:chgData name="" userId="" providerId="" clId="Web-{45FD4B75-A3FC-44CB-82E5-76D6F7DD7E3B}" dt="2020-01-19T13:46:39.705" v="337" actId="20577"/>
        <pc:sldMkLst>
          <pc:docMk/>
          <pc:sldMk cId="2738897439" sldId="273"/>
        </pc:sldMkLst>
        <pc:spChg chg="mod">
          <ac:chgData name="" userId="" providerId="" clId="Web-{45FD4B75-A3FC-44CB-82E5-76D6F7DD7E3B}" dt="2020-01-19T13:46:39.705" v="337" actId="20577"/>
          <ac:spMkLst>
            <pc:docMk/>
            <pc:sldMk cId="2738897439" sldId="273"/>
            <ac:spMk id="3" creationId="{688240D7-78E4-43EE-B70F-82C503E00C10}"/>
          </ac:spMkLst>
        </pc:spChg>
        <pc:graphicFrameChg chg="add del mod modGraphic">
          <ac:chgData name="" userId="" providerId="" clId="Web-{45FD4B75-A3FC-44CB-82E5-76D6F7DD7E3B}" dt="2020-01-19T13:45:00.189" v="332"/>
          <ac:graphicFrameMkLst>
            <pc:docMk/>
            <pc:sldMk cId="2738897439" sldId="273"/>
            <ac:graphicFrameMk id="7" creationId="{6782F858-FBCE-4DE7-8205-C4D80B404D68}"/>
          </ac:graphicFrameMkLst>
        </pc:graphicFrameChg>
      </pc:sldChg>
    </pc:docChg>
  </pc:docChgLst>
  <pc:docChgLst>
    <pc:chgData clId="Web-{6F85AB3B-9C26-4979-A8FD-2AB86F961360}"/>
    <pc:docChg chg="addSld modSld modSection">
      <pc:chgData name="" userId="" providerId="" clId="Web-{6F85AB3B-9C26-4979-A8FD-2AB86F961360}" dt="2020-01-19T11:36:28.921" v="541" actId="20577"/>
      <pc:docMkLst>
        <pc:docMk/>
      </pc:docMkLst>
      <pc:sldChg chg="modSp">
        <pc:chgData name="" userId="" providerId="" clId="Web-{6F85AB3B-9C26-4979-A8FD-2AB86F961360}" dt="2020-01-19T11:34:24.901" v="465" actId="20577"/>
        <pc:sldMkLst>
          <pc:docMk/>
          <pc:sldMk cId="3764193812" sldId="260"/>
        </pc:sldMkLst>
        <pc:spChg chg="mod">
          <ac:chgData name="" userId="" providerId="" clId="Web-{6F85AB3B-9C26-4979-A8FD-2AB86F961360}" dt="2020-01-19T11:34:24.901" v="465" actId="20577"/>
          <ac:spMkLst>
            <pc:docMk/>
            <pc:sldMk cId="3764193812" sldId="260"/>
            <ac:spMk id="2" creationId="{6BE3CDAE-85B9-432B-A073-625CC0F04A53}"/>
          </ac:spMkLst>
        </pc:spChg>
        <pc:spChg chg="mod">
          <ac:chgData name="" userId="" providerId="" clId="Web-{6F85AB3B-9C26-4979-A8FD-2AB86F961360}" dt="2020-01-19T11:34:18.120" v="462" actId="20577"/>
          <ac:spMkLst>
            <pc:docMk/>
            <pc:sldMk cId="3764193812" sldId="260"/>
            <ac:spMk id="3" creationId="{E7C203DE-84FA-4AA3-AD1D-726A21061FFD}"/>
          </ac:spMkLst>
        </pc:spChg>
      </pc:sldChg>
      <pc:sldChg chg="addSp modSp new">
        <pc:chgData name="" userId="" providerId="" clId="Web-{6F85AB3B-9C26-4979-A8FD-2AB86F961360}" dt="2020-01-19T11:34:39.230" v="473" actId="20577"/>
        <pc:sldMkLst>
          <pc:docMk/>
          <pc:sldMk cId="2202931779" sldId="270"/>
        </pc:sldMkLst>
        <pc:spChg chg="mod">
          <ac:chgData name="" userId="" providerId="" clId="Web-{6F85AB3B-9C26-4979-A8FD-2AB86F961360}" dt="2020-01-19T11:34:29.026" v="468" actId="20577"/>
          <ac:spMkLst>
            <pc:docMk/>
            <pc:sldMk cId="2202931779" sldId="270"/>
            <ac:spMk id="2" creationId="{6D9263DE-30A3-4908-9E6F-440739B288F2}"/>
          </ac:spMkLst>
        </pc:spChg>
        <pc:spChg chg="mod">
          <ac:chgData name="" userId="" providerId="" clId="Web-{6F85AB3B-9C26-4979-A8FD-2AB86F961360}" dt="2020-01-19T11:34:39.230" v="473" actId="20577"/>
          <ac:spMkLst>
            <pc:docMk/>
            <pc:sldMk cId="2202931779" sldId="270"/>
            <ac:spMk id="3" creationId="{2E801F55-8E3C-4A72-AFA7-D42A10B2B979}"/>
          </ac:spMkLst>
        </pc:spChg>
        <pc:picChg chg="add mod">
          <ac:chgData name="" userId="" providerId="" clId="Web-{6F85AB3B-9C26-4979-A8FD-2AB86F961360}" dt="2020-01-19T11:31:59.068" v="382" actId="1076"/>
          <ac:picMkLst>
            <pc:docMk/>
            <pc:sldMk cId="2202931779" sldId="270"/>
            <ac:picMk id="7" creationId="{0B231408-DE64-4C5C-873A-AAA3D5E7DB38}"/>
          </ac:picMkLst>
        </pc:picChg>
      </pc:sldChg>
      <pc:sldChg chg="modSp new">
        <pc:chgData name="" userId="" providerId="" clId="Web-{6F85AB3B-9C26-4979-A8FD-2AB86F961360}" dt="2020-01-19T11:36:13.749" v="531" actId="20577"/>
        <pc:sldMkLst>
          <pc:docMk/>
          <pc:sldMk cId="3258940049" sldId="271"/>
        </pc:sldMkLst>
        <pc:spChg chg="mod">
          <ac:chgData name="" userId="" providerId="" clId="Web-{6F85AB3B-9C26-4979-A8FD-2AB86F961360}" dt="2020-01-19T11:35:06.574" v="481" actId="20577"/>
          <ac:spMkLst>
            <pc:docMk/>
            <pc:sldMk cId="3258940049" sldId="271"/>
            <ac:spMk id="2" creationId="{A13BABD6-54D4-4886-9758-F4B5C110AAAB}"/>
          </ac:spMkLst>
        </pc:spChg>
        <pc:spChg chg="mod">
          <ac:chgData name="" userId="" providerId="" clId="Web-{6F85AB3B-9C26-4979-A8FD-2AB86F961360}" dt="2020-01-19T11:36:13.749" v="531" actId="20577"/>
          <ac:spMkLst>
            <pc:docMk/>
            <pc:sldMk cId="3258940049" sldId="271"/>
            <ac:spMk id="3" creationId="{C786C6C8-0AFA-4B9C-8706-130A7982483C}"/>
          </ac:spMkLst>
        </pc:spChg>
      </pc:sldChg>
      <pc:sldChg chg="modSp new">
        <pc:chgData name="" userId="" providerId="" clId="Web-{6F85AB3B-9C26-4979-A8FD-2AB86F961360}" dt="2020-01-19T11:36:27.718" v="539" actId="20577"/>
        <pc:sldMkLst>
          <pc:docMk/>
          <pc:sldMk cId="395917852" sldId="272"/>
        </pc:sldMkLst>
        <pc:spChg chg="mod">
          <ac:chgData name="" userId="" providerId="" clId="Web-{6F85AB3B-9C26-4979-A8FD-2AB86F961360}" dt="2020-01-19T11:35:49.654" v="516" actId="20577"/>
          <ac:spMkLst>
            <pc:docMk/>
            <pc:sldMk cId="395917852" sldId="272"/>
            <ac:spMk id="2" creationId="{CF578E4F-5184-4B43-A241-F5663F637B4A}"/>
          </ac:spMkLst>
        </pc:spChg>
        <pc:spChg chg="mod">
          <ac:chgData name="" userId="" providerId="" clId="Web-{6F85AB3B-9C26-4979-A8FD-2AB86F961360}" dt="2020-01-19T11:36:27.718" v="539" actId="20577"/>
          <ac:spMkLst>
            <pc:docMk/>
            <pc:sldMk cId="395917852" sldId="272"/>
            <ac:spMk id="3" creationId="{1FA38C43-3C76-44A7-8EB8-D6AB0D5BC114}"/>
          </ac:spMkLst>
        </pc:spChg>
      </pc:sldChg>
      <pc:sldChg chg="modSp new">
        <pc:chgData name="" userId="" providerId="" clId="Web-{6F85AB3B-9C26-4979-A8FD-2AB86F961360}" dt="2020-01-19T11:36:02.248" v="524" actId="20577"/>
        <pc:sldMkLst>
          <pc:docMk/>
          <pc:sldMk cId="2738897439" sldId="273"/>
        </pc:sldMkLst>
        <pc:spChg chg="mod">
          <ac:chgData name="" userId="" providerId="" clId="Web-{6F85AB3B-9C26-4979-A8FD-2AB86F961360}" dt="2020-01-19T11:35:54.357" v="521" actId="20577"/>
          <ac:spMkLst>
            <pc:docMk/>
            <pc:sldMk cId="2738897439" sldId="273"/>
            <ac:spMk id="2" creationId="{D2D1CE62-6304-494F-B081-3A2AF772FB31}"/>
          </ac:spMkLst>
        </pc:spChg>
        <pc:spChg chg="mod">
          <ac:chgData name="" userId="" providerId="" clId="Web-{6F85AB3B-9C26-4979-A8FD-2AB86F961360}" dt="2020-01-19T11:36:02.248" v="524" actId="20577"/>
          <ac:spMkLst>
            <pc:docMk/>
            <pc:sldMk cId="2738897439" sldId="273"/>
            <ac:spMk id="3" creationId="{688240D7-78E4-43EE-B70F-82C503E00C10}"/>
          </ac:spMkLst>
        </pc:spChg>
      </pc:sldChg>
    </pc:docChg>
  </pc:docChgLst>
  <pc:docChgLst>
    <pc:chgData clId="Web-{C631908C-1A98-4B70-95DA-3D04A3C60BBB}"/>
    <pc:docChg chg="modSld">
      <pc:chgData name="" userId="" providerId="" clId="Web-{C631908C-1A98-4B70-95DA-3D04A3C60BBB}" dt="2020-01-21T12:32:07.929" v="170" actId="20577"/>
      <pc:docMkLst>
        <pc:docMk/>
      </pc:docMkLst>
      <pc:sldChg chg="modSp">
        <pc:chgData name="" userId="" providerId="" clId="Web-{C631908C-1A98-4B70-95DA-3D04A3C60BBB}" dt="2020-01-21T12:32:07.913" v="169" actId="20577"/>
        <pc:sldMkLst>
          <pc:docMk/>
          <pc:sldMk cId="3764193812" sldId="260"/>
        </pc:sldMkLst>
        <pc:spChg chg="mod">
          <ac:chgData name="" userId="" providerId="" clId="Web-{C631908C-1A98-4B70-95DA-3D04A3C60BBB}" dt="2020-01-21T12:32:07.913" v="169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C8AA7-8D38-46C0-86D3-87BDB8133F92}" type="datetimeFigureOut">
              <a:rPr lang="de-DE" smtClean="0"/>
              <a:t>23.04.2020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08ABD-147D-43D8-AD0E-C56070E2C69D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613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447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01EABE2-81DB-4A57-87BD-BAC9B81DA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9E44B19B-9953-4462-B98C-34C559DFD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85282A0B-87AA-4F5C-9252-AB7E74AB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3A1E-06E4-4C2E-89F2-9370B10FF3AC}" type="datetime1">
              <a:rPr lang="de-DE" smtClean="0"/>
              <a:t>23.04.2020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CCE46F71-BCF6-41F3-8C17-381DF3614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DF41A37E-A33B-4798-9922-3B8B5AE5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32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FCE4A30D-3A8C-4B77-B82E-724CCF54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="" xmlns:a16="http://schemas.microsoft.com/office/drawing/2014/main" id="{D0312C4C-DD67-420D-AE80-FBF20CAD0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752D94C2-424D-4096-8FAE-F12A3D4A5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CE8C-7C19-4CE2-849C-730D9D984115}" type="datetime1">
              <a:rPr lang="de-DE" smtClean="0"/>
              <a:t>23.04.2020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02BB29D6-C358-4D1F-90A7-5282C5CF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AE9CFC43-FC34-49A0-9C58-C1BA7EAB4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28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="" xmlns:a16="http://schemas.microsoft.com/office/drawing/2014/main" id="{C6AE7126-CFA4-458D-B5F5-AA476ABB1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="" xmlns:a16="http://schemas.microsoft.com/office/drawing/2014/main" id="{E4719945-B69E-4CB7-AF62-A8E248C09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194C9456-1825-45D5-AFC8-7437C4E58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1AFA-2D7A-4A35-B2E9-5179FAD91C9A}" type="datetime1">
              <a:rPr lang="de-DE" smtClean="0"/>
              <a:t>23.04.2020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0B1CC9B3-FE3E-4DC0-B71D-312C93D18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41E050D8-C164-4E85-94F4-BA2B19D4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11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C9100C2D-6625-4AF5-8937-424086BE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38D1AAA1-BE3D-4A43-91C4-A2C3C6173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48884C8B-06F5-44CC-B1D1-2A02463E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23.04.2020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2EE480CA-0EC1-4AF7-9F30-F143FE83D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13337EC3-94DD-4B09-A484-F0141C1C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47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CBDD584A-A976-4556-9716-DA9197EAC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C713F004-8C3B-4899-9F30-C6CC20E50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B300BECA-2226-430E-B31A-3A70D7FB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EED1-A1E1-4DB9-BAD8-427B5E5A78DA}" type="datetime1">
              <a:rPr lang="de-DE" smtClean="0"/>
              <a:t>23.04.2020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9D2C0B24-C4C7-4E3E-A30D-AD2B22A8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15EF3485-89F1-47E8-AB99-914FE877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83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B45D284-4E4F-4976-80EC-400821F9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61C980E4-B51F-4860-A848-EB6955BA3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="" xmlns:a16="http://schemas.microsoft.com/office/drawing/2014/main" id="{8D7C296F-6044-4CF6-BBE5-CEA4560EE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F87A09FB-245D-407E-94D1-C81BBB22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2DAF-4A36-4066-A6DB-535EF8475358}" type="datetime1">
              <a:rPr lang="de-DE" smtClean="0"/>
              <a:t>23.04.2020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7713AD3F-FB16-4761-97DD-7D2895FB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E08B0646-8FC5-4829-A454-55B654DB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75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7FFCFA6-D29A-4DD6-8A93-5742D6DB0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52A062D5-F9A3-40F3-940E-784410DB7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="" xmlns:a16="http://schemas.microsoft.com/office/drawing/2014/main" id="{0F2C725F-CDA6-419C-9990-237B92011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="" xmlns:a16="http://schemas.microsoft.com/office/drawing/2014/main" id="{57D0AB86-7ACC-4F81-BA1E-EABC81375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1A5FCBEC-2F64-4023-881F-8C2D77F123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="" xmlns:a16="http://schemas.microsoft.com/office/drawing/2014/main" id="{1B579458-8146-4585-8116-8815B1984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39BE-CECA-45E4-BBE9-22C1404E74AB}" type="datetime1">
              <a:rPr lang="de-DE" smtClean="0"/>
              <a:t>23.04.2020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="" xmlns:a16="http://schemas.microsoft.com/office/drawing/2014/main" id="{B8FE971A-3252-4BEE-AE2A-ED9DD64D7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224F811E-098E-42CD-BF79-561DBDB1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167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466DE76C-FB01-463F-B2AD-A897695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6F7936C0-FCFE-4A57-9E63-31F51489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B96A-BCEB-45BA-8370-8CD7A48406BE}" type="datetime1">
              <a:rPr lang="de-DE" smtClean="0"/>
              <a:t>23.04.2020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BF4C0BEA-1F74-43B8-B16A-0B93A98A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FDC612F2-A418-4792-A4B4-C0ABBAAB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40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F1A16BA6-C843-4946-87C4-F009F965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3D5-E4EA-4F9D-AD7B-23F76A457472}" type="datetime1">
              <a:rPr lang="de-DE" smtClean="0"/>
              <a:t>23.04.2020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74AD0BED-584B-4312-BC56-F22A5A97A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="" xmlns:a16="http://schemas.microsoft.com/office/drawing/2014/main" id="{ECAC19A7-F328-409E-92C0-6618959A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804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36B5D893-6A5A-4F5D-9559-23E408823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46211E4B-EF89-4D03-A97A-6EB546C04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="" xmlns:a16="http://schemas.microsoft.com/office/drawing/2014/main" id="{D4BEF54F-E067-4073-A803-29399235D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FF25F891-DBFE-4A5B-99B6-66F48C54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5B05-9F08-4563-869B-61599241AF1E}" type="datetime1">
              <a:rPr lang="de-DE" smtClean="0"/>
              <a:t>23.04.2020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C508CE39-F26E-4C31-84CD-D89EC836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5E1B48FE-614D-4BF1-8C39-73558F05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30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F9563009-E30B-45AC-BDD7-44EA72F78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="" xmlns:a16="http://schemas.microsoft.com/office/drawing/2014/main" id="{11F2FF9F-8E72-4929-BF76-ED1330B5F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="" xmlns:a16="http://schemas.microsoft.com/office/drawing/2014/main" id="{4A21AA90-B6A3-4F03-A71E-8D4EFEBB4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B9A970BA-F10E-430D-9B5F-218F0B6AA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A3BE-F7B5-4A63-8062-DDAA4613127D}" type="datetime1">
              <a:rPr lang="de-DE" smtClean="0"/>
              <a:t>23.04.2020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A141BF1C-61CE-44FF-8ABE-F08D6373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E76983E8-6FBA-42E6-85DE-B77806E2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391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="" xmlns:a16="http://schemas.microsoft.com/office/drawing/2014/main" id="{F1B54F3D-85D6-4E2A-A184-2AD878861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62C62B55-DAE8-4571-9836-D8A9517A6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202396F9-D19B-4197-A727-060829339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D039D-3FEB-4CB2-8AA5-58331A7224C8}" type="datetime1">
              <a:rPr lang="de-DE" smtClean="0"/>
              <a:t>23.04.2020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B1EA6A1B-5C13-45F1-9B85-4169FD911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="" xmlns:a16="http://schemas.microsoft.com/office/drawing/2014/main" id="{C59B35B2-0CE6-4FF9-984D-F5719598069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166" y="136524"/>
            <a:ext cx="2743200" cy="1423259"/>
          </a:xfrm>
          <a:prstGeom prst="rect">
            <a:avLst/>
          </a:prstGeom>
        </p:spPr>
      </p:pic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8B9E18AC-CAF1-4471-BF04-547435D80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9A4A4-2D96-49E3-B364-04D265390CD4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92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9B6AC69-F81D-4459-ACD2-8110FA9FCE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Data Science Project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13737FBA-E6BC-4517-8A74-4336C01F70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/>
              <a:t>Predicting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outcome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soccer</a:t>
            </a:r>
            <a:r>
              <a:rPr lang="de-DE" dirty="0"/>
              <a:t> </a:t>
            </a:r>
            <a:r>
              <a:rPr lang="de-DE" dirty="0" err="1" smtClean="0"/>
              <a:t>games</a:t>
            </a:r>
            <a:endParaRPr lang="de-DE" dirty="0" smtClean="0"/>
          </a:p>
          <a:p>
            <a:endParaRPr lang="de-DE" dirty="0"/>
          </a:p>
          <a:p>
            <a:r>
              <a:rPr lang="en-US" dirty="0"/>
              <a:t>Sprint </a:t>
            </a:r>
            <a:r>
              <a:rPr lang="en-US" dirty="0" smtClean="0"/>
              <a:t>Review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Sprint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Raschka</a:t>
            </a:r>
            <a:r>
              <a:rPr lang="en-US" dirty="0" smtClean="0"/>
              <a:t> book (Python Machine Learning). </a:t>
            </a:r>
          </a:p>
          <a:p>
            <a:r>
              <a:rPr lang="en-US" dirty="0" smtClean="0"/>
              <a:t>Read the report of the previous semester.</a:t>
            </a:r>
          </a:p>
          <a:p>
            <a:r>
              <a:rPr lang="en-US" dirty="0" smtClean="0"/>
              <a:t>Understanding the different algorithms of ML.</a:t>
            </a:r>
          </a:p>
          <a:p>
            <a:r>
              <a:rPr lang="en-US" dirty="0" smtClean="0"/>
              <a:t>Making familiar with the working environment and the existing code.</a:t>
            </a:r>
          </a:p>
          <a:p>
            <a:endParaRPr lang="en-US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23.04.2020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940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Sprint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</a:t>
            </a:r>
            <a:r>
              <a:rPr lang="en-US" dirty="0"/>
              <a:t>more statistical tools</a:t>
            </a:r>
            <a:endParaRPr lang="en-US" dirty="0" smtClean="0"/>
          </a:p>
          <a:p>
            <a:r>
              <a:rPr lang="en-US" dirty="0" smtClean="0"/>
              <a:t>Select </a:t>
            </a:r>
            <a:r>
              <a:rPr lang="en-US" dirty="0"/>
              <a:t>the best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Implement </a:t>
            </a:r>
            <a:r>
              <a:rPr lang="en-US" dirty="0"/>
              <a:t>the </a:t>
            </a:r>
            <a:r>
              <a:rPr lang="en-US" dirty="0" smtClean="0"/>
              <a:t>frontend</a:t>
            </a:r>
          </a:p>
          <a:p>
            <a:r>
              <a:rPr lang="en-US" dirty="0" smtClean="0"/>
              <a:t>Implement simple backend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23.04.2020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790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Adding more statistical </a:t>
            </a:r>
            <a:r>
              <a:rPr lang="en-US" dirty="0" smtClean="0"/>
              <a:t>tools (accuracy, Loss, Mean Absolute Error, Mean Absolute Percentage Error and Mean Square Error)</a:t>
            </a:r>
            <a:endParaRPr lang="en-US" dirty="0"/>
          </a:p>
          <a:p>
            <a:r>
              <a:rPr lang="en-US" dirty="0"/>
              <a:t>Select the best model </a:t>
            </a:r>
            <a:r>
              <a:rPr lang="en-US" dirty="0" smtClean="0"/>
              <a:t>(model02_H3_M)</a:t>
            </a:r>
          </a:p>
          <a:p>
            <a:pPr lvl="1"/>
            <a:r>
              <a:rPr lang="en-US" dirty="0" smtClean="0"/>
              <a:t>Option 2: 21 features</a:t>
            </a:r>
          </a:p>
          <a:p>
            <a:pPr lvl="1"/>
            <a:r>
              <a:rPr lang="en-US" dirty="0" smtClean="0"/>
              <a:t>3 </a:t>
            </a:r>
            <a:r>
              <a:rPr lang="en-US" dirty="0"/>
              <a:t>Hidden </a:t>
            </a:r>
            <a:r>
              <a:rPr lang="en-US" dirty="0" smtClean="0"/>
              <a:t>Layers</a:t>
            </a:r>
          </a:p>
          <a:p>
            <a:pPr lvl="1"/>
            <a:r>
              <a:rPr lang="en-US" dirty="0"/>
              <a:t>Medium Amount of </a:t>
            </a:r>
            <a:r>
              <a:rPr lang="en-US" dirty="0" smtClean="0"/>
              <a:t>Neurons: 12 </a:t>
            </a:r>
            <a:r>
              <a:rPr lang="en-US" dirty="0"/>
              <a:t>Neurons </a:t>
            </a:r>
            <a:r>
              <a:rPr lang="en-US" dirty="0" smtClean="0"/>
              <a:t>in each hidden layer</a:t>
            </a:r>
          </a:p>
          <a:p>
            <a:pPr lvl="1"/>
            <a:r>
              <a:rPr lang="de-DE" dirty="0">
                <a:ea typeface="+mn-lt"/>
                <a:cs typeface="+mn-lt"/>
              </a:rPr>
              <a:t>Test </a:t>
            </a:r>
            <a:r>
              <a:rPr lang="de-DE" dirty="0" err="1">
                <a:ea typeface="+mn-lt"/>
                <a:cs typeface="+mn-lt"/>
              </a:rPr>
              <a:t>set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smtClean="0">
                <a:ea typeface="+mn-lt"/>
                <a:cs typeface="+mn-lt"/>
              </a:rPr>
              <a:t>(10%), Training </a:t>
            </a:r>
            <a:r>
              <a:rPr lang="de-DE" dirty="0" err="1">
                <a:ea typeface="+mn-lt"/>
                <a:cs typeface="+mn-lt"/>
              </a:rPr>
              <a:t>set</a:t>
            </a:r>
            <a:r>
              <a:rPr lang="de-DE" dirty="0">
                <a:ea typeface="+mn-lt"/>
                <a:cs typeface="+mn-lt"/>
              </a:rPr>
              <a:t> (80% </a:t>
            </a:r>
            <a:r>
              <a:rPr lang="de-DE" dirty="0" err="1">
                <a:ea typeface="+mn-lt"/>
                <a:cs typeface="+mn-lt"/>
              </a:rPr>
              <a:t>of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the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remaining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smtClean="0">
                <a:ea typeface="+mn-lt"/>
                <a:cs typeface="+mn-lt"/>
              </a:rPr>
              <a:t>90%) </a:t>
            </a:r>
            <a:r>
              <a:rPr lang="de-DE" dirty="0" err="1">
                <a:ea typeface="+mn-lt"/>
                <a:cs typeface="+mn-lt"/>
              </a:rPr>
              <a:t>and</a:t>
            </a:r>
            <a:r>
              <a:rPr lang="de-DE" dirty="0">
                <a:ea typeface="+mn-lt"/>
                <a:cs typeface="+mn-lt"/>
              </a:rPr>
              <a:t> Validation </a:t>
            </a:r>
            <a:r>
              <a:rPr lang="de-DE" dirty="0" err="1">
                <a:ea typeface="+mn-lt"/>
                <a:cs typeface="+mn-lt"/>
              </a:rPr>
              <a:t>set</a:t>
            </a:r>
            <a:r>
              <a:rPr lang="de-DE" dirty="0">
                <a:ea typeface="+mn-lt"/>
                <a:cs typeface="+mn-lt"/>
              </a:rPr>
              <a:t> (20% </a:t>
            </a:r>
            <a:r>
              <a:rPr lang="de-DE" dirty="0" err="1">
                <a:ea typeface="+mn-lt"/>
                <a:cs typeface="+mn-lt"/>
              </a:rPr>
              <a:t>of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the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remaining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smtClean="0">
                <a:ea typeface="+mn-lt"/>
                <a:cs typeface="+mn-lt"/>
              </a:rPr>
              <a:t>90%)</a:t>
            </a:r>
            <a:endParaRPr lang="en-US" dirty="0" smtClean="0"/>
          </a:p>
          <a:p>
            <a:pPr marL="457200" lvl="1" indent="0">
              <a:buNone/>
            </a:pPr>
            <a:endParaRPr lang="en-US" b="1" dirty="0" smtClean="0"/>
          </a:p>
          <a:p>
            <a:pPr marL="457200" lvl="1" indent="0">
              <a:buNone/>
            </a:pPr>
            <a:r>
              <a:rPr lang="en-US" dirty="0" smtClean="0"/>
              <a:t>Loss</a:t>
            </a:r>
            <a:r>
              <a:rPr lang="en-US" dirty="0"/>
              <a:t>	</a:t>
            </a:r>
            <a:r>
              <a:rPr lang="en-US" dirty="0" smtClean="0"/>
              <a:t>			0,972560175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Test Accuracy	</a:t>
            </a:r>
            <a:r>
              <a:rPr lang="en-US" dirty="0" smtClean="0"/>
              <a:t>		0,5348056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Mean Square Error	</a:t>
            </a:r>
            <a:r>
              <a:rPr lang="en-US" dirty="0" smtClean="0"/>
              <a:t>		1,4089671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Mean Absolute Error	</a:t>
            </a:r>
            <a:r>
              <a:rPr lang="en-US" dirty="0" smtClean="0"/>
              <a:t>	1,0107217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Mean Absolute Percentage Error	99055920</a:t>
            </a:r>
          </a:p>
          <a:p>
            <a:pPr lvl="1"/>
            <a:endParaRPr lang="en-US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23.04.2020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1683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Architecture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23.04.2020</a:t>
            </a:fld>
            <a:endParaRPr lang="de-D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5</a:t>
            </a:fld>
            <a:endParaRPr lang="de-DE"/>
          </a:p>
        </p:txBody>
      </p:sp>
      <p:sp>
        <p:nvSpPr>
          <p:cNvPr id="28" name="Rectangle à coins arrondis 27"/>
          <p:cNvSpPr/>
          <p:nvPr/>
        </p:nvSpPr>
        <p:spPr bwMode="auto">
          <a:xfrm>
            <a:off x="5253463" y="2987236"/>
            <a:ext cx="6348923" cy="2780136"/>
          </a:xfrm>
          <a:prstGeom prst="roundRect">
            <a:avLst/>
          </a:prstGeom>
          <a:noFill/>
          <a:ln>
            <a:solidFill>
              <a:srgbClr val="96D3E5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defTabSz="782032" fontAlgn="base">
              <a:spcBef>
                <a:spcPct val="0"/>
              </a:spcBef>
              <a:spcAft>
                <a:spcPct val="0"/>
              </a:spcAft>
            </a:pPr>
            <a:endParaRPr lang="fr-FR" sz="1575">
              <a:solidFill>
                <a:srgbClr val="000000"/>
              </a:solidFill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5729586" y="3568954"/>
            <a:ext cx="2361885" cy="688310"/>
          </a:xfrm>
          <a:prstGeom prst="rect">
            <a:avLst/>
          </a:prstGeom>
          <a:ln w="19050">
            <a:solidFill>
              <a:srgbClr val="96D3E5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algn="ctr" defTabSz="782032" fontAlgn="base">
              <a:spcBef>
                <a:spcPct val="0"/>
              </a:spcBef>
              <a:spcAft>
                <a:spcPct val="0"/>
              </a:spcAft>
            </a:pPr>
            <a:r>
              <a:rPr lang="fr-FR" sz="1350" dirty="0">
                <a:solidFill>
                  <a:srgbClr val="000000"/>
                </a:solidFill>
              </a:rPr>
              <a:t>Application code, Web services</a:t>
            </a:r>
            <a:br>
              <a:rPr lang="fr-FR" sz="1350" dirty="0">
                <a:solidFill>
                  <a:srgbClr val="000000"/>
                </a:solidFill>
              </a:rPr>
            </a:br>
            <a:r>
              <a:rPr lang="fr-FR" sz="1350" dirty="0">
                <a:solidFill>
                  <a:srgbClr val="00B050"/>
                </a:solidFill>
              </a:rPr>
              <a:t>Python (</a:t>
            </a:r>
            <a:r>
              <a:rPr lang="fr-FR" sz="1350" dirty="0" err="1">
                <a:solidFill>
                  <a:srgbClr val="00B050"/>
                </a:solidFill>
              </a:rPr>
              <a:t>Flask</a:t>
            </a:r>
            <a:r>
              <a:rPr lang="fr-FR" sz="1350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5729586" y="4697602"/>
            <a:ext cx="2361885" cy="706446"/>
          </a:xfrm>
          <a:prstGeom prst="rect">
            <a:avLst/>
          </a:prstGeom>
          <a:ln w="19050">
            <a:solidFill>
              <a:srgbClr val="96D3E5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algn="ctr" defTabSz="782032" fontAlgn="base">
              <a:spcBef>
                <a:spcPct val="0"/>
              </a:spcBef>
              <a:spcAft>
                <a:spcPct val="0"/>
              </a:spcAft>
            </a:pPr>
            <a:r>
              <a:rPr lang="fr-FR" sz="1350" dirty="0" err="1">
                <a:solidFill>
                  <a:srgbClr val="000000"/>
                </a:solidFill>
              </a:rPr>
              <a:t>Trained</a:t>
            </a:r>
            <a:r>
              <a:rPr lang="fr-FR" sz="1350" dirty="0">
                <a:solidFill>
                  <a:srgbClr val="000000"/>
                </a:solidFill>
              </a:rPr>
              <a:t> Model (.h5 file)</a:t>
            </a:r>
          </a:p>
        </p:txBody>
      </p:sp>
      <p:sp>
        <p:nvSpPr>
          <p:cNvPr id="33" name="Rectangle à coins arrondis 32"/>
          <p:cNvSpPr/>
          <p:nvPr/>
        </p:nvSpPr>
        <p:spPr bwMode="auto">
          <a:xfrm>
            <a:off x="782363" y="1496861"/>
            <a:ext cx="2651852" cy="4278006"/>
          </a:xfrm>
          <a:prstGeom prst="roundRect">
            <a:avLst/>
          </a:prstGeom>
          <a:noFill/>
          <a:ln>
            <a:solidFill>
              <a:srgbClr val="96D3E5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defTabSz="782032" fontAlgn="base">
              <a:spcBef>
                <a:spcPct val="0"/>
              </a:spcBef>
              <a:spcAft>
                <a:spcPct val="0"/>
              </a:spcAft>
            </a:pPr>
            <a:endParaRPr lang="fr-FR" sz="1575">
              <a:solidFill>
                <a:srgbClr val="000000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7309C384-6DCD-4775-B2C4-21469D66386A}"/>
              </a:ext>
            </a:extLst>
          </p:cNvPr>
          <p:cNvGrpSpPr/>
          <p:nvPr/>
        </p:nvGrpSpPr>
        <p:grpSpPr>
          <a:xfrm>
            <a:off x="1247608" y="1936650"/>
            <a:ext cx="1721361" cy="909064"/>
            <a:chOff x="1125115" y="1938130"/>
            <a:chExt cx="1721361" cy="909064"/>
          </a:xfrm>
        </p:grpSpPr>
        <p:pic>
          <p:nvPicPr>
            <p:cNvPr id="34" name="Picture 2" descr="http://www.myiconfinder.com/uploads/iconsets/bce29d40d69e6a5f274890b2b3959992-computer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0240"/>
            <a:stretch/>
          </p:blipFill>
          <p:spPr bwMode="auto">
            <a:xfrm>
              <a:off x="2060424" y="2369216"/>
              <a:ext cx="786052" cy="477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Image result for smartphone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25115" y="2369216"/>
              <a:ext cx="477978" cy="477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" descr="Image result for tablette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2072" y="2369216"/>
              <a:ext cx="477978" cy="477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Rectangle 36"/>
            <p:cNvSpPr/>
            <p:nvPr/>
          </p:nvSpPr>
          <p:spPr>
            <a:xfrm>
              <a:off x="1444173" y="1938130"/>
              <a:ext cx="1088772" cy="3347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782032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1575" dirty="0">
                  <a:solidFill>
                    <a:srgbClr val="000000"/>
                  </a:solidFill>
                  <a:cs typeface="Arial" charset="0"/>
                </a:rPr>
                <a:t>Web App</a:t>
              </a:r>
              <a:endParaRPr lang="fr-FR" sz="1575" dirty="0">
                <a:solidFill>
                  <a:srgbClr val="00B050"/>
                </a:solidFill>
                <a:cs typeface="Arial" charset="0"/>
              </a:endParaRPr>
            </a:p>
          </p:txBody>
        </p:sp>
      </p:grpSp>
      <p:sp>
        <p:nvSpPr>
          <p:cNvPr id="38" name="Rectangle 37"/>
          <p:cNvSpPr/>
          <p:nvPr/>
        </p:nvSpPr>
        <p:spPr>
          <a:xfrm>
            <a:off x="2648156" y="3573146"/>
            <a:ext cx="609331" cy="611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125" dirty="0">
                <a:solidFill>
                  <a:srgbClr val="000000"/>
                </a:solidFill>
                <a:cs typeface="Arial" charset="0"/>
              </a:rPr>
              <a:t>HTML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125" dirty="0">
                <a:solidFill>
                  <a:srgbClr val="000000"/>
                </a:solidFill>
                <a:cs typeface="Arial" charset="0"/>
              </a:rPr>
              <a:t>JS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125" dirty="0">
                <a:solidFill>
                  <a:srgbClr val="000000"/>
                </a:solidFill>
                <a:cs typeface="Arial" charset="0"/>
              </a:rPr>
              <a:t>CSS</a:t>
            </a:r>
          </a:p>
        </p:txBody>
      </p:sp>
      <p:pic>
        <p:nvPicPr>
          <p:cNvPr id="40" name="Picture 6" descr="Image result for json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1" t="14062" r="17066" b="14758"/>
          <a:stretch/>
        </p:blipFill>
        <p:spPr bwMode="auto">
          <a:xfrm>
            <a:off x="4015520" y="3953266"/>
            <a:ext cx="500668" cy="47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Double flèche verticale 40"/>
          <p:cNvSpPr/>
          <p:nvPr/>
        </p:nvSpPr>
        <p:spPr bwMode="auto">
          <a:xfrm>
            <a:off x="6893578" y="4238928"/>
            <a:ext cx="199381" cy="458674"/>
          </a:xfrm>
          <a:prstGeom prst="upDownArrow">
            <a:avLst/>
          </a:prstGeom>
          <a:solidFill>
            <a:srgbClr val="96D3E5"/>
          </a:solidFill>
          <a:ln w="9525" cap="flat" cmpd="sng" algn="ctr">
            <a:solidFill>
              <a:srgbClr val="96D3E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defTabSz="782032" fontAlgn="base">
              <a:spcBef>
                <a:spcPct val="0"/>
              </a:spcBef>
              <a:spcAft>
                <a:spcPct val="0"/>
              </a:spcAft>
            </a:pPr>
            <a:endParaRPr lang="fr-FR" sz="1575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55566" y="3525462"/>
            <a:ext cx="1679189" cy="265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125" dirty="0">
                <a:solidFill>
                  <a:srgbClr val="00B050"/>
                </a:solidFill>
                <a:cs typeface="Arial" charset="0"/>
              </a:rPr>
              <a:t>RESTful API (GET </a:t>
            </a:r>
            <a:r>
              <a:rPr lang="fr-FR" sz="1125" dirty="0" err="1">
                <a:solidFill>
                  <a:srgbClr val="00B050"/>
                </a:solidFill>
                <a:cs typeface="Arial" charset="0"/>
              </a:rPr>
              <a:t>only</a:t>
            </a:r>
            <a:r>
              <a:rPr lang="fr-FR" sz="1125" dirty="0">
                <a:solidFill>
                  <a:srgbClr val="00B050"/>
                </a:solidFill>
                <a:cs typeface="Arial" charset="0"/>
              </a:rPr>
              <a:t>)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38150398-1A64-4FB7-A3DE-19041D5C1156}"/>
              </a:ext>
            </a:extLst>
          </p:cNvPr>
          <p:cNvGrpSpPr/>
          <p:nvPr/>
        </p:nvGrpSpPr>
        <p:grpSpPr>
          <a:xfrm>
            <a:off x="1013079" y="3490858"/>
            <a:ext cx="1637026" cy="713120"/>
            <a:chOff x="840694" y="3558313"/>
            <a:chExt cx="1637026" cy="713120"/>
          </a:xfrm>
        </p:grpSpPr>
        <p:sp>
          <p:nvSpPr>
            <p:cNvPr id="44" name="Rectangle 43"/>
            <p:cNvSpPr/>
            <p:nvPr/>
          </p:nvSpPr>
          <p:spPr bwMode="auto">
            <a:xfrm>
              <a:off x="840694" y="3558313"/>
              <a:ext cx="1637026" cy="713120"/>
            </a:xfrm>
            <a:prstGeom prst="rect">
              <a:avLst/>
            </a:prstGeom>
            <a:ln w="19050">
              <a:solidFill>
                <a:srgbClr val="96D3E5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68562" tIns="34281" rIns="68562" bIns="34281" numCol="1" rtlCol="0" anchor="t" anchorCtr="0" compatLnSpc="1">
              <a:prstTxWarp prst="textNoShape">
                <a:avLst/>
              </a:prstTxWarp>
            </a:bodyPr>
            <a:lstStyle/>
            <a:p>
              <a:pPr defTabSz="782032" fontAlgn="base">
                <a:spcBef>
                  <a:spcPct val="0"/>
                </a:spcBef>
                <a:spcAft>
                  <a:spcPct val="0"/>
                </a:spcAft>
              </a:pPr>
              <a:endParaRPr lang="fr-FR" sz="1275" dirty="0">
                <a:solidFill>
                  <a:srgbClr val="000000"/>
                </a:solidFill>
              </a:endParaRPr>
            </a:p>
            <a:p>
              <a:pPr defTabSz="782032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1350" dirty="0" err="1">
                  <a:solidFill>
                    <a:srgbClr val="000000"/>
                  </a:solidFill>
                </a:rPr>
                <a:t>Front-end</a:t>
              </a:r>
              <a:endParaRPr lang="fr-FR" sz="1350" dirty="0">
                <a:solidFill>
                  <a:srgbClr val="000000"/>
                </a:solidFill>
              </a:endParaRPr>
            </a:p>
          </p:txBody>
        </p:sp>
        <p:pic>
          <p:nvPicPr>
            <p:cNvPr id="45" name="Picture 2" descr="Related image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861" r="32336"/>
            <a:stretch/>
          </p:blipFill>
          <p:spPr bwMode="auto">
            <a:xfrm>
              <a:off x="1944996" y="3573146"/>
              <a:ext cx="501610" cy="673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Double flèche verticale 20"/>
          <p:cNvSpPr/>
          <p:nvPr/>
        </p:nvSpPr>
        <p:spPr bwMode="auto">
          <a:xfrm rot="5400000">
            <a:off x="4211110" y="2910914"/>
            <a:ext cx="265457" cy="1819248"/>
          </a:xfrm>
          <a:prstGeom prst="upDownArrow">
            <a:avLst/>
          </a:prstGeom>
          <a:solidFill>
            <a:srgbClr val="96D3E5"/>
          </a:solidFill>
          <a:ln w="9525" cap="flat" cmpd="sng" algn="ctr">
            <a:solidFill>
              <a:srgbClr val="96D3E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defTabSz="782032" fontAlgn="base">
              <a:spcBef>
                <a:spcPct val="0"/>
              </a:spcBef>
              <a:spcAft>
                <a:spcPct val="0"/>
              </a:spcAft>
            </a:pPr>
            <a:endParaRPr lang="fr-FR" sz="1575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38C51A38-4A07-49FD-B6ED-48F08A46D64E}"/>
              </a:ext>
            </a:extLst>
          </p:cNvPr>
          <p:cNvSpPr/>
          <p:nvPr/>
        </p:nvSpPr>
        <p:spPr bwMode="auto">
          <a:xfrm>
            <a:off x="8536435" y="3567664"/>
            <a:ext cx="2361885" cy="696273"/>
          </a:xfrm>
          <a:prstGeom prst="rect">
            <a:avLst/>
          </a:prstGeom>
          <a:ln w="19050">
            <a:solidFill>
              <a:srgbClr val="96D3E5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algn="ctr" defTabSz="782032" fontAlgn="base">
              <a:spcBef>
                <a:spcPct val="0"/>
              </a:spcBef>
              <a:spcAft>
                <a:spcPct val="0"/>
              </a:spcAft>
            </a:pPr>
            <a:r>
              <a:rPr lang="fr-FR" sz="1350" dirty="0" err="1">
                <a:solidFill>
                  <a:srgbClr val="000000"/>
                </a:solidFill>
              </a:rPr>
              <a:t>Database</a:t>
            </a:r>
            <a:endParaRPr lang="fr-FR" sz="1350" dirty="0">
              <a:solidFill>
                <a:srgbClr val="000000"/>
              </a:solidFill>
            </a:endParaRPr>
          </a:p>
          <a:p>
            <a:pPr algn="ctr" defTabSz="782032" fontAlgn="base">
              <a:spcBef>
                <a:spcPct val="0"/>
              </a:spcBef>
              <a:spcAft>
                <a:spcPct val="0"/>
              </a:spcAft>
            </a:pPr>
            <a:r>
              <a:rPr lang="fr-FR" sz="1350" dirty="0">
                <a:solidFill>
                  <a:srgbClr val="000000"/>
                </a:solidFill>
              </a:rPr>
              <a:t>(SQLite)</a:t>
            </a:r>
          </a:p>
        </p:txBody>
      </p:sp>
      <p:sp>
        <p:nvSpPr>
          <p:cNvPr id="23" name="Double flèche verticale 40">
            <a:extLst>
              <a:ext uri="{FF2B5EF4-FFF2-40B4-BE49-F238E27FC236}">
                <a16:creationId xmlns="" xmlns:a16="http://schemas.microsoft.com/office/drawing/2014/main" id="{10F5781E-ED8C-4D2E-B33A-E89C91B92733}"/>
              </a:ext>
            </a:extLst>
          </p:cNvPr>
          <p:cNvSpPr/>
          <p:nvPr/>
        </p:nvSpPr>
        <p:spPr bwMode="auto">
          <a:xfrm rot="5400000">
            <a:off x="8210515" y="3682570"/>
            <a:ext cx="199381" cy="458674"/>
          </a:xfrm>
          <a:prstGeom prst="upDownArrow">
            <a:avLst/>
          </a:prstGeom>
          <a:solidFill>
            <a:srgbClr val="96D3E5"/>
          </a:solidFill>
          <a:ln w="9525" cap="flat" cmpd="sng" algn="ctr">
            <a:solidFill>
              <a:srgbClr val="96D3E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defTabSz="782032" fontAlgn="base">
              <a:spcBef>
                <a:spcPct val="0"/>
              </a:spcBef>
              <a:spcAft>
                <a:spcPct val="0"/>
              </a:spcAft>
            </a:pPr>
            <a:endParaRPr lang="fr-FR" sz="1575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97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 Definition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</a:t>
            </a:r>
            <a:r>
              <a:rPr lang="en-US" dirty="0" smtClean="0"/>
              <a:t>the list </a:t>
            </a:r>
            <a:r>
              <a:rPr lang="en-US" dirty="0"/>
              <a:t>of predicted soccer games: GET /</a:t>
            </a:r>
            <a:r>
              <a:rPr lang="en-US" dirty="0" err="1"/>
              <a:t>soccerGames</a:t>
            </a:r>
            <a:r>
              <a:rPr lang="en-US" dirty="0"/>
              <a:t> in a JSON format.</a:t>
            </a:r>
          </a:p>
          <a:p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23.04.2020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6</a:t>
            </a:fld>
            <a:endParaRPr lang="de-DE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632" y="2323895"/>
            <a:ext cx="5219968" cy="398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3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Frontend Implementation</a:t>
            </a:r>
            <a:endParaRPr lang="en-US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" y="2060020"/>
            <a:ext cx="7420590" cy="1736553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23.04.2020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7</a:t>
            </a:fld>
            <a:endParaRPr lang="de-DE"/>
          </a:p>
        </p:txBody>
      </p:sp>
      <p:sp>
        <p:nvSpPr>
          <p:cNvPr id="8" name="Rectangle 7"/>
          <p:cNvSpPr/>
          <p:nvPr/>
        </p:nvSpPr>
        <p:spPr>
          <a:xfrm>
            <a:off x="1188720" y="155883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- Get the list </a:t>
            </a:r>
            <a:r>
              <a:rPr lang="en-US" dirty="0"/>
              <a:t>of predicted soccer </a:t>
            </a:r>
            <a:r>
              <a:rPr lang="en-US" dirty="0" smtClean="0"/>
              <a:t>games from the backend: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88720" y="4065799"/>
            <a:ext cx="3290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- Output the list of soccer games:</a:t>
            </a:r>
            <a:endParaRPr lang="en-US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" y="4628170"/>
            <a:ext cx="10017760" cy="113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498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Frontend Web Page </a:t>
            </a:r>
            <a:endParaRPr lang="en-US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60" y="1742805"/>
            <a:ext cx="9887486" cy="4561427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23.04.2020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4694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Sprint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 of the backend (Model, Static Matches).</a:t>
            </a:r>
          </a:p>
          <a:p>
            <a:r>
              <a:rPr lang="en-US" dirty="0" smtClean="0"/>
              <a:t>Regression: Predict the goals scored by each team.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23.04.2020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Lisa Boos, Khaled Jallouli</a:t>
            </a:r>
            <a:endParaRPr lang="de-D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6040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</TotalTime>
  <Words>256</Words>
  <Application>Microsoft Office PowerPoint</Application>
  <PresentationFormat>Grand écran</PresentationFormat>
  <Paragraphs>66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Data Science Project</vt:lpstr>
      <vt:lpstr>This Sprint</vt:lpstr>
      <vt:lpstr>This Sprint</vt:lpstr>
      <vt:lpstr>Model</vt:lpstr>
      <vt:lpstr>Web Architecture</vt:lpstr>
      <vt:lpstr>REST API Definition</vt:lpstr>
      <vt:lpstr>Frontend Implementation</vt:lpstr>
      <vt:lpstr>Frontend Web Page </vt:lpstr>
      <vt:lpstr>Next Sprint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</dc:creator>
  <cp:lastModifiedBy>Khaled Jallouli</cp:lastModifiedBy>
  <cp:revision>365</cp:revision>
  <dcterms:created xsi:type="dcterms:W3CDTF">2019-10-31T13:48:04Z</dcterms:created>
  <dcterms:modified xsi:type="dcterms:W3CDTF">2020-04-23T12:47:13Z</dcterms:modified>
</cp:coreProperties>
</file>