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23.04.2020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23.04.2020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23.04.2020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="" xmlns:a16="http://schemas.microsoft.com/office/drawing/2014/main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Implementation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60020"/>
            <a:ext cx="7420590" cy="17365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88720" y="1558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Get the list </a:t>
            </a:r>
            <a:r>
              <a:rPr lang="en-US" dirty="0"/>
              <a:t>of predicted soccer </a:t>
            </a:r>
            <a:r>
              <a:rPr lang="en-US" dirty="0" smtClean="0"/>
              <a:t>games from the backend: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8720" y="406579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Output the list of soccer games: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4628170"/>
            <a:ext cx="10017760" cy="11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Web Page 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742805"/>
            <a:ext cx="9887486" cy="4561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91</Words>
  <Application>Microsoft Office PowerPoint</Application>
  <PresentationFormat>Grand écran</PresentationFormat>
  <Paragraphs>29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Data Science Project</vt:lpstr>
      <vt:lpstr>Web Architecture</vt:lpstr>
      <vt:lpstr>REST API Definition</vt:lpstr>
      <vt:lpstr>Frontend Implementation</vt:lpstr>
      <vt:lpstr>Frontend Web Page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365</cp:revision>
  <dcterms:created xsi:type="dcterms:W3CDTF">2019-10-31T13:48:04Z</dcterms:created>
  <dcterms:modified xsi:type="dcterms:W3CDTF">2020-04-23T12:47:36Z</dcterms:modified>
</cp:coreProperties>
</file>