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77" r:id="rId3"/>
    <p:sldId id="296" r:id="rId4"/>
    <p:sldId id="283" r:id="rId5"/>
    <p:sldId id="284" r:id="rId6"/>
    <p:sldId id="286" r:id="rId7"/>
    <p:sldId id="287" r:id="rId8"/>
    <p:sldId id="288" r:id="rId9"/>
    <p:sldId id="289" r:id="rId10"/>
    <p:sldId id="290" r:id="rId11"/>
    <p:sldId id="297" r:id="rId12"/>
    <p:sldId id="298" r:id="rId13"/>
    <p:sldId id="299" r:id="rId14"/>
    <p:sldId id="260" r:id="rId15"/>
    <p:sldId id="270" r:id="rId16"/>
    <p:sldId id="271" r:id="rId17"/>
    <p:sldId id="272" r:id="rId18"/>
    <p:sldId id="300" r:id="rId19"/>
    <p:sldId id="276" r:id="rId20"/>
    <p:sldId id="304" r:id="rId21"/>
    <p:sldId id="301" r:id="rId22"/>
    <p:sldId id="302" r:id="rId23"/>
    <p:sldId id="305" r:id="rId24"/>
    <p:sldId id="306" r:id="rId25"/>
    <p:sldId id="307" r:id="rId26"/>
    <p:sldId id="308" r:id="rId27"/>
    <p:sldId id="311" r:id="rId28"/>
    <p:sldId id="285" r:id="rId29"/>
    <p:sldId id="295" r:id="rId30"/>
    <p:sldId id="267" r:id="rId31"/>
  </p:sldIdLst>
  <p:sldSz cx="12192000" cy="6858000"/>
  <p:notesSz cx="6858000" cy="13525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folie" id="{46F6F3F7-8065-41D2-B013-039907276EEC}">
          <p14:sldIdLst>
            <p14:sldId id="256"/>
            <p14:sldId id="277"/>
            <p14:sldId id="296"/>
            <p14:sldId id="283"/>
            <p14:sldId id="284"/>
            <p14:sldId id="286"/>
            <p14:sldId id="287"/>
            <p14:sldId id="288"/>
            <p14:sldId id="289"/>
            <p14:sldId id="290"/>
            <p14:sldId id="297"/>
            <p14:sldId id="298"/>
            <p14:sldId id="299"/>
            <p14:sldId id="260"/>
            <p14:sldId id="270"/>
            <p14:sldId id="271"/>
            <p14:sldId id="272"/>
            <p14:sldId id="300"/>
            <p14:sldId id="276"/>
            <p14:sldId id="304"/>
            <p14:sldId id="301"/>
            <p14:sldId id="302"/>
            <p14:sldId id="305"/>
            <p14:sldId id="306"/>
            <p14:sldId id="307"/>
            <p14:sldId id="308"/>
            <p14:sldId id="311"/>
            <p14:sldId id="285"/>
            <p14:sldId id="29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85333" autoAdjust="0"/>
  </p:normalViewPr>
  <p:slideViewPr>
    <p:cSldViewPr snapToGrid="0">
      <p:cViewPr varScale="1">
        <p:scale>
          <a:sx n="76" d="100"/>
          <a:sy n="76" d="100"/>
        </p:scale>
        <p:origin x="96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5343ECE3-9E46-444C-A3E7-13AED39F1A6F}"/>
    <pc:docChg chg="addSld delSld modSld modSection">
      <pc:chgData name="" userId="" providerId="" clId="Web-{5343ECE3-9E46-444C-A3E7-13AED39F1A6F}" dt="2020-01-19T09:07:38.824" v="189" actId="20577"/>
      <pc:docMkLst>
        <pc:docMk/>
      </pc:docMkLst>
      <pc:sldChg chg="modSp">
        <pc:chgData name="" userId="" providerId="" clId="Web-{5343ECE3-9E46-444C-A3E7-13AED39F1A6F}" dt="2020-01-19T08:41:59.174" v="0" actId="20577"/>
        <pc:sldMkLst>
          <pc:docMk/>
          <pc:sldMk cId="275910520" sldId="256"/>
        </pc:sldMkLst>
        <pc:spChg chg="mod">
          <ac:chgData name="" userId="" providerId="" clId="Web-{5343ECE3-9E46-444C-A3E7-13AED39F1A6F}" dt="2020-01-19T08:41:59.174" v="0" actId="20577"/>
          <ac:spMkLst>
            <pc:docMk/>
            <pc:sldMk cId="275910520" sldId="256"/>
            <ac:spMk id="3" creationId="{13737FBA-E6BC-4517-8A74-4336C01F7072}"/>
          </ac:spMkLst>
        </pc:spChg>
      </pc:sldChg>
      <pc:sldChg chg="modSp">
        <pc:chgData name="" userId="" providerId="" clId="Web-{5343ECE3-9E46-444C-A3E7-13AED39F1A6F}" dt="2020-01-19T08:42:19.799" v="3" actId="20577"/>
        <pc:sldMkLst>
          <pc:docMk/>
          <pc:sldMk cId="1360658902" sldId="257"/>
        </pc:sldMkLst>
        <pc:spChg chg="mod">
          <ac:chgData name="" userId="" providerId="" clId="Web-{5343ECE3-9E46-444C-A3E7-13AED39F1A6F}" dt="2020-01-19T08:42:19.799" v="3" actId="20577"/>
          <ac:spMkLst>
            <pc:docMk/>
            <pc:sldMk cId="1360658902" sldId="257"/>
            <ac:spMk id="3" creationId="{4A9903FB-8364-4E7B-8B22-DE3FC68F46A0}"/>
          </ac:spMkLst>
        </pc:spChg>
      </pc:sldChg>
      <pc:sldChg chg="addSp delSp modSp del">
        <pc:chgData name="" userId="" providerId="" clId="Web-{5343ECE3-9E46-444C-A3E7-13AED39F1A6F}" dt="2020-01-19T08:45:55.989" v="35"/>
        <pc:sldMkLst>
          <pc:docMk/>
          <pc:sldMk cId="1419353413" sldId="259"/>
        </pc:sldMkLst>
        <pc:spChg chg="mod">
          <ac:chgData name="" userId="" providerId="" clId="Web-{5343ECE3-9E46-444C-A3E7-13AED39F1A6F}" dt="2020-01-19T08:45:36.660" v="27" actId="20577"/>
          <ac:spMkLst>
            <pc:docMk/>
            <pc:sldMk cId="1419353413" sldId="259"/>
            <ac:spMk id="2" creationId="{6BE3CDAE-85B9-432B-A073-625CC0F04A53}"/>
          </ac:spMkLst>
        </pc:spChg>
        <pc:spChg chg="mod">
          <ac:chgData name="" userId="" providerId="" clId="Web-{5343ECE3-9E46-444C-A3E7-13AED39F1A6F}" dt="2020-01-19T08:42:30.065" v="6" actId="20577"/>
          <ac:spMkLst>
            <pc:docMk/>
            <pc:sldMk cId="1419353413" sldId="259"/>
            <ac:spMk id="3" creationId="{E7C203DE-84FA-4AA3-AD1D-726A21061FFD}"/>
          </ac:spMkLst>
        </pc:spChg>
        <pc:spChg chg="add del mod">
          <ac:chgData name="" userId="" providerId="" clId="Web-{5343ECE3-9E46-444C-A3E7-13AED39F1A6F}" dt="2020-01-19T08:45:45.129" v="33"/>
          <ac:spMkLst>
            <pc:docMk/>
            <pc:sldMk cId="1419353413" sldId="259"/>
            <ac:spMk id="7" creationId="{077CC789-7965-4F2D-812B-C7B83D6D81F3}"/>
          </ac:spMkLst>
        </pc:spChg>
      </pc:sldChg>
      <pc:sldChg chg="delSp modSp">
        <pc:chgData name="" userId="" providerId="" clId="Web-{5343ECE3-9E46-444C-A3E7-13AED39F1A6F}" dt="2020-01-19T09:07:38.809" v="188" actId="20577"/>
        <pc:sldMkLst>
          <pc:docMk/>
          <pc:sldMk cId="3764193812" sldId="260"/>
        </pc:sldMkLst>
        <pc:spChg chg="mod">
          <ac:chgData name="" userId="" providerId="" clId="Web-{5343ECE3-9E46-444C-A3E7-13AED39F1A6F}" dt="2020-01-19T08:43:25.409" v="14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5343ECE3-9E46-444C-A3E7-13AED39F1A6F}" dt="2020-01-19T09:07:38.809" v="188" actId="20577"/>
          <ac:spMkLst>
            <pc:docMk/>
            <pc:sldMk cId="3764193812" sldId="260"/>
            <ac:spMk id="3" creationId="{E7C203DE-84FA-4AA3-AD1D-726A21061FFD}"/>
          </ac:spMkLst>
        </pc:spChg>
        <pc:graphicFrameChg chg="del mod">
          <ac:chgData name="" userId="" providerId="" clId="Web-{5343ECE3-9E46-444C-A3E7-13AED39F1A6F}" dt="2020-01-19T08:46:18.613" v="40"/>
          <ac:graphicFrameMkLst>
            <pc:docMk/>
            <pc:sldMk cId="3764193812" sldId="260"/>
            <ac:graphicFrameMk id="7" creationId="{946B3D63-CA77-49EE-9BA8-FEBE76D75C75}"/>
          </ac:graphicFrameMkLst>
        </pc:graphicFrameChg>
      </pc:sldChg>
      <pc:sldChg chg="delSp modSp">
        <pc:chgData name="" userId="" providerId="" clId="Web-{5343ECE3-9E46-444C-A3E7-13AED39F1A6F}" dt="2020-01-19T08:44:17.378" v="20"/>
        <pc:sldMkLst>
          <pc:docMk/>
          <pc:sldMk cId="1695118127" sldId="267"/>
        </pc:sldMkLst>
        <pc:spChg chg="del mod">
          <ac:chgData name="" userId="" providerId="" clId="Web-{5343ECE3-9E46-444C-A3E7-13AED39F1A6F}" dt="2020-01-19T08:44:17.378" v="20"/>
          <ac:spMkLst>
            <pc:docMk/>
            <pc:sldMk cId="1695118127" sldId="267"/>
            <ac:spMk id="2" creationId="{6FDFF425-FE2B-4F15-80B5-82977412FC72}"/>
          </ac:spMkLst>
        </pc:spChg>
        <pc:spChg chg="mod">
          <ac:chgData name="" userId="" providerId="" clId="Web-{5343ECE3-9E46-444C-A3E7-13AED39F1A6F}" dt="2020-01-19T08:44:15.160" v="17" actId="20577"/>
          <ac:spMkLst>
            <pc:docMk/>
            <pc:sldMk cId="1695118127" sldId="267"/>
            <ac:spMk id="3" creationId="{5ACA964D-0C5D-4CFA-A777-5AF9E6C619E6}"/>
          </ac:spMkLst>
        </pc:spChg>
      </pc:sldChg>
      <pc:sldChg chg="modSp new">
        <pc:chgData name="" userId="" providerId="" clId="Web-{5343ECE3-9E46-444C-A3E7-13AED39F1A6F}" dt="2020-01-19T08:44:52.519" v="22" actId="20577"/>
        <pc:sldMkLst>
          <pc:docMk/>
          <pc:sldMk cId="2296989604" sldId="268"/>
        </pc:sldMkLst>
        <pc:spChg chg="mod">
          <ac:chgData name="" userId="" providerId="" clId="Web-{5343ECE3-9E46-444C-A3E7-13AED39F1A6F}" dt="2020-01-19T08:44:52.519" v="22" actId="20577"/>
          <ac:spMkLst>
            <pc:docMk/>
            <pc:sldMk cId="2296989604" sldId="268"/>
            <ac:spMk id="2" creationId="{E9B56D1F-3308-483E-91D1-FAAAB28B844A}"/>
          </ac:spMkLst>
        </pc:spChg>
      </pc:sldChg>
      <pc:sldChg chg="add replId">
        <pc:chgData name="" userId="" providerId="" clId="Web-{5343ECE3-9E46-444C-A3E7-13AED39F1A6F}" dt="2020-01-19T08:45:54.394" v="34"/>
        <pc:sldMkLst>
          <pc:docMk/>
          <pc:sldMk cId="92782279" sldId="269"/>
        </pc:sldMkLst>
      </pc:sldChg>
    </pc:docChg>
  </pc:docChgLst>
  <pc:docChgLst>
    <pc:chgData clId="Web-{C1E1EF90-9B76-4354-B292-188403A78246}"/>
    <pc:docChg chg="modSld">
      <pc:chgData name="" userId="" providerId="" clId="Web-{C1E1EF90-9B76-4354-B292-188403A78246}" dt="2020-01-23T14:47:58.804" v="233" actId="20577"/>
      <pc:docMkLst>
        <pc:docMk/>
      </pc:docMkLst>
      <pc:sldChg chg="modSp">
        <pc:chgData name="" userId="" providerId="" clId="Web-{C1E1EF90-9B76-4354-B292-188403A78246}" dt="2020-01-23T14:47:58.804" v="232" actId="20577"/>
        <pc:sldMkLst>
          <pc:docMk/>
          <pc:sldMk cId="4188163923" sldId="285"/>
        </pc:sldMkLst>
        <pc:spChg chg="mod">
          <ac:chgData name="" userId="" providerId="" clId="Web-{C1E1EF90-9B76-4354-B292-188403A78246}" dt="2020-01-23T14:47:58.804" v="232" actId="20577"/>
          <ac:spMkLst>
            <pc:docMk/>
            <pc:sldMk cId="4188163923" sldId="285"/>
            <ac:spMk id="9" creationId="{1E8E6687-062E-459F-AB13-CD0C64A4BF22}"/>
          </ac:spMkLst>
        </pc:spChg>
      </pc:sldChg>
      <pc:sldChg chg="modSp">
        <pc:chgData name="" userId="" providerId="" clId="Web-{C1E1EF90-9B76-4354-B292-188403A78246}" dt="2020-01-23T14:46:59.710" v="222" actId="20577"/>
        <pc:sldMkLst>
          <pc:docMk/>
          <pc:sldMk cId="136832147" sldId="295"/>
        </pc:sldMkLst>
        <pc:spChg chg="mod">
          <ac:chgData name="" userId="" providerId="" clId="Web-{C1E1EF90-9B76-4354-B292-188403A78246}" dt="2020-01-23T14:46:59.710" v="222" actId="20577"/>
          <ac:spMkLst>
            <pc:docMk/>
            <pc:sldMk cId="136832147" sldId="295"/>
            <ac:spMk id="3" creationId="{D33A9502-DED2-4E90-8634-0A8D34A71FDB}"/>
          </ac:spMkLst>
        </pc:spChg>
      </pc:sldChg>
    </pc:docChg>
  </pc:docChgLst>
  <pc:docChgLst>
    <pc:chgData clId="Web-{C631908C-1A98-4B70-95DA-3D04A3C60BBB}"/>
    <pc:docChg chg="modSld">
      <pc:chgData name="" userId="" providerId="" clId="Web-{C631908C-1A98-4B70-95DA-3D04A3C60BBB}" dt="2020-01-21T12:32:07.929" v="170" actId="20577"/>
      <pc:docMkLst>
        <pc:docMk/>
      </pc:docMkLst>
      <pc:sldChg chg="modSp">
        <pc:chgData name="" userId="" providerId="" clId="Web-{C631908C-1A98-4B70-95DA-3D04A3C60BBB}" dt="2020-01-21T12:32:07.913" v="169" actId="20577"/>
        <pc:sldMkLst>
          <pc:docMk/>
          <pc:sldMk cId="3764193812" sldId="260"/>
        </pc:sldMkLst>
        <pc:spChg chg="mod">
          <ac:chgData name="" userId="" providerId="" clId="Web-{C631908C-1A98-4B70-95DA-3D04A3C60BBB}" dt="2020-01-21T12:32:07.913" v="16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45FD4B75-A3FC-44CB-82E5-76D6F7DD7E3B}"/>
    <pc:docChg chg="modSld">
      <pc:chgData name="" userId="" providerId="" clId="Web-{45FD4B75-A3FC-44CB-82E5-76D6F7DD7E3B}" dt="2020-01-19T13:46:40.518" v="339" actId="20577"/>
      <pc:docMkLst>
        <pc:docMk/>
      </pc:docMkLst>
      <pc:sldChg chg="delSp">
        <pc:chgData name="" userId="" providerId="" clId="Web-{45FD4B75-A3FC-44CB-82E5-76D6F7DD7E3B}" dt="2020-01-19T13:31:50.075" v="15"/>
        <pc:sldMkLst>
          <pc:docMk/>
          <pc:sldMk cId="3258940049" sldId="271"/>
        </pc:sldMkLst>
        <pc:picChg chg="del">
          <ac:chgData name="" userId="" providerId="" clId="Web-{45FD4B75-A3FC-44CB-82E5-76D6F7DD7E3B}" dt="2020-01-19T13:31:50.075" v="15"/>
          <ac:picMkLst>
            <pc:docMk/>
            <pc:sldMk cId="3258940049" sldId="271"/>
            <ac:picMk id="7" creationId="{6A527FE3-D284-43EC-ADEF-787B22D95533}"/>
          </ac:picMkLst>
        </pc:picChg>
      </pc:sldChg>
      <pc:sldChg chg="modSp">
        <pc:chgData name="" userId="" providerId="" clId="Web-{45FD4B75-A3FC-44CB-82E5-76D6F7DD7E3B}" dt="2020-01-19T13:30:54.184" v="13" actId="20577"/>
        <pc:sldMkLst>
          <pc:docMk/>
          <pc:sldMk cId="395917852" sldId="272"/>
        </pc:sldMkLst>
        <pc:spChg chg="mod">
          <ac:chgData name="" userId="" providerId="" clId="Web-{45FD4B75-A3FC-44CB-82E5-76D6F7DD7E3B}" dt="2020-01-19T13:30:54.184" v="13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addSp delSp modSp">
        <pc:chgData name="" userId="" providerId="" clId="Web-{45FD4B75-A3FC-44CB-82E5-76D6F7DD7E3B}" dt="2020-01-19T13:46:39.705" v="337" actId="20577"/>
        <pc:sldMkLst>
          <pc:docMk/>
          <pc:sldMk cId="2738897439" sldId="273"/>
        </pc:sldMkLst>
        <pc:spChg chg="mod">
          <ac:chgData name="" userId="" providerId="" clId="Web-{45FD4B75-A3FC-44CB-82E5-76D6F7DD7E3B}" dt="2020-01-19T13:46:39.705" v="337" actId="20577"/>
          <ac:spMkLst>
            <pc:docMk/>
            <pc:sldMk cId="2738897439" sldId="273"/>
            <ac:spMk id="3" creationId="{688240D7-78E4-43EE-B70F-82C503E00C10}"/>
          </ac:spMkLst>
        </pc:spChg>
        <pc:graphicFrameChg chg="add del mod modGraphic">
          <ac:chgData name="" userId="" providerId="" clId="Web-{45FD4B75-A3FC-44CB-82E5-76D6F7DD7E3B}" dt="2020-01-19T13:45:00.189" v="332"/>
          <ac:graphicFrameMkLst>
            <pc:docMk/>
            <pc:sldMk cId="2738897439" sldId="273"/>
            <ac:graphicFrameMk id="7" creationId="{6782F858-FBCE-4DE7-8205-C4D80B404D68}"/>
          </ac:graphicFrameMkLst>
        </pc:graphicFrameChg>
      </pc:sldChg>
    </pc:docChg>
  </pc:docChgLst>
  <pc:docChgLst>
    <pc:chgData clId="Web-{66E7807B-67F6-4709-879C-54BD98E6F0FD}"/>
    <pc:docChg chg="modSld">
      <pc:chgData name="" userId="" providerId="" clId="Web-{66E7807B-67F6-4709-879C-54BD98E6F0FD}" dt="2020-01-23T17:56:07.405" v="3" actId="20577"/>
      <pc:docMkLst>
        <pc:docMk/>
      </pc:docMkLst>
      <pc:sldChg chg="modSp">
        <pc:chgData name="" userId="" providerId="" clId="Web-{66E7807B-67F6-4709-879C-54BD98E6F0FD}" dt="2020-01-23T17:56:07.405" v="2" actId="20577"/>
        <pc:sldMkLst>
          <pc:docMk/>
          <pc:sldMk cId="136832147" sldId="295"/>
        </pc:sldMkLst>
        <pc:spChg chg="mod">
          <ac:chgData name="" userId="" providerId="" clId="Web-{66E7807B-67F6-4709-879C-54BD98E6F0FD}" dt="2020-01-23T17:56:07.405" v="2" actId="20577"/>
          <ac:spMkLst>
            <pc:docMk/>
            <pc:sldMk cId="136832147" sldId="295"/>
            <ac:spMk id="3" creationId="{D33A9502-DED2-4E90-8634-0A8D34A71FDB}"/>
          </ac:spMkLst>
        </pc:spChg>
      </pc:sldChg>
    </pc:docChg>
  </pc:docChgLst>
  <pc:docChgLst>
    <pc:chgData clId="Web-{C66ADC97-FA46-45CE-B3CE-5787BA8286CB}"/>
    <pc:docChg chg="addSld delSld modSld modSection">
      <pc:chgData name="" userId="" providerId="" clId="Web-{C66ADC97-FA46-45CE-B3CE-5787BA8286CB}" dt="2020-01-23T14:56:01.260" v="439" actId="20577"/>
      <pc:docMkLst>
        <pc:docMk/>
      </pc:docMkLst>
      <pc:sldChg chg="modSp">
        <pc:chgData name="" userId="" providerId="" clId="Web-{C66ADC97-FA46-45CE-B3CE-5787BA8286CB}" dt="2020-01-23T14:56:01.244" v="438" actId="20577"/>
        <pc:sldMkLst>
          <pc:docMk/>
          <pc:sldMk cId="3516610516" sldId="277"/>
        </pc:sldMkLst>
        <pc:spChg chg="mod">
          <ac:chgData name="" userId="" providerId="" clId="Web-{C66ADC97-FA46-45CE-B3CE-5787BA8286CB}" dt="2020-01-23T14:56:01.244" v="438" actId="20577"/>
          <ac:spMkLst>
            <pc:docMk/>
            <pc:sldMk cId="3516610516" sldId="277"/>
            <ac:spMk id="3" creationId="{4A9903FB-8364-4E7B-8B22-DE3FC68F46A0}"/>
          </ac:spMkLst>
        </pc:spChg>
      </pc:sldChg>
      <pc:sldChg chg="modSp new">
        <pc:chgData name="" userId="" providerId="" clId="Web-{C66ADC97-FA46-45CE-B3CE-5787BA8286CB}" dt="2020-01-23T14:54:02.415" v="312" actId="20577"/>
        <pc:sldMkLst>
          <pc:docMk/>
          <pc:sldMk cId="1389725933" sldId="296"/>
        </pc:sldMkLst>
        <pc:spChg chg="mod">
          <ac:chgData name="" userId="" providerId="" clId="Web-{C66ADC97-FA46-45CE-B3CE-5787BA8286CB}" dt="2020-01-23T14:50:03.977" v="12" actId="20577"/>
          <ac:spMkLst>
            <pc:docMk/>
            <pc:sldMk cId="1389725933" sldId="296"/>
            <ac:spMk id="2" creationId="{F39F0255-411A-40C4-82A8-B89DB5DE431E}"/>
          </ac:spMkLst>
        </pc:spChg>
        <pc:spChg chg="mod">
          <ac:chgData name="" userId="" providerId="" clId="Web-{C66ADC97-FA46-45CE-B3CE-5787BA8286CB}" dt="2020-01-23T14:54:02.415" v="312" actId="20577"/>
          <ac:spMkLst>
            <pc:docMk/>
            <pc:sldMk cId="1389725933" sldId="296"/>
            <ac:spMk id="3" creationId="{9D298CBA-F72B-498D-B212-BEB339547576}"/>
          </ac:spMkLst>
        </pc:spChg>
      </pc:sldChg>
      <pc:sldChg chg="modSp new del">
        <pc:chgData name="" userId="" providerId="" clId="Web-{C66ADC97-FA46-45CE-B3CE-5787BA8286CB}" dt="2020-01-23T14:55:17.244" v="415"/>
        <pc:sldMkLst>
          <pc:docMk/>
          <pc:sldMk cId="2093508489" sldId="297"/>
        </pc:sldMkLst>
        <pc:spChg chg="mod">
          <ac:chgData name="" userId="" providerId="" clId="Web-{C66ADC97-FA46-45CE-B3CE-5787BA8286CB}" dt="2020-01-23T14:54:33.291" v="322" actId="20577"/>
          <ac:spMkLst>
            <pc:docMk/>
            <pc:sldMk cId="2093508489" sldId="297"/>
            <ac:spMk id="2" creationId="{30C954BF-D810-40BB-8154-B8BC4FE93C5E}"/>
          </ac:spMkLst>
        </pc:spChg>
        <pc:spChg chg="mod">
          <ac:chgData name="" userId="" providerId="" clId="Web-{C66ADC97-FA46-45CE-B3CE-5787BA8286CB}" dt="2020-01-23T14:55:16.447" v="413" actId="20577"/>
          <ac:spMkLst>
            <pc:docMk/>
            <pc:sldMk cId="2093508489" sldId="297"/>
            <ac:spMk id="3" creationId="{6544934E-C7F1-4504-B9E5-71429871C295}"/>
          </ac:spMkLst>
        </pc:spChg>
      </pc:sldChg>
    </pc:docChg>
  </pc:docChgLst>
  <pc:docChgLst>
    <pc:chgData clId="Web-{20A3EE01-A5DE-4061-8792-411F3BD47289}"/>
    <pc:docChg chg="modSld">
      <pc:chgData name="" userId="" providerId="" clId="Web-{20A3EE01-A5DE-4061-8792-411F3BD47289}" dt="2020-01-19T10:03:37.844" v="41" actId="20577"/>
      <pc:docMkLst>
        <pc:docMk/>
      </pc:docMkLst>
      <pc:sldChg chg="modSp">
        <pc:chgData name="" userId="" providerId="" clId="Web-{20A3EE01-A5DE-4061-8792-411F3BD47289}" dt="2020-01-19T10:03:37.766" v="39" actId="20577"/>
        <pc:sldMkLst>
          <pc:docMk/>
          <pc:sldMk cId="3764193812" sldId="260"/>
        </pc:sldMkLst>
        <pc:spChg chg="mod">
          <ac:chgData name="" userId="" providerId="" clId="Web-{20A3EE01-A5DE-4061-8792-411F3BD47289}" dt="2020-01-19T10:03:37.766" v="3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E6D2CFB5-7DF2-47F2-8C3B-A6F6EF254785}"/>
    <pc:docChg chg="modSld">
      <pc:chgData name="" userId="" providerId="" clId="Web-{E6D2CFB5-7DF2-47F2-8C3B-A6F6EF254785}" dt="2020-01-23T19:36:06.909" v="3" actId="20577"/>
      <pc:docMkLst>
        <pc:docMk/>
      </pc:docMkLst>
      <pc:sldChg chg="modSp">
        <pc:chgData name="" userId="" providerId="" clId="Web-{E6D2CFB5-7DF2-47F2-8C3B-A6F6EF254785}" dt="2020-01-23T19:36:06.893" v="2" actId="20577"/>
        <pc:sldMkLst>
          <pc:docMk/>
          <pc:sldMk cId="3764193812" sldId="260"/>
        </pc:sldMkLst>
        <pc:spChg chg="mod">
          <ac:chgData name="" userId="" providerId="" clId="Web-{E6D2CFB5-7DF2-47F2-8C3B-A6F6EF254785}" dt="2020-01-23T19:36:06.893" v="2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88307E76-9AA9-468C-AF85-650B13E9EA55}"/>
    <pc:docChg chg="modSld">
      <pc:chgData name="" userId="" providerId="" clId="Web-{88307E76-9AA9-468C-AF85-650B13E9EA55}" dt="2020-01-19T09:35:01.725" v="11" actId="20577"/>
      <pc:docMkLst>
        <pc:docMk/>
      </pc:docMkLst>
      <pc:sldChg chg="modSp">
        <pc:chgData name="" userId="" providerId="" clId="Web-{88307E76-9AA9-468C-AF85-650B13E9EA55}" dt="2020-01-19T09:35:01.725" v="10" actId="20577"/>
        <pc:sldMkLst>
          <pc:docMk/>
          <pc:sldMk cId="3764193812" sldId="260"/>
        </pc:sldMkLst>
        <pc:spChg chg="mod">
          <ac:chgData name="" userId="" providerId="" clId="Web-{88307E76-9AA9-468C-AF85-650B13E9EA55}" dt="2020-01-19T09:35:01.725" v="10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C410B1D8-9442-4369-B75E-D6B54915644C}"/>
    <pc:docChg chg="addSld modSld modSection">
      <pc:chgData name="" userId="" providerId="" clId="Web-{C410B1D8-9442-4369-B75E-D6B54915644C}" dt="2020-01-23T14:24:06.483" v="259" actId="20577"/>
      <pc:docMkLst>
        <pc:docMk/>
      </pc:docMkLst>
      <pc:sldChg chg="addSp delSp modSp mod modClrScheme chgLayout">
        <pc:chgData name="" userId="" providerId="" clId="Web-{C410B1D8-9442-4369-B75E-D6B54915644C}" dt="2020-01-23T14:23:56.014" v="255" actId="20577"/>
        <pc:sldMkLst>
          <pc:docMk/>
          <pc:sldMk cId="4188163923" sldId="285"/>
        </pc:sldMkLst>
        <pc:spChg chg="mod ord">
          <ac:chgData name="" userId="" providerId="" clId="Web-{C410B1D8-9442-4369-B75E-D6B54915644C}" dt="2020-01-23T14:22:32.013" v="80"/>
          <ac:spMkLst>
            <pc:docMk/>
            <pc:sldMk cId="4188163923" sldId="285"/>
            <ac:spMk id="2" creationId="{08F23371-023C-49B4-B28B-B241B3E22947}"/>
          </ac:spMkLst>
        </pc:spChg>
        <pc:spChg chg="mod ord">
          <ac:chgData name="" userId="" providerId="" clId="Web-{C410B1D8-9442-4369-B75E-D6B54915644C}" dt="2020-01-23T14:22:32.013" v="80"/>
          <ac:spMkLst>
            <pc:docMk/>
            <pc:sldMk cId="4188163923" sldId="285"/>
            <ac:spMk id="3" creationId="{A32DA918-8FB4-4CB9-A998-4FD5271037AC}"/>
          </ac:spMkLst>
        </pc:spChg>
        <pc:spChg chg="mod ord">
          <ac:chgData name="" userId="" providerId="" clId="Web-{C410B1D8-9442-4369-B75E-D6B54915644C}" dt="2020-01-23T14:22:32.013" v="80"/>
          <ac:spMkLst>
            <pc:docMk/>
            <pc:sldMk cId="4188163923" sldId="285"/>
            <ac:spMk id="4" creationId="{65011D36-990C-4FBA-8059-13AE4933F5D7}"/>
          </ac:spMkLst>
        </pc:spChg>
        <pc:spChg chg="mod ord">
          <ac:chgData name="" userId="" providerId="" clId="Web-{C410B1D8-9442-4369-B75E-D6B54915644C}" dt="2020-01-23T14:22:32.013" v="80"/>
          <ac:spMkLst>
            <pc:docMk/>
            <pc:sldMk cId="4188163923" sldId="285"/>
            <ac:spMk id="5" creationId="{C48644D9-228F-4A8E-9DC8-1326EECA8DE0}"/>
          </ac:spMkLst>
        </pc:spChg>
        <pc:spChg chg="mod ord">
          <ac:chgData name="" userId="" providerId="" clId="Web-{C410B1D8-9442-4369-B75E-D6B54915644C}" dt="2020-01-23T14:22:32.013" v="80"/>
          <ac:spMkLst>
            <pc:docMk/>
            <pc:sldMk cId="4188163923" sldId="285"/>
            <ac:spMk id="6" creationId="{AE1A0530-6808-438F-B8D5-02AAD33DAB75}"/>
          </ac:spMkLst>
        </pc:spChg>
        <pc:spChg chg="add del mod">
          <ac:chgData name="" userId="" providerId="" clId="Web-{C410B1D8-9442-4369-B75E-D6B54915644C}" dt="2020-01-23T14:22:11.091" v="78"/>
          <ac:spMkLst>
            <pc:docMk/>
            <pc:sldMk cId="4188163923" sldId="285"/>
            <ac:spMk id="7" creationId="{3389CEB8-1949-445B-9939-26C858C3A78E}"/>
          </ac:spMkLst>
        </pc:spChg>
        <pc:spChg chg="add mod">
          <ac:chgData name="" userId="" providerId="" clId="Web-{C410B1D8-9442-4369-B75E-D6B54915644C}" dt="2020-01-23T14:23:56.014" v="255" actId="20577"/>
          <ac:spMkLst>
            <pc:docMk/>
            <pc:sldMk cId="4188163923" sldId="285"/>
            <ac:spMk id="9" creationId="{1E8E6687-062E-459F-AB13-CD0C64A4BF22}"/>
          </ac:spMkLst>
        </pc:spChg>
      </pc:sldChg>
      <pc:sldChg chg="modSp new">
        <pc:chgData name="" userId="" providerId="" clId="Web-{C410B1D8-9442-4369-B75E-D6B54915644C}" dt="2020-01-23T14:24:05.311" v="257" actId="20577"/>
        <pc:sldMkLst>
          <pc:docMk/>
          <pc:sldMk cId="136832147" sldId="295"/>
        </pc:sldMkLst>
        <pc:spChg chg="mod">
          <ac:chgData name="" userId="" providerId="" clId="Web-{C410B1D8-9442-4369-B75E-D6B54915644C}" dt="2020-01-23T14:21:14.029" v="4" actId="20577"/>
          <ac:spMkLst>
            <pc:docMk/>
            <pc:sldMk cId="136832147" sldId="295"/>
            <ac:spMk id="2" creationId="{DDAA18D9-7309-46E0-B541-AC707B3E3F2F}"/>
          </ac:spMkLst>
        </pc:spChg>
        <pc:spChg chg="mod">
          <ac:chgData name="" userId="" providerId="" clId="Web-{C410B1D8-9442-4369-B75E-D6B54915644C}" dt="2020-01-23T14:24:05.311" v="257" actId="20577"/>
          <ac:spMkLst>
            <pc:docMk/>
            <pc:sldMk cId="136832147" sldId="295"/>
            <ac:spMk id="3" creationId="{D33A9502-DED2-4E90-8634-0A8D34A71FDB}"/>
          </ac:spMkLst>
        </pc:spChg>
      </pc:sldChg>
    </pc:docChg>
  </pc:docChgLst>
  <pc:docChgLst>
    <pc:chgData clId="Web-{6F85AB3B-9C26-4979-A8FD-2AB86F961360}"/>
    <pc:docChg chg="addSld modSld modSection">
      <pc:chgData name="" userId="" providerId="" clId="Web-{6F85AB3B-9C26-4979-A8FD-2AB86F961360}" dt="2020-01-19T11:36:28.921" v="541" actId="20577"/>
      <pc:docMkLst>
        <pc:docMk/>
      </pc:docMkLst>
      <pc:sldChg chg="modSp">
        <pc:chgData name="" userId="" providerId="" clId="Web-{6F85AB3B-9C26-4979-A8FD-2AB86F961360}" dt="2020-01-19T11:34:24.901" v="465" actId="20577"/>
        <pc:sldMkLst>
          <pc:docMk/>
          <pc:sldMk cId="3764193812" sldId="260"/>
        </pc:sldMkLst>
        <pc:spChg chg="mod">
          <ac:chgData name="" userId="" providerId="" clId="Web-{6F85AB3B-9C26-4979-A8FD-2AB86F961360}" dt="2020-01-19T11:34:24.901" v="465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6F85AB3B-9C26-4979-A8FD-2AB86F961360}" dt="2020-01-19T11:34:18.120" v="462" actId="20577"/>
          <ac:spMkLst>
            <pc:docMk/>
            <pc:sldMk cId="3764193812" sldId="260"/>
            <ac:spMk id="3" creationId="{E7C203DE-84FA-4AA3-AD1D-726A21061FFD}"/>
          </ac:spMkLst>
        </pc:spChg>
      </pc:sldChg>
      <pc:sldChg chg="addSp modSp new">
        <pc:chgData name="" userId="" providerId="" clId="Web-{6F85AB3B-9C26-4979-A8FD-2AB86F961360}" dt="2020-01-19T11:34:39.230" v="473" actId="20577"/>
        <pc:sldMkLst>
          <pc:docMk/>
          <pc:sldMk cId="2202931779" sldId="270"/>
        </pc:sldMkLst>
        <pc:spChg chg="mod">
          <ac:chgData name="" userId="" providerId="" clId="Web-{6F85AB3B-9C26-4979-A8FD-2AB86F961360}" dt="2020-01-19T11:34:29.026" v="468" actId="20577"/>
          <ac:spMkLst>
            <pc:docMk/>
            <pc:sldMk cId="2202931779" sldId="270"/>
            <ac:spMk id="2" creationId="{6D9263DE-30A3-4908-9E6F-440739B288F2}"/>
          </ac:spMkLst>
        </pc:spChg>
        <pc:spChg chg="mod">
          <ac:chgData name="" userId="" providerId="" clId="Web-{6F85AB3B-9C26-4979-A8FD-2AB86F961360}" dt="2020-01-19T11:34:39.230" v="473" actId="20577"/>
          <ac:spMkLst>
            <pc:docMk/>
            <pc:sldMk cId="2202931779" sldId="270"/>
            <ac:spMk id="3" creationId="{2E801F55-8E3C-4A72-AFA7-D42A10B2B979}"/>
          </ac:spMkLst>
        </pc:spChg>
        <pc:picChg chg="add mod">
          <ac:chgData name="" userId="" providerId="" clId="Web-{6F85AB3B-9C26-4979-A8FD-2AB86F961360}" dt="2020-01-19T11:31:59.068" v="382" actId="1076"/>
          <ac:picMkLst>
            <pc:docMk/>
            <pc:sldMk cId="2202931779" sldId="270"/>
            <ac:picMk id="7" creationId="{0B231408-DE64-4C5C-873A-AAA3D5E7DB38}"/>
          </ac:picMkLst>
        </pc:picChg>
      </pc:sldChg>
      <pc:sldChg chg="modSp new">
        <pc:chgData name="" userId="" providerId="" clId="Web-{6F85AB3B-9C26-4979-A8FD-2AB86F961360}" dt="2020-01-19T11:36:13.749" v="531" actId="20577"/>
        <pc:sldMkLst>
          <pc:docMk/>
          <pc:sldMk cId="3258940049" sldId="271"/>
        </pc:sldMkLst>
        <pc:spChg chg="mod">
          <ac:chgData name="" userId="" providerId="" clId="Web-{6F85AB3B-9C26-4979-A8FD-2AB86F961360}" dt="2020-01-19T11:35:06.574" v="481" actId="20577"/>
          <ac:spMkLst>
            <pc:docMk/>
            <pc:sldMk cId="3258940049" sldId="271"/>
            <ac:spMk id="2" creationId="{A13BABD6-54D4-4886-9758-F4B5C110AAAB}"/>
          </ac:spMkLst>
        </pc:spChg>
        <pc:spChg chg="mod">
          <ac:chgData name="" userId="" providerId="" clId="Web-{6F85AB3B-9C26-4979-A8FD-2AB86F961360}" dt="2020-01-19T11:36:13.749" v="531" actId="20577"/>
          <ac:spMkLst>
            <pc:docMk/>
            <pc:sldMk cId="3258940049" sldId="271"/>
            <ac:spMk id="3" creationId="{C786C6C8-0AFA-4B9C-8706-130A7982483C}"/>
          </ac:spMkLst>
        </pc:spChg>
      </pc:sldChg>
      <pc:sldChg chg="modSp new">
        <pc:chgData name="" userId="" providerId="" clId="Web-{6F85AB3B-9C26-4979-A8FD-2AB86F961360}" dt="2020-01-19T11:36:27.718" v="539" actId="20577"/>
        <pc:sldMkLst>
          <pc:docMk/>
          <pc:sldMk cId="395917852" sldId="272"/>
        </pc:sldMkLst>
        <pc:spChg chg="mod">
          <ac:chgData name="" userId="" providerId="" clId="Web-{6F85AB3B-9C26-4979-A8FD-2AB86F961360}" dt="2020-01-19T11:35:49.654" v="516" actId="20577"/>
          <ac:spMkLst>
            <pc:docMk/>
            <pc:sldMk cId="395917852" sldId="272"/>
            <ac:spMk id="2" creationId="{CF578E4F-5184-4B43-A241-F5663F637B4A}"/>
          </ac:spMkLst>
        </pc:spChg>
        <pc:spChg chg="mod">
          <ac:chgData name="" userId="" providerId="" clId="Web-{6F85AB3B-9C26-4979-A8FD-2AB86F961360}" dt="2020-01-19T11:36:27.718" v="539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modSp new">
        <pc:chgData name="" userId="" providerId="" clId="Web-{6F85AB3B-9C26-4979-A8FD-2AB86F961360}" dt="2020-01-19T11:36:02.248" v="524" actId="20577"/>
        <pc:sldMkLst>
          <pc:docMk/>
          <pc:sldMk cId="2738897439" sldId="273"/>
        </pc:sldMkLst>
        <pc:spChg chg="mod">
          <ac:chgData name="" userId="" providerId="" clId="Web-{6F85AB3B-9C26-4979-A8FD-2AB86F961360}" dt="2020-01-19T11:35:54.357" v="521" actId="20577"/>
          <ac:spMkLst>
            <pc:docMk/>
            <pc:sldMk cId="2738897439" sldId="273"/>
            <ac:spMk id="2" creationId="{D2D1CE62-6304-494F-B081-3A2AF772FB31}"/>
          </ac:spMkLst>
        </pc:spChg>
        <pc:spChg chg="mod">
          <ac:chgData name="" userId="" providerId="" clId="Web-{6F85AB3B-9C26-4979-A8FD-2AB86F961360}" dt="2020-01-19T11:36:02.248" v="524" actId="20577"/>
          <ac:spMkLst>
            <pc:docMk/>
            <pc:sldMk cId="2738897439" sldId="273"/>
            <ac:spMk id="3" creationId="{688240D7-78E4-43EE-B70F-82C503E00C10}"/>
          </ac:spMkLst>
        </pc:spChg>
      </pc:sldChg>
    </pc:docChg>
  </pc:docChgLst>
  <pc:docChgLst>
    <pc:chgData clId="Web-{E50E4686-70AA-4226-A75B-6606A53404DF}"/>
    <pc:docChg chg="modSld">
      <pc:chgData name="" userId="" providerId="" clId="Web-{E50E4686-70AA-4226-A75B-6606A53404DF}" dt="2020-01-23T14:21:37.763" v="92" actId="20577"/>
      <pc:docMkLst>
        <pc:docMk/>
      </pc:docMkLst>
      <pc:sldChg chg="modSp">
        <pc:chgData name="" userId="" providerId="" clId="Web-{E50E4686-70AA-4226-A75B-6606A53404DF}" dt="2020-01-23T14:20:12.231" v="90" actId="20577"/>
        <pc:sldMkLst>
          <pc:docMk/>
          <pc:sldMk cId="4188163923" sldId="285"/>
        </pc:sldMkLst>
        <pc:spChg chg="mod">
          <ac:chgData name="" userId="" providerId="" clId="Web-{E50E4686-70AA-4226-A75B-6606A53404DF}" dt="2020-01-23T14:20:12.231" v="90" actId="20577"/>
          <ac:spMkLst>
            <pc:docMk/>
            <pc:sldMk cId="4188163923" sldId="285"/>
            <ac:spMk id="3" creationId="{A32DA918-8FB4-4CB9-A998-4FD5271037AC}"/>
          </ac:spMkLst>
        </pc:spChg>
      </pc:sldChg>
    </pc:docChg>
  </pc:docChgLst>
  <pc:docChgLst>
    <pc:chgData clId="Web-{FE7B93E8-EE30-4C20-B6B5-A7FAB8A0E614}"/>
    <pc:docChg chg="addSld delSld modSld sldOrd modSection">
      <pc:chgData name="" userId="" providerId="" clId="Web-{FE7B93E8-EE30-4C20-B6B5-A7FAB8A0E614}" dt="2020-01-19T13:03:37.165" v="596"/>
      <pc:docMkLst>
        <pc:docMk/>
      </pc:docMkLst>
      <pc:sldChg chg="modSp ord">
        <pc:chgData name="" userId="" providerId="" clId="Web-{FE7B93E8-EE30-4C20-B6B5-A7FAB8A0E614}" dt="2020-01-19T13:02:16.678" v="593" actId="20577"/>
        <pc:sldMkLst>
          <pc:docMk/>
          <pc:sldMk cId="3182687606" sldId="261"/>
        </pc:sldMkLst>
        <pc:spChg chg="mod">
          <ac:chgData name="" userId="" providerId="" clId="Web-{FE7B93E8-EE30-4C20-B6B5-A7FAB8A0E614}" dt="2020-01-19T12:45:36.501" v="501" actId="20577"/>
          <ac:spMkLst>
            <pc:docMk/>
            <pc:sldMk cId="3182687606" sldId="261"/>
            <ac:spMk id="2" creationId="{6BE3CDAE-85B9-432B-A073-625CC0F04A53}"/>
          </ac:spMkLst>
        </pc:spChg>
        <pc:spChg chg="mod">
          <ac:chgData name="" userId="" providerId="" clId="Web-{FE7B93E8-EE30-4C20-B6B5-A7FAB8A0E614}" dt="2020-01-19T13:02:16.678" v="593" actId="20577"/>
          <ac:spMkLst>
            <pc:docMk/>
            <pc:sldMk cId="3182687606" sldId="261"/>
            <ac:spMk id="3" creationId="{E7C203DE-84FA-4AA3-AD1D-726A21061FFD}"/>
          </ac:spMkLst>
        </pc:spChg>
        <pc:graphicFrameChg chg="mod modGraphic">
          <ac:chgData name="" userId="" providerId="" clId="Web-{FE7B93E8-EE30-4C20-B6B5-A7FAB8A0E614}" dt="2020-01-19T13:01:03.988" v="563" actId="1076"/>
          <ac:graphicFrameMkLst>
            <pc:docMk/>
            <pc:sldMk cId="3182687606" sldId="261"/>
            <ac:graphicFrameMk id="7" creationId="{07B583FC-CA9D-40B0-B479-95DB2083D97A}"/>
          </ac:graphicFrameMkLst>
        </pc:graphicFrameChg>
      </pc:sldChg>
      <pc:sldChg chg="del">
        <pc:chgData name="" userId="" providerId="" clId="Web-{FE7B93E8-EE30-4C20-B6B5-A7FAB8A0E614}" dt="2020-01-19T12:45:50.954" v="504"/>
        <pc:sldMkLst>
          <pc:docMk/>
          <pc:sldMk cId="1094787581" sldId="262"/>
        </pc:sldMkLst>
      </pc:sldChg>
      <pc:sldChg chg="del">
        <pc:chgData name="" userId="" providerId="" clId="Web-{FE7B93E8-EE30-4C20-B6B5-A7FAB8A0E614}" dt="2020-01-19T12:45:52.033" v="505"/>
        <pc:sldMkLst>
          <pc:docMk/>
          <pc:sldMk cId="2186879461" sldId="263"/>
        </pc:sldMkLst>
      </pc:sldChg>
      <pc:sldChg chg="addSp modSp ord">
        <pc:chgData name="" userId="" providerId="" clId="Web-{FE7B93E8-EE30-4C20-B6B5-A7FAB8A0E614}" dt="2020-01-19T13:02:07.319" v="592" actId="1076"/>
        <pc:sldMkLst>
          <pc:docMk/>
          <pc:sldMk cId="955650255" sldId="264"/>
        </pc:sldMkLst>
        <pc:spChg chg="mod">
          <ac:chgData name="" userId="" providerId="" clId="Web-{FE7B93E8-EE30-4C20-B6B5-A7FAB8A0E614}" dt="2020-01-19T12:45:23.047" v="496" actId="20577"/>
          <ac:spMkLst>
            <pc:docMk/>
            <pc:sldMk cId="955650255" sldId="264"/>
            <ac:spMk id="2" creationId="{6BE3CDAE-85B9-432B-A073-625CC0F04A53}"/>
          </ac:spMkLst>
        </pc:spChg>
        <pc:spChg chg="add mod">
          <ac:chgData name="" userId="" providerId="" clId="Web-{FE7B93E8-EE30-4C20-B6B5-A7FAB8A0E614}" dt="2020-01-19T13:02:07.319" v="592" actId="1076"/>
          <ac:spMkLst>
            <pc:docMk/>
            <pc:sldMk cId="955650255" sldId="264"/>
            <ac:spMk id="3" creationId="{260097E8-B908-446F-90E9-58F04DDAACB2}"/>
          </ac:spMkLst>
        </pc:spChg>
        <pc:graphicFrameChg chg="mod modGraphic">
          <ac:chgData name="" userId="" providerId="" clId="Web-{FE7B93E8-EE30-4C20-B6B5-A7FAB8A0E614}" dt="2020-01-19T12:45:07.406" v="491" actId="1076"/>
          <ac:graphicFrameMkLst>
            <pc:docMk/>
            <pc:sldMk cId="955650255" sldId="264"/>
            <ac:graphicFrameMk id="10" creationId="{96F7F822-158B-449B-8E9D-EE07A91ACF10}"/>
          </ac:graphicFrameMkLst>
        </pc:graphicFrameChg>
      </pc:sldChg>
      <pc:sldChg chg="del">
        <pc:chgData name="" userId="" providerId="" clId="Web-{FE7B93E8-EE30-4C20-B6B5-A7FAB8A0E614}" dt="2020-01-19T12:45:52.939" v="506"/>
        <pc:sldMkLst>
          <pc:docMk/>
          <pc:sldMk cId="679992111" sldId="265"/>
        </pc:sldMkLst>
      </pc:sldChg>
      <pc:sldChg chg="del">
        <pc:chgData name="" userId="" providerId="" clId="Web-{FE7B93E8-EE30-4C20-B6B5-A7FAB8A0E614}" dt="2020-01-19T12:45:54.798" v="507"/>
        <pc:sldMkLst>
          <pc:docMk/>
          <pc:sldMk cId="997095220" sldId="266"/>
        </pc:sldMkLst>
      </pc:sldChg>
      <pc:sldChg chg="del">
        <pc:chgData name="" userId="" providerId="" clId="Web-{FE7B93E8-EE30-4C20-B6B5-A7FAB8A0E614}" dt="2020-01-19T13:03:37.165" v="596"/>
        <pc:sldMkLst>
          <pc:docMk/>
          <pc:sldMk cId="2296989604" sldId="268"/>
        </pc:sldMkLst>
      </pc:sldChg>
      <pc:sldChg chg="del">
        <pc:chgData name="" userId="" providerId="" clId="Web-{FE7B93E8-EE30-4C20-B6B5-A7FAB8A0E614}" dt="2020-01-19T12:43:33.370" v="472"/>
        <pc:sldMkLst>
          <pc:docMk/>
          <pc:sldMk cId="92782279" sldId="269"/>
        </pc:sldMkLst>
      </pc:sldChg>
      <pc:sldChg chg="modSp">
        <pc:chgData name="" userId="" providerId="" clId="Web-{FE7B93E8-EE30-4C20-B6B5-A7FAB8A0E614}" dt="2020-01-19T12:22:34.435" v="335" actId="20577"/>
        <pc:sldMkLst>
          <pc:docMk/>
          <pc:sldMk cId="2202931779" sldId="270"/>
        </pc:sldMkLst>
        <pc:spChg chg="mod">
          <ac:chgData name="" userId="" providerId="" clId="Web-{FE7B93E8-EE30-4C20-B6B5-A7FAB8A0E614}" dt="2020-01-19T12:22:34.435" v="335" actId="20577"/>
          <ac:spMkLst>
            <pc:docMk/>
            <pc:sldMk cId="2202931779" sldId="270"/>
            <ac:spMk id="3" creationId="{2E801F55-8E3C-4A72-AFA7-D42A10B2B979}"/>
          </ac:spMkLst>
        </pc:spChg>
      </pc:sldChg>
      <pc:sldChg chg="addSp modSp">
        <pc:chgData name="" userId="" providerId="" clId="Web-{FE7B93E8-EE30-4C20-B6B5-A7FAB8A0E614}" dt="2020-01-19T12:22:25.420" v="331" actId="20577"/>
        <pc:sldMkLst>
          <pc:docMk/>
          <pc:sldMk cId="3258940049" sldId="271"/>
        </pc:sldMkLst>
        <pc:spChg chg="mod">
          <ac:chgData name="" userId="" providerId="" clId="Web-{FE7B93E8-EE30-4C20-B6B5-A7FAB8A0E614}" dt="2020-01-19T12:22:25.420" v="331" actId="20577"/>
          <ac:spMkLst>
            <pc:docMk/>
            <pc:sldMk cId="3258940049" sldId="271"/>
            <ac:spMk id="3" creationId="{C786C6C8-0AFA-4B9C-8706-130A7982483C}"/>
          </ac:spMkLst>
        </pc:spChg>
        <pc:picChg chg="add mod">
          <ac:chgData name="" userId="" providerId="" clId="Web-{FE7B93E8-EE30-4C20-B6B5-A7FAB8A0E614}" dt="2020-01-19T12:16:00.688" v="194" actId="1076"/>
          <ac:picMkLst>
            <pc:docMk/>
            <pc:sldMk cId="3258940049" sldId="271"/>
            <ac:picMk id="7" creationId="{6A527FE3-D284-43EC-ADEF-787B22D95533}"/>
          </ac:picMkLst>
        </pc:picChg>
      </pc:sldChg>
      <pc:sldChg chg="addSp delSp modSp modNotes">
        <pc:chgData name="" userId="" providerId="" clId="Web-{FE7B93E8-EE30-4C20-B6B5-A7FAB8A0E614}" dt="2020-01-19T12:57:12.511" v="536"/>
        <pc:sldMkLst>
          <pc:docMk/>
          <pc:sldMk cId="395917852" sldId="272"/>
        </pc:sldMkLst>
        <pc:spChg chg="mod">
          <ac:chgData name="" userId="" providerId="" clId="Web-{FE7B93E8-EE30-4C20-B6B5-A7FAB8A0E614}" dt="2020-01-19T12:57:01.386" v="531" actId="20577"/>
          <ac:spMkLst>
            <pc:docMk/>
            <pc:sldMk cId="395917852" sldId="272"/>
            <ac:spMk id="3" creationId="{1FA38C43-3C76-44A7-8EB8-D6AB0D5BC114}"/>
          </ac:spMkLst>
        </pc:spChg>
        <pc:picChg chg="add del mod">
          <ac:chgData name="" userId="" providerId="" clId="Web-{FE7B93E8-EE30-4C20-B6B5-A7FAB8A0E614}" dt="2020-01-19T12:27:21.086" v="406"/>
          <ac:picMkLst>
            <pc:docMk/>
            <pc:sldMk cId="395917852" sldId="272"/>
            <ac:picMk id="7" creationId="{F6228C29-326D-4DEE-944F-73E489326374}"/>
          </ac:picMkLst>
        </pc:picChg>
      </pc:sldChg>
      <pc:sldChg chg="addSp delSp modSp new">
        <pc:chgData name="" userId="" providerId="" clId="Web-{FE7B93E8-EE30-4C20-B6B5-A7FAB8A0E614}" dt="2020-01-19T12:28:44.979" v="434" actId="1076"/>
        <pc:sldMkLst>
          <pc:docMk/>
          <pc:sldMk cId="2739952846" sldId="274"/>
        </pc:sldMkLst>
        <pc:spChg chg="mod">
          <ac:chgData name="" userId="" providerId="" clId="Web-{FE7B93E8-EE30-4C20-B6B5-A7FAB8A0E614}" dt="2020-01-19T12:28:19.541" v="421" actId="20577"/>
          <ac:spMkLst>
            <pc:docMk/>
            <pc:sldMk cId="2739952846" sldId="274"/>
            <ac:spMk id="2" creationId="{5DE58B1D-5775-4109-8E5C-9F6319C3D565}"/>
          </ac:spMkLst>
        </pc:spChg>
        <pc:spChg chg="del">
          <ac:chgData name="" userId="" providerId="" clId="Web-{FE7B93E8-EE30-4C20-B6B5-A7FAB8A0E614}" dt="2020-01-19T12:27:26.086" v="408"/>
          <ac:spMkLst>
            <pc:docMk/>
            <pc:sldMk cId="2739952846" sldId="274"/>
            <ac:spMk id="3" creationId="{8D5225B5-1DDD-4895-9423-128A4416EEC7}"/>
          </ac:spMkLst>
        </pc:spChg>
        <pc:spChg chg="add mod">
          <ac:chgData name="" userId="" providerId="" clId="Web-{FE7B93E8-EE30-4C20-B6B5-A7FAB8A0E614}" dt="2020-01-19T12:28:34.338" v="432" actId="1076"/>
          <ac:spMkLst>
            <pc:docMk/>
            <pc:sldMk cId="2739952846" sldId="274"/>
            <ac:spMk id="9" creationId="{A3754EC2-9354-4B5A-ABB4-DCB9E67B5E76}"/>
          </ac:spMkLst>
        </pc:spChg>
        <pc:picChg chg="add mod ord">
          <ac:chgData name="" userId="" providerId="" clId="Web-{FE7B93E8-EE30-4C20-B6B5-A7FAB8A0E614}" dt="2020-01-19T12:28:44.979" v="434" actId="1076"/>
          <ac:picMkLst>
            <pc:docMk/>
            <pc:sldMk cId="2739952846" sldId="274"/>
            <ac:picMk id="7" creationId="{D92AC289-D640-421E-821A-7F5D77BD798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8AA7-8D38-46C0-86D3-87BDB8133F92}" type="datetimeFigureOut">
              <a:rPr lang="de-DE" smtClean="0"/>
              <a:t>10.07.2020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8ABD-147D-43D8-AD0E-C56070E2C69D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291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13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360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350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392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49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Khaled, Lisa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937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875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cs typeface="Calibri"/>
              </a:rPr>
              <a:t>Khaled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041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882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478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928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0170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Hemlata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8144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Hemlata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550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Hemlata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0231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Hemlata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8786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Till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220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Till</a:t>
            </a:r>
            <a:endParaRPr lang="aa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7644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Till</a:t>
            </a:r>
            <a:endParaRPr lang="aa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5500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Till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Scrum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was </a:t>
            </a:r>
            <a:r>
              <a:rPr lang="de-DE" dirty="0" err="1"/>
              <a:t>best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Scrum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fine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bad</a:t>
            </a:r>
            <a:r>
              <a:rPr lang="de-DE" dirty="0"/>
              <a:t>,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pretty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. (As </a:t>
            </a:r>
            <a:r>
              <a:rPr lang="de-DE" dirty="0" err="1"/>
              <a:t>always</a:t>
            </a:r>
            <a:r>
              <a:rPr lang="de-DE" dirty="0"/>
              <a:t>,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 </a:t>
            </a:r>
            <a:r>
              <a:rPr lang="de-DE" dirty="0" err="1"/>
              <a:t>trememdously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/>
              <a:t>SOME OF US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0127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Till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18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Lisa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495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764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Khaled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2933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847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205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345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08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216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01EABE2-81DB-4A57-87BD-BAC9B81D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9E44B19B-9953-4462-B98C-34C559DF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5282A0B-87AA-4F5C-9252-AB7E74A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9344-E2D6-41B8-8336-B38128CBBEFE}" type="datetime1">
              <a:rPr lang="de-DE" smtClean="0"/>
              <a:t>10.07.2020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CE46F71-BCF6-41F3-8C17-381DF361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F41A37E-A33B-4798-9922-3B8B5AE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CE4A30D-3A8C-4B77-B82E-724CCF54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D0312C4C-DD67-420D-AE80-FBF20CAD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52D94C2-424D-4096-8FAE-F12A3D4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8334-638A-4E37-A722-9BFF55B4E2BD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2BB29D6-C358-4D1F-90A7-5282C5C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E9CFC43-FC34-49A0-9C58-C1BA7EAB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C6AE7126-CFA4-458D-B5F5-AA476ABB1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E4719945-B69E-4CB7-AF62-A8E248C0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94C9456-1825-45D5-AFC8-7437C4E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E243-58B9-4062-B4DD-2FC86F3FE2CE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B1CC9B3-FE3E-4DC0-B71D-312C93D1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1E050D8-C164-4E85-94F4-BA2B1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9100C2D-6625-4AF5-8937-424086B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8D1AAA1-BE3D-4A43-91C4-A2C3C617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8884C8B-06F5-44CC-B1D1-2A02463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22E-EFB2-4269-B19E-F96688142D44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EE480CA-0EC1-4AF7-9F30-F143FE8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3337EC3-94DD-4B09-A484-F0141C1C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BDD584A-A976-4556-9716-DA9197E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C713F004-8C3B-4899-9F30-C6CC20E5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300BECA-2226-430E-B31A-3A70D7F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6921-F63E-4D78-B944-128566970DF6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D2C0B24-C4C7-4E3E-A30D-AD2B22A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5EF3485-89F1-47E8-AB99-914FE87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3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B45D284-4E4F-4976-80EC-400821F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1C980E4-B51F-4860-A848-EB6955BA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8D7C296F-6044-4CF6-BBE5-CEA4560E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87A09FB-245D-407E-94D1-C81BBB2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DFF1-5CF9-4DD8-B5A5-322A26530AEA}" type="datetime1">
              <a:rPr lang="de-DE" smtClean="0"/>
              <a:t>10.07.2020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7713AD3F-FB16-4761-97DD-7D2895FB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08B0646-8FC5-4829-A454-55B654DB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7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7FFCFA6-D29A-4DD6-8A93-5742D6DB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52A062D5-F9A3-40F3-940E-784410DB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0F2C725F-CDA6-419C-9990-237B9201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57D0AB86-7ACC-4F81-BA1E-EABC8137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1A5FCBEC-2F64-4023-881F-8C2D77F1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1B579458-8146-4585-8116-8815B19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1EFC-A134-49D1-A96F-8F166B05C93E}" type="datetime1">
              <a:rPr lang="de-DE" smtClean="0"/>
              <a:t>10.07.2020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B8FE971A-3252-4BEE-AE2A-ED9DD64D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224F811E-098E-42CD-BF79-561DBDB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66DE76C-FB01-463F-B2AD-A897695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6F7936C0-FCFE-4A57-9E63-31F5148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A0E3-80E2-4119-B122-D6E1EA8E4290}" type="datetime1">
              <a:rPr lang="de-DE" smtClean="0"/>
              <a:t>10.07.2020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F4C0BEA-1F74-43B8-B16A-0B93A98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DC612F2-A418-4792-A4B4-C0ABBAA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F1A16BA6-C843-4946-87C4-F009F965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9309-06AD-42C7-B6C4-9C57374B3903}" type="datetime1">
              <a:rPr lang="de-DE" smtClean="0"/>
              <a:t>10.07.2020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74AD0BED-584B-4312-BC56-F22A5A97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ECAC19A7-F328-409E-92C0-6618959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6B5D893-6A5A-4F5D-9559-23E4088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6211E4B-EF89-4D03-A97A-6EB546C0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D4BEF54F-E067-4073-A803-29399235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F25F891-DBFE-4A5B-99B6-66F48C5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97F6-F1B5-474E-9B8C-816C396AE099}" type="datetime1">
              <a:rPr lang="de-DE" smtClean="0"/>
              <a:t>10.07.2020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C508CE39-F26E-4C31-84CD-D89EC83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5E1B48FE-614D-4BF1-8C39-73558F0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9563009-E30B-45AC-BDD7-44EA72F7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11F2FF9F-8E72-4929-BF76-ED1330B5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4A21AA90-B6A3-4F03-A71E-8D4EFEBB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B9A970BA-F10E-430D-9B5F-218F0B6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DD80-3AD9-468C-8F3F-44249342E2F9}" type="datetime1">
              <a:rPr lang="de-DE" smtClean="0"/>
              <a:t>10.07.2020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A141BF1C-61CE-44FF-8ABE-F08D637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76983E8-6FBA-42E6-85DE-B77806E2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F1B54F3D-85D6-4E2A-A184-2AD8788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62C62B55-DAE8-4571-9836-D8A9517A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02396F9-D19B-4197-A727-06082933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B379E-BA81-4797-9D73-594FFC8C1978}" type="datetime1">
              <a:rPr lang="de-DE" smtClean="0"/>
              <a:t>10.07.2020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1EA6A1B-5C13-45F1-9B85-4169FD91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Lisa Boos, Till Hoffmann, Khaled </a:t>
            </a:r>
            <a:r>
              <a:rPr lang="de-DE" dirty="0" err="1"/>
              <a:t>Jallouli</a:t>
            </a:r>
            <a:r>
              <a:rPr lang="de-DE" dirty="0"/>
              <a:t>, </a:t>
            </a:r>
            <a:r>
              <a:rPr lang="de-DE" dirty="0" err="1"/>
              <a:t>Hemlata</a:t>
            </a:r>
            <a:r>
              <a:rPr lang="de-DE" dirty="0"/>
              <a:t> </a:t>
            </a:r>
            <a:r>
              <a:rPr lang="de-DE" dirty="0" err="1"/>
              <a:t>Prajapati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59B35B2-0CE6-4FF9-984D-F5719598069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66" y="136524"/>
            <a:ext cx="2743200" cy="142325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8B9E18AC-CAF1-4471-BF04-547435D8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A4A4-2D96-49E3-B364-04D265390CD4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B6AC69-F81D-4459-ACD2-8110FA9F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13737FBA-E6BC-4517-8A74-4336C01F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de-DE" dirty="0"/>
          </a:p>
          <a:p>
            <a:r>
              <a:rPr lang="de-DE" dirty="0"/>
              <a:t>Lisa Boos, Till Hoffmann, Khaled </a:t>
            </a:r>
            <a:r>
              <a:rPr lang="de-DE" dirty="0" err="1"/>
              <a:t>Jallouli</a:t>
            </a:r>
            <a:r>
              <a:rPr lang="de-DE" dirty="0"/>
              <a:t>, </a:t>
            </a:r>
            <a:r>
              <a:rPr lang="de-DE" dirty="0" err="1"/>
              <a:t>Hemlata</a:t>
            </a:r>
            <a:r>
              <a:rPr lang="de-DE" dirty="0"/>
              <a:t> </a:t>
            </a:r>
            <a:r>
              <a:rPr lang="de-DE" dirty="0" err="1"/>
              <a:t>Prajapati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63C152A-E451-4C3A-8960-B8F2BE02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4</a:t>
            </a:r>
            <a:r>
              <a:rPr lang="de-DE" b="1" dirty="0" smtClean="0"/>
              <a:t>. </a:t>
            </a:r>
            <a:r>
              <a:rPr lang="de-DE" b="1" dirty="0"/>
              <a:t>Data </a:t>
            </a:r>
            <a:r>
              <a:rPr lang="de-DE" b="1" dirty="0" err="1"/>
              <a:t>Pre</a:t>
            </a:r>
            <a:r>
              <a:rPr lang="de-DE" b="1" dirty="0"/>
              <a:t>-Processing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Sliding</a:t>
            </a:r>
            <a:r>
              <a:rPr lang="de-DE" b="1" dirty="0"/>
              <a:t> </a:t>
            </a:r>
            <a:r>
              <a:rPr lang="de-DE" b="1" dirty="0" err="1"/>
              <a:t>Window</a:t>
            </a:r>
            <a:r>
              <a:rPr lang="de-DE" b="1" dirty="0"/>
              <a:t> Option 4/5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962B6FC-C001-4854-B00F-7F28A27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F1A8-5FA3-4E43-8092-4BFF3A2D9E3F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EA88EFC-874C-43E5-B2DA-861F8E7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73E727D-2CF8-4D27-B579-D7455D6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10</a:t>
            </a:fld>
            <a:endParaRPr lang="de-DE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xmlns="" id="{623A80A7-44C3-4E2A-84CC-A4A292D19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734" y="2702646"/>
            <a:ext cx="6856532" cy="2641746"/>
          </a:xfrm>
        </p:spPr>
      </p:pic>
    </p:spTree>
    <p:extLst>
      <p:ext uri="{BB962C8B-B14F-4D97-AF65-F5344CB8AC3E}">
        <p14:creationId xmlns:p14="http://schemas.microsoft.com/office/powerpoint/2010/main" val="41390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5B419B-0A88-F74A-AF88-DC0F1B0F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</a:t>
            </a:r>
            <a:r>
              <a:rPr lang="en-US" b="1" dirty="0" smtClean="0"/>
              <a:t>. </a:t>
            </a:r>
            <a:r>
              <a:rPr lang="en-US" b="1" dirty="0"/>
              <a:t>Data Pre-Processing</a:t>
            </a:r>
            <a:br>
              <a:rPr lang="en-US" b="1" dirty="0"/>
            </a:br>
            <a:r>
              <a:rPr lang="de-DE" b="1" dirty="0"/>
              <a:t>     - </a:t>
            </a:r>
            <a:r>
              <a:rPr lang="en-US" b="1" dirty="0"/>
              <a:t>Prediction of the final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4EB6DE-51B6-9A4C-9DD3-4215EBC7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BCF9-FF11-4254-BA36-227E050BFDE9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714B70-E330-C243-B46D-7E6FA4AC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D0C6B9-202D-9F4E-A450-3C674751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11</a:t>
            </a:fld>
            <a:endParaRPr lang="de-DE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FA1BC6AD-99A6-6A46-BADB-5F0A627E3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Normalization – old and new better way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Encoding</a:t>
            </a:r>
          </a:p>
          <a:p>
            <a:endParaRPr lang="en-US" dirty="0"/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xmlns="" id="{3EB7E642-02A9-E445-A98C-28C43A89A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5" y="3072402"/>
            <a:ext cx="11170762" cy="261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2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490802-704D-9E47-8FDC-13A2AF8E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</a:t>
            </a:r>
            <a:r>
              <a:rPr lang="en-US" b="1" dirty="0" smtClean="0"/>
              <a:t>. </a:t>
            </a:r>
            <a:r>
              <a:rPr lang="en-US" b="1" dirty="0"/>
              <a:t>Data Pre-Processing</a:t>
            </a:r>
            <a:br>
              <a:rPr lang="en-US" b="1" dirty="0"/>
            </a:br>
            <a:r>
              <a:rPr lang="de-DE" b="1" dirty="0"/>
              <a:t>     - </a:t>
            </a:r>
            <a:r>
              <a:rPr lang="en-US" b="1" dirty="0"/>
              <a:t>Prediction of scored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8D9EAB-98A2-574A-9668-224A4E834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Normalization for Classification vs Regression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D7BA0F-9BEF-304E-8AB9-90C60516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9BA1-E988-4352-9936-E8B4BA34E226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BB794C-45F8-9D4A-B99F-0CA1E42E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BCE6CC-8C02-8346-B814-A9B1BDE6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12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0BFF18B-5A72-914C-B312-AA7B23200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7" y="3028951"/>
            <a:ext cx="11217897" cy="266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2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C7F078-8469-5540-9221-9C47A9C3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</a:t>
            </a:r>
            <a:r>
              <a:rPr lang="en-US" b="1" dirty="0" smtClean="0"/>
              <a:t>. </a:t>
            </a:r>
            <a:r>
              <a:rPr lang="en-US" b="1" dirty="0"/>
              <a:t>Data Pre-Processing</a:t>
            </a:r>
            <a:br>
              <a:rPr lang="en-US" b="1" dirty="0"/>
            </a:br>
            <a:r>
              <a:rPr lang="de-DE" b="1" dirty="0"/>
              <a:t>     - </a:t>
            </a:r>
            <a:r>
              <a:rPr lang="en-US" b="1" dirty="0"/>
              <a:t>Prediction of scored goals count…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FAB508-23DF-954A-8929-558BAAA45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Encoding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61F3AB-71C9-B34B-8647-44FC5D19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57CE-BBA6-43ED-94BC-1095B629580F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B25363-D9B7-AB40-85F1-12C875D7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8D3225-AAA3-1C4B-AB98-D5585F2C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13</a:t>
            </a:fld>
            <a:endParaRPr lang="de-DE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xmlns="" id="{55E5075C-96E3-E648-8740-377111F9D031}"/>
              </a:ext>
            </a:extLst>
          </p:cNvPr>
          <p:cNvSpPr/>
          <p:nvPr/>
        </p:nvSpPr>
        <p:spPr>
          <a:xfrm>
            <a:off x="5186363" y="4001294"/>
            <a:ext cx="1543050" cy="430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0D5F60F0-E457-4621-8D19-51A915F0B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176" y="2975785"/>
            <a:ext cx="5067300" cy="1895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FD7B387-C0AC-41E4-BCFC-F7985FE16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08" y="2603554"/>
            <a:ext cx="3905348" cy="339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3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BE3CDAE-85B9-432B-A073-625CC0F0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</a:t>
            </a:r>
            <a:r>
              <a:rPr lang="de-DE" b="1" dirty="0" smtClean="0"/>
              <a:t>. </a:t>
            </a:r>
            <a:r>
              <a:rPr lang="de-DE" b="1" dirty="0"/>
              <a:t>Modelling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Predicting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results</a:t>
            </a:r>
            <a:endParaRPr lang="en-US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7C203DE-84FA-4AA3-AD1D-726A21061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634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de-DE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Select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modelling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techniques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dirty="0" err="1">
                <a:ea typeface="+mn-lt"/>
                <a:cs typeface="+mn-lt"/>
              </a:rPr>
              <a:t>Supervised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Machine</a:t>
            </a:r>
            <a:r>
              <a:rPr lang="de-DE" dirty="0">
                <a:ea typeface="+mn-lt"/>
                <a:cs typeface="+mn-lt"/>
              </a:rPr>
              <a:t> Learning </a:t>
            </a:r>
            <a:r>
              <a:rPr lang="de-DE" dirty="0" err="1">
                <a:ea typeface="+mn-lt"/>
                <a:cs typeface="+mn-lt"/>
              </a:rPr>
              <a:t>Algorithms</a:t>
            </a:r>
            <a:r>
              <a:rPr lang="de-DE" dirty="0">
                <a:ea typeface="+mn-lt"/>
                <a:cs typeface="+mn-lt"/>
              </a:rPr>
              <a:t>: Multi-</a:t>
            </a:r>
            <a:r>
              <a:rPr lang="de-DE" dirty="0" err="1">
                <a:ea typeface="+mn-lt"/>
                <a:cs typeface="+mn-lt"/>
              </a:rPr>
              <a:t>class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classification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dirty="0" err="1">
                <a:ea typeface="+mn-lt"/>
                <a:cs typeface="+mn-lt"/>
              </a:rPr>
              <a:t>Decision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Tree</a:t>
            </a:r>
            <a:r>
              <a:rPr lang="de-DE" dirty="0">
                <a:ea typeface="+mn-lt"/>
                <a:cs typeface="+mn-lt"/>
              </a:rPr>
              <a:t> and </a:t>
            </a:r>
            <a:r>
              <a:rPr lang="de-DE" dirty="0" err="1">
                <a:ea typeface="+mn-lt"/>
                <a:cs typeface="+mn-lt"/>
              </a:rPr>
              <a:t>Neural</a:t>
            </a:r>
            <a:r>
              <a:rPr lang="de-DE" dirty="0">
                <a:ea typeface="+mn-lt"/>
                <a:cs typeface="+mn-lt"/>
              </a:rPr>
              <a:t> Networks</a:t>
            </a: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q"/>
            </a:pP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de-DE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Generate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test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 design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dirty="0">
                <a:ea typeface="+mn-lt"/>
                <a:cs typeface="+mn-lt"/>
              </a:rPr>
              <a:t>Data Splitting:</a:t>
            </a:r>
            <a:endParaRPr lang="en-US" b="1" dirty="0"/>
          </a:p>
          <a:p>
            <a:pPr marL="1200150" lvl="2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de-DE" sz="1800" dirty="0">
                <a:ea typeface="+mn-lt"/>
                <a:cs typeface="+mn-lt"/>
              </a:rPr>
              <a:t>Training </a:t>
            </a:r>
            <a:r>
              <a:rPr lang="de-DE" sz="1800" dirty="0" err="1">
                <a:ea typeface="+mn-lt"/>
                <a:cs typeface="+mn-lt"/>
              </a:rPr>
              <a:t>set</a:t>
            </a:r>
            <a:r>
              <a:rPr lang="de-DE" sz="1800" dirty="0">
                <a:ea typeface="+mn-lt"/>
                <a:cs typeface="+mn-lt"/>
              </a:rPr>
              <a:t> (70%) and Test </a:t>
            </a:r>
            <a:r>
              <a:rPr lang="de-DE" sz="1800" dirty="0" err="1">
                <a:ea typeface="+mn-lt"/>
                <a:cs typeface="+mn-lt"/>
              </a:rPr>
              <a:t>set</a:t>
            </a:r>
            <a:r>
              <a:rPr lang="de-DE" sz="1800" dirty="0">
                <a:ea typeface="+mn-lt"/>
                <a:cs typeface="+mn-lt"/>
              </a:rPr>
              <a:t> (30%) not </a:t>
            </a:r>
            <a:r>
              <a:rPr lang="de-DE" sz="1800" dirty="0" err="1">
                <a:ea typeface="+mn-lt"/>
                <a:cs typeface="+mn-lt"/>
              </a:rPr>
              <a:t>shuffled</a:t>
            </a:r>
            <a:endParaRPr lang="de-DE" sz="1400" u="sng" dirty="0">
              <a:ea typeface="+mn-lt"/>
              <a:cs typeface="+mn-lt"/>
            </a:endParaRPr>
          </a:p>
          <a:p>
            <a:pPr marL="1200150" lvl="2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de-DE" sz="1800" dirty="0">
                <a:ea typeface="+mn-lt"/>
                <a:cs typeface="+mn-lt"/>
              </a:rPr>
              <a:t>Test </a:t>
            </a:r>
            <a:r>
              <a:rPr lang="de-DE" sz="1800" dirty="0" err="1">
                <a:ea typeface="+mn-lt"/>
                <a:cs typeface="+mn-lt"/>
              </a:rPr>
              <a:t>set</a:t>
            </a:r>
            <a:r>
              <a:rPr lang="de-DE" sz="1800" dirty="0">
                <a:ea typeface="+mn-lt"/>
                <a:cs typeface="+mn-lt"/>
              </a:rPr>
              <a:t> (5%), Training </a:t>
            </a:r>
            <a:r>
              <a:rPr lang="de-DE" sz="1800" dirty="0" err="1">
                <a:ea typeface="+mn-lt"/>
                <a:cs typeface="+mn-lt"/>
              </a:rPr>
              <a:t>set</a:t>
            </a:r>
            <a:r>
              <a:rPr lang="de-DE" sz="1800" dirty="0">
                <a:ea typeface="+mn-lt"/>
                <a:cs typeface="+mn-lt"/>
              </a:rPr>
              <a:t> (80% </a:t>
            </a:r>
            <a:r>
              <a:rPr lang="de-DE" sz="1800" dirty="0" err="1">
                <a:ea typeface="+mn-lt"/>
                <a:cs typeface="+mn-lt"/>
              </a:rPr>
              <a:t>of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err="1">
                <a:ea typeface="+mn-lt"/>
                <a:cs typeface="+mn-lt"/>
              </a:rPr>
              <a:t>the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err="1">
                <a:ea typeface="+mn-lt"/>
                <a:cs typeface="+mn-lt"/>
              </a:rPr>
              <a:t>remaining</a:t>
            </a:r>
            <a:r>
              <a:rPr lang="de-DE" sz="1800" dirty="0">
                <a:ea typeface="+mn-lt"/>
                <a:cs typeface="+mn-lt"/>
              </a:rPr>
              <a:t> 95%) and Validation </a:t>
            </a:r>
            <a:r>
              <a:rPr lang="de-DE" sz="1800" dirty="0" err="1">
                <a:ea typeface="+mn-lt"/>
                <a:cs typeface="+mn-lt"/>
              </a:rPr>
              <a:t>set</a:t>
            </a:r>
            <a:r>
              <a:rPr lang="de-DE" sz="1800" dirty="0">
                <a:ea typeface="+mn-lt"/>
                <a:cs typeface="+mn-lt"/>
              </a:rPr>
              <a:t> (20% </a:t>
            </a:r>
            <a:r>
              <a:rPr lang="de-DE" sz="1800" dirty="0" err="1">
                <a:ea typeface="+mn-lt"/>
                <a:cs typeface="+mn-lt"/>
              </a:rPr>
              <a:t>of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err="1">
                <a:ea typeface="+mn-lt"/>
                <a:cs typeface="+mn-lt"/>
              </a:rPr>
              <a:t>the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err="1">
                <a:ea typeface="+mn-lt"/>
                <a:cs typeface="+mn-lt"/>
              </a:rPr>
              <a:t>remaining</a:t>
            </a:r>
            <a:r>
              <a:rPr lang="de-DE" sz="1800" dirty="0">
                <a:ea typeface="+mn-lt"/>
                <a:cs typeface="+mn-lt"/>
              </a:rPr>
              <a:t> 95%) 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dirty="0">
                <a:ea typeface="+mn-lt"/>
                <a:cs typeface="+mn-lt"/>
              </a:rPr>
              <a:t> </a:t>
            </a:r>
            <a:r>
              <a:rPr lang="de-DE" dirty="0" err="1">
                <a:ea typeface="+mn-lt"/>
                <a:cs typeface="+mn-lt"/>
              </a:rPr>
              <a:t>Strategy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stop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dirty="0" err="1">
                <a:ea typeface="+mn-lt"/>
                <a:cs typeface="+mn-lt"/>
              </a:rPr>
              <a:t>Automated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stop</a:t>
            </a:r>
            <a:r>
              <a:rPr lang="de-DE" dirty="0">
                <a:ea typeface="+mn-lt"/>
                <a:cs typeface="+mn-lt"/>
              </a:rPr>
              <a:t> (0.0001 </a:t>
            </a:r>
            <a:r>
              <a:rPr lang="de-DE" dirty="0" err="1">
                <a:ea typeface="+mn-lt"/>
                <a:cs typeface="+mn-lt"/>
              </a:rPr>
              <a:t>loss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improve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or</a:t>
            </a:r>
            <a:r>
              <a:rPr lang="de-DE" dirty="0">
                <a:ea typeface="+mn-lt"/>
                <a:cs typeface="+mn-lt"/>
              </a:rPr>
              <a:t> 1000 </a:t>
            </a:r>
            <a:r>
              <a:rPr lang="de-DE" dirty="0" err="1">
                <a:ea typeface="+mn-lt"/>
                <a:cs typeface="+mn-lt"/>
              </a:rPr>
              <a:t>epochs</a:t>
            </a:r>
            <a:r>
              <a:rPr lang="de-DE" dirty="0">
                <a:ea typeface="+mn-lt"/>
                <a:cs typeface="+mn-lt"/>
              </a:rPr>
              <a:t>)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dirty="0">
                <a:ea typeface="+mn-lt"/>
                <a:cs typeface="+mn-lt"/>
              </a:rPr>
              <a:t> Test </a:t>
            </a:r>
            <a:r>
              <a:rPr lang="de-DE" dirty="0" err="1">
                <a:ea typeface="+mn-lt"/>
                <a:cs typeface="+mn-lt"/>
              </a:rPr>
              <a:t>Criteria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dirty="0" err="1">
                <a:ea typeface="+mn-lt"/>
                <a:cs typeface="+mn-lt"/>
              </a:rPr>
              <a:t>Accuracy</a:t>
            </a:r>
            <a:r>
              <a:rPr lang="de-DE" dirty="0">
                <a:ea typeface="+mn-lt"/>
                <a:cs typeface="+mn-lt"/>
              </a:rPr>
              <a:t> </a:t>
            </a: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q"/>
            </a:pP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de-DE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de-DE" dirty="0">
              <a:solidFill>
                <a:srgbClr val="203864"/>
              </a:solidFill>
              <a:ea typeface="+mn-lt"/>
              <a:cs typeface="+mn-lt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3B22A82-2F11-4030-BE68-FD13CE64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E27C-4C75-402F-86D4-D52044750E31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6F3EDC4C-634C-4533-8D15-E7B86D3E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EB91D9A2-6731-4CBF-9910-0F661587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1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9263DE-30A3-4908-9E6F-440739B28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</a:t>
            </a:r>
            <a:r>
              <a:rPr lang="de-DE" b="1" dirty="0" smtClean="0"/>
              <a:t>. </a:t>
            </a:r>
            <a:r>
              <a:rPr lang="de-DE" b="1" dirty="0"/>
              <a:t>Modelling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Predicting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results</a:t>
            </a:r>
            <a:endParaRPr lang="en-US" dirty="0">
              <a:cs typeface="Calibri Ligh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027744-DF30-41FE-9EE5-A37323F6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CE40-95A1-44A6-875C-8992484B9971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2924BF-1467-49D5-A6A6-918AE46E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992A49-6EB0-4007-BD6A-B88FECDB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15</a:t>
            </a:fld>
            <a:endParaRPr lang="de-DE"/>
          </a:p>
        </p:txBody>
      </p:sp>
      <p:pic>
        <p:nvPicPr>
          <p:cNvPr id="7" name="Picture 7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xmlns="" id="{0B231408-DE64-4C5C-873A-AAA3D5E7D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15" y="3882887"/>
            <a:ext cx="12028714" cy="229262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801F55-8E3C-4A72-AFA7-D42A10B2B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3.  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  <a:cs typeface="Calibri"/>
              </a:rPr>
              <a:t>Build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 Models</a:t>
            </a:r>
            <a:endParaRPr lang="en-US" b="1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de-DE" sz="2600" u="sng" dirty="0" err="1">
                <a:cs typeface="Calibri"/>
              </a:rPr>
              <a:t>Decision</a:t>
            </a:r>
            <a:r>
              <a:rPr lang="de-DE" sz="2600" u="sng" dirty="0">
                <a:cs typeface="Calibri"/>
              </a:rPr>
              <a:t> </a:t>
            </a:r>
            <a:r>
              <a:rPr lang="de-DE" sz="2600" u="sng" dirty="0" err="1">
                <a:cs typeface="Calibri"/>
              </a:rPr>
              <a:t>Tree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Dataset: </a:t>
            </a:r>
            <a:r>
              <a:rPr lang="de-DE" sz="2400" dirty="0">
                <a:ea typeface="+mn-lt"/>
                <a:cs typeface="+mn-lt"/>
              </a:rPr>
              <a:t>First </a:t>
            </a:r>
            <a:r>
              <a:rPr lang="de-DE" sz="2400" dirty="0" err="1">
                <a:ea typeface="+mn-lt"/>
                <a:cs typeface="+mn-lt"/>
              </a:rPr>
              <a:t>sliding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window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option</a:t>
            </a:r>
            <a:r>
              <a:rPr lang="de-DE" sz="2400" dirty="0">
                <a:ea typeface="+mn-lt"/>
                <a:cs typeface="+mn-lt"/>
              </a:rPr>
              <a:t> (13 </a:t>
            </a:r>
            <a:r>
              <a:rPr lang="de-DE" sz="2400" dirty="0" err="1">
                <a:ea typeface="+mn-lt"/>
                <a:cs typeface="+mn-lt"/>
              </a:rPr>
              <a:t>features</a:t>
            </a:r>
            <a:r>
              <a:rPr lang="de-DE" sz="2400" dirty="0">
                <a:ea typeface="+mn-lt"/>
                <a:cs typeface="+mn-lt"/>
              </a:rPr>
              <a:t>)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sz="2400" dirty="0">
                <a:cs typeface="Calibri"/>
              </a:rPr>
              <a:t>Depth </a:t>
            </a:r>
            <a:r>
              <a:rPr lang="de-DE" sz="2400" dirty="0" err="1">
                <a:cs typeface="Calibri"/>
              </a:rPr>
              <a:t>of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the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tree</a:t>
            </a:r>
            <a:r>
              <a:rPr lang="de-DE" sz="2400" dirty="0">
                <a:cs typeface="Calibri"/>
              </a:rPr>
              <a:t>: 4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sz="2400" dirty="0" err="1">
                <a:cs typeface="Calibri"/>
              </a:rPr>
              <a:t>Accuracy</a:t>
            </a:r>
            <a:r>
              <a:rPr lang="de-DE" sz="2400" dirty="0">
                <a:cs typeface="Calibri"/>
              </a:rPr>
              <a:t>: 52.95%</a:t>
            </a:r>
            <a:endParaRPr lang="de-DE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293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3BABD6-54D4-4886-9758-F4B5C110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</a:t>
            </a:r>
            <a:r>
              <a:rPr lang="de-DE" b="1" dirty="0" smtClean="0"/>
              <a:t>. </a:t>
            </a:r>
            <a:r>
              <a:rPr lang="de-DE" b="1" dirty="0"/>
              <a:t>Modelling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Predicting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results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86C6C8-0AFA-4B9C-8706-130A79824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de-DE" sz="2600" u="sng" dirty="0">
                <a:ea typeface="+mn-lt"/>
                <a:cs typeface="+mn-lt"/>
              </a:rPr>
              <a:t> Multi-</a:t>
            </a:r>
            <a:r>
              <a:rPr lang="de-DE" sz="2600" u="sng" dirty="0" err="1">
                <a:ea typeface="+mn-lt"/>
                <a:cs typeface="+mn-lt"/>
              </a:rPr>
              <a:t>layer</a:t>
            </a:r>
            <a:r>
              <a:rPr lang="de-DE" sz="2600" u="sng" dirty="0">
                <a:ea typeface="+mn-lt"/>
                <a:cs typeface="+mn-lt"/>
              </a:rPr>
              <a:t> </a:t>
            </a:r>
            <a:r>
              <a:rPr lang="de-DE" sz="2600" u="sng" dirty="0" err="1">
                <a:ea typeface="+mn-lt"/>
                <a:cs typeface="+mn-lt"/>
              </a:rPr>
              <a:t>Perceptron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sz="2400" dirty="0">
                <a:ea typeface="+mn-lt"/>
                <a:cs typeface="+mn-lt"/>
              </a:rPr>
              <a:t>Dataset: </a:t>
            </a:r>
            <a:r>
              <a:rPr lang="de-DE" sz="2400" dirty="0">
                <a:cs typeface="Calibri"/>
              </a:rPr>
              <a:t>First </a:t>
            </a:r>
            <a:r>
              <a:rPr lang="de-DE" sz="2400" dirty="0" err="1">
                <a:cs typeface="Calibri"/>
              </a:rPr>
              <a:t>sliding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window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option</a:t>
            </a:r>
            <a:r>
              <a:rPr lang="de-DE" sz="2400" dirty="0">
                <a:cs typeface="Calibri"/>
              </a:rPr>
              <a:t> (13 </a:t>
            </a:r>
            <a:r>
              <a:rPr lang="de-DE" sz="2400" dirty="0" err="1">
                <a:cs typeface="Calibri"/>
              </a:rPr>
              <a:t>features</a:t>
            </a:r>
            <a:r>
              <a:rPr lang="de-DE" sz="2400" dirty="0">
                <a:cs typeface="Calibri"/>
              </a:rPr>
              <a:t>)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sz="2400" dirty="0">
                <a:ea typeface="+mn-lt"/>
                <a:cs typeface="+mn-lt"/>
              </a:rPr>
              <a:t>Hidden </a:t>
            </a:r>
            <a:r>
              <a:rPr lang="de-DE" sz="2400" dirty="0" err="1">
                <a:ea typeface="+mn-lt"/>
                <a:cs typeface="+mn-lt"/>
              </a:rPr>
              <a:t>layers</a:t>
            </a:r>
            <a:r>
              <a:rPr lang="de-DE" sz="2400" dirty="0">
                <a:ea typeface="+mn-lt"/>
                <a:cs typeface="+mn-lt"/>
              </a:rPr>
              <a:t>: 2(52,32 </a:t>
            </a:r>
            <a:r>
              <a:rPr lang="de-DE" sz="2400" dirty="0" err="1">
                <a:ea typeface="+mn-lt"/>
                <a:cs typeface="+mn-lt"/>
              </a:rPr>
              <a:t>neurons</a:t>
            </a:r>
            <a:r>
              <a:rPr lang="de-DE" sz="2400" dirty="0">
                <a:ea typeface="+mn-lt"/>
                <a:cs typeface="+mn-lt"/>
              </a:rPr>
              <a:t>)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sz="2400" dirty="0">
                <a:ea typeface="+mn-lt"/>
                <a:cs typeface="+mn-lt"/>
              </a:rPr>
              <a:t>Output </a:t>
            </a:r>
            <a:r>
              <a:rPr lang="de-DE" sz="2400" dirty="0" err="1">
                <a:ea typeface="+mn-lt"/>
                <a:cs typeface="+mn-lt"/>
              </a:rPr>
              <a:t>layer</a:t>
            </a:r>
            <a:r>
              <a:rPr lang="de-DE" sz="2400" dirty="0">
                <a:ea typeface="+mn-lt"/>
                <a:cs typeface="+mn-lt"/>
              </a:rPr>
              <a:t>: 3 </a:t>
            </a:r>
            <a:r>
              <a:rPr lang="de-DE" sz="2400" dirty="0" err="1">
                <a:ea typeface="+mn-lt"/>
                <a:cs typeface="+mn-lt"/>
              </a:rPr>
              <a:t>neurons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sz="2400" dirty="0" err="1">
                <a:ea typeface="+mn-lt"/>
                <a:cs typeface="+mn-lt"/>
              </a:rPr>
              <a:t>Activation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functions</a:t>
            </a:r>
            <a:r>
              <a:rPr lang="de-DE" sz="2400" dirty="0">
                <a:ea typeface="+mn-lt"/>
                <a:cs typeface="+mn-lt"/>
              </a:rPr>
              <a:t>: Sigmoid and </a:t>
            </a:r>
            <a:r>
              <a:rPr lang="de-DE" sz="2400" dirty="0" err="1">
                <a:ea typeface="+mn-lt"/>
                <a:cs typeface="+mn-lt"/>
              </a:rPr>
              <a:t>softmax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sz="2400" dirty="0">
                <a:ea typeface="+mn-lt"/>
                <a:cs typeface="+mn-lt"/>
              </a:rPr>
              <a:t>Optimizer: </a:t>
            </a:r>
            <a:r>
              <a:rPr lang="de-DE" sz="2400" dirty="0" err="1">
                <a:ea typeface="+mn-lt"/>
                <a:cs typeface="+mn-lt"/>
              </a:rPr>
              <a:t>Stochastic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gradient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descent</a:t>
            </a:r>
            <a:endParaRPr lang="de-DE" dirty="0">
              <a:ea typeface="+mn-lt"/>
              <a:cs typeface="+mn-lt"/>
            </a:endParaRP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Accuracy</a:t>
            </a:r>
            <a:r>
              <a:rPr lang="de-DE" sz="2400" dirty="0">
                <a:ea typeface="+mn-lt"/>
                <a:cs typeface="+mn-lt"/>
              </a:rPr>
              <a:t>: 53.45% </a:t>
            </a:r>
            <a:r>
              <a:rPr lang="de-DE" sz="2400" dirty="0" err="1">
                <a:ea typeface="+mn-lt"/>
                <a:cs typeface="+mn-lt"/>
              </a:rPr>
              <a:t>for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training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dataset</a:t>
            </a:r>
            <a:r>
              <a:rPr lang="de-DE" sz="2400" dirty="0">
                <a:ea typeface="+mn-lt"/>
                <a:cs typeface="+mn-lt"/>
              </a:rPr>
              <a:t> and 52.77% </a:t>
            </a:r>
            <a:r>
              <a:rPr lang="de-DE" sz="2400" dirty="0" err="1">
                <a:ea typeface="+mn-lt"/>
                <a:cs typeface="+mn-lt"/>
              </a:rPr>
              <a:t>for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testing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dataset</a:t>
            </a:r>
            <a:endParaRPr lang="de-DE" sz="2400" dirty="0">
              <a:cs typeface="Calibri"/>
            </a:endParaRPr>
          </a:p>
          <a:p>
            <a:pPr lvl="2">
              <a:buFont typeface="Wingdings,Sans-Serif" panose="020B0604020202020204" pitchFamily="34" charset="0"/>
              <a:buChar char="ü"/>
            </a:pPr>
            <a:endParaRPr lang="de-DE" dirty="0">
              <a:cs typeface="Calibri"/>
            </a:endParaRPr>
          </a:p>
          <a:p>
            <a:pPr lvl="1">
              <a:buFont typeface="Wingdings,Sans-Serif" panose="020B0604020202020204" pitchFamily="34" charset="0"/>
              <a:buChar char="q"/>
            </a:pPr>
            <a:endParaRPr lang="de-DE" b="1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84B566-C78B-43C1-BB87-20292B3F6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3584-5F40-43F0-92BE-0A3E03C5BD59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BD4570-BC54-428E-B394-6E0C57AD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814037-644F-4C6F-B1C7-C0760730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94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578E4F-5184-4B43-A241-F5663F63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</a:t>
            </a:r>
            <a:r>
              <a:rPr lang="de-DE" b="1" dirty="0" smtClean="0"/>
              <a:t>. </a:t>
            </a:r>
            <a:r>
              <a:rPr lang="de-DE" b="1" dirty="0"/>
              <a:t>Modelling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Predicting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results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A38C43-3C76-44A7-8EB8-D6AB0D5BC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de-DE" sz="2600" u="sng" dirty="0">
                <a:cs typeface="Calibri"/>
              </a:rPr>
              <a:t>Keras </a:t>
            </a:r>
            <a:r>
              <a:rPr lang="de-DE" sz="2600" u="sng" dirty="0" err="1">
                <a:cs typeface="Calibri"/>
              </a:rPr>
              <a:t>Sequential</a:t>
            </a:r>
            <a:r>
              <a:rPr lang="de-DE" sz="2600" u="sng" dirty="0">
                <a:cs typeface="Calibri"/>
              </a:rPr>
              <a:t> </a:t>
            </a:r>
            <a:r>
              <a:rPr lang="de-DE" sz="2600" u="sng" dirty="0" err="1">
                <a:ea typeface="+mn-lt"/>
                <a:cs typeface="+mn-lt"/>
              </a:rPr>
              <a:t>Neural</a:t>
            </a:r>
            <a:r>
              <a:rPr lang="de-DE" sz="2600" u="sng" dirty="0">
                <a:ea typeface="+mn-lt"/>
                <a:cs typeface="+mn-lt"/>
              </a:rPr>
              <a:t> Network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sz="2400" dirty="0">
                <a:ea typeface="+mn-lt"/>
                <a:cs typeface="+mn-lt"/>
              </a:rPr>
              <a:t>Different </a:t>
            </a:r>
            <a:r>
              <a:rPr lang="de-DE" sz="2400" dirty="0" err="1">
                <a:ea typeface="+mn-lt"/>
                <a:cs typeface="+mn-lt"/>
              </a:rPr>
              <a:t>depths</a:t>
            </a:r>
            <a:r>
              <a:rPr lang="de-DE" sz="2400" dirty="0">
                <a:ea typeface="+mn-lt"/>
                <a:cs typeface="+mn-lt"/>
              </a:rPr>
              <a:t>: </a:t>
            </a:r>
            <a:r>
              <a:rPr lang="de-DE" sz="2400" dirty="0" err="1">
                <a:ea typeface="+mn-lt"/>
                <a:cs typeface="+mn-lt"/>
              </a:rPr>
              <a:t>From</a:t>
            </a:r>
            <a:r>
              <a:rPr lang="de-DE" sz="2400" dirty="0">
                <a:ea typeface="+mn-lt"/>
                <a:cs typeface="+mn-lt"/>
              </a:rPr>
              <a:t> 1 </a:t>
            </a:r>
            <a:r>
              <a:rPr lang="de-DE" sz="2400" dirty="0" err="1">
                <a:ea typeface="+mn-lt"/>
                <a:cs typeface="+mn-lt"/>
              </a:rPr>
              <a:t>to</a:t>
            </a:r>
            <a:r>
              <a:rPr lang="de-DE" sz="2400" dirty="0">
                <a:ea typeface="+mn-lt"/>
                <a:cs typeface="+mn-lt"/>
              </a:rPr>
              <a:t> 4 </a:t>
            </a:r>
            <a:r>
              <a:rPr lang="de-DE" sz="2400" dirty="0" err="1">
                <a:ea typeface="+mn-lt"/>
                <a:cs typeface="+mn-lt"/>
              </a:rPr>
              <a:t>hidden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layers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Activation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functions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: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ReLU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and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Softmax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(last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layer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, multi-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class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classification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)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Optimizer: Adam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Optimizations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: Gradual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reduction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of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learning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rate,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batch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size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optimized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for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GPUs,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patience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of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200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epochs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Loss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function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: </a:t>
            </a:r>
            <a:r>
              <a:rPr lang="de-DE" sz="2400" dirty="0" err="1">
                <a:ea typeface="+mn-lt"/>
                <a:cs typeface="+mn-lt"/>
              </a:rPr>
              <a:t>Sparse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Categorical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Crossentropy</a:t>
            </a:r>
            <a:r>
              <a:rPr lang="de-DE" sz="2400" dirty="0">
                <a:ea typeface="+mn-lt"/>
                <a:cs typeface="+mn-lt"/>
              </a:rPr>
              <a:t> (due </a:t>
            </a:r>
            <a:r>
              <a:rPr lang="de-DE" sz="2400" dirty="0" err="1">
                <a:ea typeface="+mn-lt"/>
                <a:cs typeface="+mn-lt"/>
              </a:rPr>
              <a:t>to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class-encoding</a:t>
            </a:r>
            <a:r>
              <a:rPr lang="de-DE" sz="2400" dirty="0">
                <a:ea typeface="+mn-lt"/>
                <a:cs typeface="+mn-lt"/>
              </a:rPr>
              <a:t>)</a:t>
            </a:r>
            <a:endParaRPr lang="de-DE" dirty="0">
              <a:solidFill>
                <a:srgbClr val="000000"/>
              </a:solidFill>
              <a:cs typeface="Calibri"/>
            </a:endParaRP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de-DE" sz="2400" dirty="0">
                <a:solidFill>
                  <a:srgbClr val="000000"/>
                </a:solidFill>
                <a:ea typeface="+mn-lt"/>
                <a:cs typeface="Calibri"/>
              </a:rPr>
              <a:t> </a:t>
            </a:r>
            <a:r>
              <a:rPr lang="en-US" sz="2400" dirty="0">
                <a:ea typeface="+mn-lt"/>
                <a:cs typeface="+mn-lt"/>
              </a:rPr>
              <a:t>Regularization techniques</a:t>
            </a:r>
            <a:r>
              <a:rPr lang="de-DE" sz="2400" dirty="0">
                <a:ea typeface="+mn-lt"/>
                <a:cs typeface="+mn-lt"/>
              </a:rPr>
              <a:t>: </a:t>
            </a:r>
            <a:r>
              <a:rPr lang="de-DE" sz="2400" dirty="0" err="1">
                <a:ea typeface="+mn-lt"/>
                <a:cs typeface="+mn-lt"/>
              </a:rPr>
              <a:t>Weight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en-US" sz="2400" dirty="0">
                <a:ea typeface="+mn-lt"/>
                <a:cs typeface="+mn-lt"/>
              </a:rPr>
              <a:t>regularization (</a:t>
            </a:r>
            <a:r>
              <a:rPr lang="de-DE" sz="2400" dirty="0">
                <a:ea typeface="+mn-lt"/>
                <a:cs typeface="+mn-lt"/>
              </a:rPr>
              <a:t>L2) and/</a:t>
            </a:r>
            <a:r>
              <a:rPr lang="de-DE" sz="2400" dirty="0" err="1">
                <a:ea typeface="+mn-lt"/>
                <a:cs typeface="+mn-lt"/>
              </a:rPr>
              <a:t>or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dropout</a:t>
            </a:r>
            <a:endParaRPr lang="de-DE" dirty="0">
              <a:solidFill>
                <a:srgbClr val="000000"/>
              </a:solidFill>
              <a:ea typeface="+mn-lt"/>
              <a:cs typeface="Calibri"/>
            </a:endParaRP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de-DE" sz="2400" dirty="0">
                <a:solidFill>
                  <a:srgbClr val="000000"/>
                </a:solidFill>
                <a:ea typeface="+mn-lt"/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Accuracy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: </a:t>
            </a:r>
            <a:r>
              <a:rPr lang="de-DE" sz="2400" dirty="0">
                <a:ea typeface="+mn-lt"/>
                <a:cs typeface="+mn-lt"/>
              </a:rPr>
              <a:t>56.25% </a:t>
            </a:r>
          </a:p>
          <a:p>
            <a:pPr marL="914400" lvl="2" indent="0">
              <a:buNone/>
            </a:pPr>
            <a:r>
              <a:rPr lang="de-DE" sz="2400" b="1" dirty="0">
                <a:solidFill>
                  <a:srgbClr val="FF0000"/>
                </a:solidFill>
                <a:ea typeface="+mn-lt"/>
                <a:cs typeface="+mn-lt"/>
              </a:rPr>
              <a:t>Problem: </a:t>
            </a:r>
            <a:r>
              <a:rPr lang="de-DE" sz="2400" b="1" dirty="0" err="1">
                <a:solidFill>
                  <a:srgbClr val="FF0000"/>
                </a:solidFill>
                <a:ea typeface="+mn-lt"/>
                <a:cs typeface="+mn-lt"/>
              </a:rPr>
              <a:t>Predicts</a:t>
            </a:r>
            <a:r>
              <a:rPr lang="de-DE" sz="2400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de-DE" sz="2400" b="1" dirty="0" err="1">
                <a:solidFill>
                  <a:srgbClr val="FF0000"/>
                </a:solidFill>
                <a:ea typeface="+mn-lt"/>
                <a:cs typeface="+mn-lt"/>
              </a:rPr>
              <a:t>only</a:t>
            </a:r>
            <a:r>
              <a:rPr lang="de-DE" sz="2400" b="1" dirty="0">
                <a:solidFill>
                  <a:srgbClr val="FF0000"/>
                </a:solidFill>
                <a:ea typeface="+mn-lt"/>
                <a:cs typeface="+mn-lt"/>
              </a:rPr>
              <a:t> 2 </a:t>
            </a:r>
            <a:r>
              <a:rPr lang="de-DE" sz="2400" b="1" dirty="0" err="1">
                <a:solidFill>
                  <a:srgbClr val="FF0000"/>
                </a:solidFill>
                <a:ea typeface="+mn-lt"/>
                <a:cs typeface="+mn-lt"/>
              </a:rPr>
              <a:t>classes</a:t>
            </a:r>
            <a:endParaRPr lang="de-DE" sz="2400" b="1" dirty="0">
              <a:solidFill>
                <a:srgbClr val="FF0000"/>
              </a:solidFill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ü"/>
            </a:pPr>
            <a:endParaRPr lang="de-DE" sz="2200" dirty="0">
              <a:solidFill>
                <a:srgbClr val="000000"/>
              </a:solidFill>
              <a:cs typeface="Calibri"/>
            </a:endParaRPr>
          </a:p>
          <a:p>
            <a:pPr lvl="2">
              <a:buFont typeface="Wingdings" panose="020B0604020202020204" pitchFamily="34" charset="0"/>
              <a:buChar char="ü"/>
            </a:pPr>
            <a:endParaRPr lang="de-DE" sz="2200" dirty="0">
              <a:solidFill>
                <a:srgbClr val="000000"/>
              </a:solidFill>
              <a:cs typeface="Calibri"/>
            </a:endParaRPr>
          </a:p>
          <a:p>
            <a:pPr lvl="2">
              <a:buFont typeface="Wingdings" panose="020B0604020202020204" pitchFamily="34" charset="0"/>
              <a:buChar char="ü"/>
            </a:pPr>
            <a:endParaRPr lang="de-DE" sz="2200" dirty="0">
              <a:solidFill>
                <a:srgbClr val="000000"/>
              </a:solidFill>
              <a:cs typeface="Calibri"/>
            </a:endParaRPr>
          </a:p>
          <a:p>
            <a:pPr lvl="1">
              <a:buFont typeface="Wingdings,Sans-Serif" panose="020B0604020202020204" pitchFamily="34" charset="0"/>
              <a:buChar char="q"/>
            </a:pPr>
            <a:endParaRPr lang="de-DE" dirty="0">
              <a:solidFill>
                <a:srgbClr val="000000"/>
              </a:solidFill>
              <a:cs typeface="Calibri"/>
            </a:endParaRPr>
          </a:p>
          <a:p>
            <a:pPr>
              <a:buFont typeface="Wingdings,Sans-Serif" panose="020B0604020202020204" pitchFamily="34" charset="0"/>
              <a:buChar char="q"/>
            </a:pPr>
            <a:endParaRPr lang="de-DE" dirty="0">
              <a:solidFill>
                <a:srgbClr val="203864"/>
              </a:solidFill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51D258-E6B3-4A09-A483-4199F7ED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AE16-F0CB-428B-9963-DABAE8DE919E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89F5D5-5BCF-4561-B04B-FD38EEDB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6DB2A8-C7A7-400D-B8CF-390EA609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1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68BC5D-37A2-004C-9376-EABCE19B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</a:t>
            </a:r>
            <a:r>
              <a:rPr lang="de-DE" b="1" dirty="0" smtClean="0"/>
              <a:t>. </a:t>
            </a:r>
            <a:r>
              <a:rPr lang="de-DE" b="1" dirty="0"/>
              <a:t>Modelling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Predicting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DD8496-1CD0-2A4C-9F97-18865E3BF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3200" dirty="0"/>
              <a:t>Improvements: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Better </a:t>
            </a:r>
            <a:r>
              <a:rPr lang="en-US" dirty="0" err="1"/>
              <a:t>normalizatiob</a:t>
            </a:r>
            <a:endParaRPr lang="en-US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No early step out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Test accuracy: 51.14%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Problem solved: Predicts 3 classes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D4AFA6-BD4A-794C-BAC7-36ADFA66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44D2-057E-4260-B66C-D62978A67776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59FF0C-5B78-E447-AA50-5E4F03F5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87BC40-B826-3943-A9B2-863912AA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18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A940264-04A3-8F43-9508-9746CDE69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662" y="2218867"/>
            <a:ext cx="4402138" cy="371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5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. </a:t>
            </a:r>
            <a:r>
              <a:rPr lang="en-US" b="1" dirty="0"/>
              <a:t>Modelling</a:t>
            </a:r>
            <a:r>
              <a:rPr lang="de-DE" b="1" dirty="0"/>
              <a:t/>
            </a:r>
            <a:br>
              <a:rPr lang="de-DE" b="1" dirty="0"/>
            </a:br>
            <a:r>
              <a:rPr lang="de-DE" b="1" dirty="0"/>
              <a:t>     - </a:t>
            </a:r>
            <a:r>
              <a:rPr lang="en-US" b="1" dirty="0"/>
              <a:t>Multi-Class Classification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  <a:endParaRPr lang="de-DE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2912-125F-43FC-A872-07B5FFBA6423}" type="datetime1">
              <a:rPr lang="de-DE" smtClean="0"/>
              <a:t>10.07.2020</a:t>
            </a:fld>
            <a:endParaRPr lang="de-DE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035" y="2285208"/>
            <a:ext cx="9647930" cy="3476622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xmlns="" id="{13FB55AE-2413-4B2D-AAE8-51AD3F8A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5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8A03A1C-3C7D-4F08-AA46-CCF513DE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A9903FB-8364-4E7B-8B22-DE3FC68F4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de-DE" dirty="0">
              <a:cs typeface="Calibri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e-DE" dirty="0">
                <a:cs typeface="Calibri"/>
              </a:rPr>
              <a:t>Goals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dirty="0">
                <a:ea typeface="+mn-lt"/>
                <a:cs typeface="+mn-lt"/>
              </a:rPr>
              <a:t>Data </a:t>
            </a:r>
            <a:r>
              <a:rPr lang="de-DE" dirty="0" smtClean="0">
                <a:ea typeface="+mn-lt"/>
                <a:cs typeface="+mn-lt"/>
              </a:rPr>
              <a:t>Understanding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>
                <a:ea typeface="+mn-lt"/>
                <a:cs typeface="+mn-lt"/>
              </a:rPr>
              <a:t>Feature </a:t>
            </a:r>
            <a:r>
              <a:rPr lang="de-DE" dirty="0" err="1" smtClean="0">
                <a:ea typeface="+mn-lt"/>
                <a:cs typeface="+mn-lt"/>
              </a:rPr>
              <a:t>Extraction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Data </a:t>
            </a:r>
            <a:r>
              <a:rPr lang="de-DE" dirty="0" err="1"/>
              <a:t>Pre</a:t>
            </a:r>
            <a:r>
              <a:rPr lang="de-DE" dirty="0"/>
              <a:t>-Processing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Modelling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Deployment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Conclusion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Outlook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0EE0CED9-646A-4EAD-8D37-D57176C9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49ED-8A04-4300-BC21-606722A8E6EE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C64776A-0A1D-45E5-8EFB-55A8CACA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Till Hoffmann, Khaled </a:t>
            </a:r>
            <a:r>
              <a:rPr lang="de-DE" dirty="0" err="1"/>
              <a:t>Jallouli</a:t>
            </a:r>
            <a:r>
              <a:rPr lang="de-DE" dirty="0"/>
              <a:t>, </a:t>
            </a:r>
            <a:r>
              <a:rPr lang="de-DE" dirty="0" err="1"/>
              <a:t>Hemlata</a:t>
            </a:r>
            <a:r>
              <a:rPr lang="de-DE" dirty="0"/>
              <a:t> </a:t>
            </a:r>
            <a:r>
              <a:rPr lang="de-DE" dirty="0" err="1"/>
              <a:t>Prajapati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402A303F-A077-40A3-AFAC-E5A88D4E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61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. </a:t>
            </a:r>
            <a:r>
              <a:rPr lang="en-US" b="1" dirty="0"/>
              <a:t>Modelling</a:t>
            </a:r>
            <a:r>
              <a:rPr lang="de-DE" b="1" dirty="0"/>
              <a:t/>
            </a:r>
            <a:br>
              <a:rPr lang="de-DE" b="1" dirty="0"/>
            </a:br>
            <a:r>
              <a:rPr lang="de-DE" b="1" dirty="0"/>
              <a:t>     - </a:t>
            </a:r>
            <a:r>
              <a:rPr lang="en-US" b="1" dirty="0"/>
              <a:t>Multi-Class Classification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  <a:endParaRPr lang="de-DE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2BC7-A1AC-4F23-B303-50B5C0868CD1}" type="datetime1">
              <a:rPr lang="de-DE" smtClean="0"/>
              <a:t>10.07.2020</a:t>
            </a:fld>
            <a:endParaRPr lang="de-D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07514"/>
            <a:ext cx="4876800" cy="32721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07514"/>
            <a:ext cx="5035749" cy="32721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69968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GB" b="1" dirty="0"/>
              <a:t>Quality test accuracy:</a:t>
            </a:r>
            <a:r>
              <a:rPr lang="en-GB" dirty="0"/>
              <a:t> 80%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GB" b="1" dirty="0"/>
              <a:t>Test accuracy: </a:t>
            </a:r>
            <a:r>
              <a:rPr lang="en-GB" dirty="0"/>
              <a:t>34%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86276B9C-EFEB-4640-B9C6-3554F909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77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8C2EF9-7E30-BF43-A0CE-B6BA7F97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5</a:t>
            </a:r>
            <a:r>
              <a:rPr lang="en-US" b="1" dirty="0" smtClean="0"/>
              <a:t>. </a:t>
            </a:r>
            <a:r>
              <a:rPr lang="en-US" b="1" dirty="0"/>
              <a:t>Modelling</a:t>
            </a:r>
            <a:r>
              <a:rPr lang="de-DE" b="1" dirty="0"/>
              <a:t/>
            </a:r>
            <a:br>
              <a:rPr lang="de-DE" b="1" dirty="0"/>
            </a:br>
            <a:r>
              <a:rPr lang="de-DE" b="1" dirty="0"/>
              <a:t>     - </a:t>
            </a:r>
            <a:r>
              <a:rPr lang="en-US" b="1" dirty="0"/>
              <a:t>Predicting the goals (using Scikit)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7EF918-CD77-A447-9195-A09431929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Multi-Output Regressor: </a:t>
            </a:r>
            <a:r>
              <a:rPr lang="en-US" dirty="0"/>
              <a:t>Gradient boosting regressor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Criteria: 79% (Home: 77%, Away:81%)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Decision Tree Regressor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 : 77% (Home: 76%, Away:78%)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Random Forest Regressor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 : 77% (Home: 75%, Away:79%)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MLP Regressor: </a:t>
            </a:r>
            <a:r>
              <a:rPr lang="en-US" dirty="0"/>
              <a:t>Solver Adam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 : 79% (Home: 78%, Away:80%)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MLP Regressor: </a:t>
            </a:r>
            <a:r>
              <a:rPr lang="en-US" dirty="0"/>
              <a:t>Solver SGD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 : 77% (Home: 75%, Away:79%)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A4FF7B-E299-3A4B-8E33-04296342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6BE6-20A7-4DCE-898C-AFAAF2200B70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6D021F-BD94-ED4C-8615-0445AB48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D71821-2DE4-914B-AC74-FB5B5D00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71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77C95B-C883-E549-BE75-346DB8072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673445" cy="1325563"/>
          </a:xfrm>
        </p:spPr>
        <p:txBody>
          <a:bodyPr>
            <a:noAutofit/>
          </a:bodyPr>
          <a:lstStyle/>
          <a:p>
            <a:r>
              <a:rPr lang="en-US" b="1" dirty="0"/>
              <a:t>5</a:t>
            </a:r>
            <a:r>
              <a:rPr lang="en-US" b="1" dirty="0" smtClean="0"/>
              <a:t>. </a:t>
            </a:r>
            <a:r>
              <a:rPr lang="en-US" b="1" dirty="0"/>
              <a:t>Modelling</a:t>
            </a:r>
            <a:r>
              <a:rPr lang="de-DE" b="1" dirty="0"/>
              <a:t/>
            </a:r>
            <a:br>
              <a:rPr lang="de-DE" b="1" dirty="0"/>
            </a:br>
            <a:r>
              <a:rPr lang="de-DE" b="1" dirty="0"/>
              <a:t>     - </a:t>
            </a:r>
            <a:r>
              <a:rPr lang="en-US" b="1" dirty="0"/>
              <a:t>Predicting the goals (using Keras)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73BD12-4ECB-FD41-9333-E0F1B5E15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ANN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21 features in Input layer, 3 Hidden layers (30,20,10) and Output layer (2)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IN" dirty="0"/>
              <a:t>Test accuracy: 47 %</a:t>
            </a:r>
            <a:endParaRPr lang="en-US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Criteria: </a:t>
            </a:r>
          </a:p>
          <a:p>
            <a:pPr marL="1200150" lvl="2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Training: 79% (Home: 78%, Away:80%)</a:t>
            </a:r>
          </a:p>
          <a:p>
            <a:pPr marL="1200150" lvl="2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Test: 78% (Home: 77%, Away:80%)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3AB5A6-A4C9-B34B-84D8-BBC2E62C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9DDF-1D90-4BD9-B937-2107135F8F05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38D1A9-D7D9-F340-A8A7-9406C37F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D65B65-FB02-F44B-BDDB-61AE51D5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22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62BC9EE-54AB-284E-BBD7-315F0E334D3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" t="-1" b="2290"/>
          <a:stretch/>
        </p:blipFill>
        <p:spPr>
          <a:xfrm>
            <a:off x="6777872" y="2929021"/>
            <a:ext cx="4437816" cy="332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3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. </a:t>
            </a:r>
            <a:r>
              <a:rPr lang="en-US" b="1" dirty="0"/>
              <a:t>Modelling</a:t>
            </a:r>
            <a:r>
              <a:rPr lang="de-DE" b="1" dirty="0"/>
              <a:t/>
            </a:r>
            <a:br>
              <a:rPr lang="de-DE" b="1" dirty="0"/>
            </a:br>
            <a:r>
              <a:rPr lang="de-DE" b="1" dirty="0"/>
              <a:t>     - </a:t>
            </a:r>
            <a:r>
              <a:rPr lang="en-US" b="1" dirty="0"/>
              <a:t>Round predicted value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361116"/>
              </p:ext>
            </p:extLst>
          </p:nvPr>
        </p:nvGraphicFramePr>
        <p:xfrm>
          <a:off x="838200" y="1750635"/>
          <a:ext cx="10515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r>
                        <a:rPr lang="en-US" dirty="0"/>
                        <a:t>Predicted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predicted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Decoded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r>
                        <a:rPr lang="en-US" dirty="0"/>
                        <a:t>[-1,</a:t>
                      </a:r>
                      <a:r>
                        <a:rPr lang="en-US" baseline="0" dirty="0"/>
                        <a:t> -0.75]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[-0.67,</a:t>
                      </a:r>
                      <a:r>
                        <a:rPr lang="en-US" baseline="0" dirty="0"/>
                        <a:t> -0.33]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[-0.33,</a:t>
                      </a:r>
                      <a:r>
                        <a:rPr lang="en-US" baseline="0" dirty="0"/>
                        <a:t> 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[0,0.33]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7354426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[0.33,</a:t>
                      </a:r>
                      <a:r>
                        <a:rPr lang="en-US" baseline="0" dirty="0"/>
                        <a:t> 0.67]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[0.67, </a:t>
                      </a:r>
                      <a:r>
                        <a:rPr lang="en-US" baseline="0" dirty="0"/>
                        <a:t>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990600" y="431095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200" dirty="0"/>
              <a:t>Round and decode the predicted value</a:t>
            </a:r>
            <a:br>
              <a:rPr lang="en-US" sz="2200" dirty="0"/>
            </a:br>
            <a:endParaRPr lang="en-US" sz="22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200" dirty="0"/>
              <a:t>Decode the original value</a:t>
            </a:r>
            <a:br>
              <a:rPr lang="en-US" sz="2200" dirty="0"/>
            </a:br>
            <a:endParaRPr lang="en-US" sz="22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200" dirty="0"/>
              <a:t>Compare them =&gt; </a:t>
            </a:r>
            <a:r>
              <a:rPr lang="en-US" sz="2400" b="1" dirty="0"/>
              <a:t>Quality Criteria</a:t>
            </a:r>
            <a:endParaRPr lang="en-US" sz="2200" b="1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50E7D065-4347-461E-A310-D077FFA7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F743-8BFE-416E-A488-F538D570F245}" type="datetime1">
              <a:rPr lang="de-DE" smtClean="0"/>
              <a:t>10.07.2020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49E486C-8699-47ED-A562-EFD23DE0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9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. </a:t>
            </a:r>
            <a:r>
              <a:rPr lang="en-US" b="1" dirty="0"/>
              <a:t>Modelling</a:t>
            </a:r>
            <a:r>
              <a:rPr lang="de-DE" b="1" dirty="0"/>
              <a:t/>
            </a:r>
            <a:br>
              <a:rPr lang="de-DE" b="1" dirty="0"/>
            </a:br>
            <a:r>
              <a:rPr lang="de-DE" b="1" dirty="0"/>
              <a:t>     - </a:t>
            </a:r>
            <a:r>
              <a:rPr lang="en-US" b="1" dirty="0"/>
              <a:t>Quality Criteria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Based on degree difference:</a:t>
            </a:r>
            <a:endParaRPr lang="en-US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abs (</a:t>
            </a:r>
            <a:r>
              <a:rPr lang="en-US" dirty="0" err="1"/>
              <a:t>yoriginal_home</a:t>
            </a:r>
            <a:r>
              <a:rPr lang="en-US" dirty="0"/>
              <a:t> - </a:t>
            </a:r>
            <a:r>
              <a:rPr lang="en-US" dirty="0" err="1"/>
              <a:t>ypred_home</a:t>
            </a:r>
            <a:r>
              <a:rPr lang="en-US" dirty="0"/>
              <a:t>)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The final result:</a:t>
            </a:r>
            <a:r>
              <a:rPr lang="en-US" dirty="0"/>
              <a:t> </a:t>
            </a:r>
            <a:r>
              <a:rPr lang="en-US" sz="2100" dirty="0"/>
              <a:t>(degree difference home goals + degree difference away goals) / 2 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/>
          </a:p>
        </p:txBody>
      </p:sp>
      <p:graphicFrame>
        <p:nvGraphicFramePr>
          <p:cNvPr id="8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749940"/>
              </p:ext>
            </p:extLst>
          </p:nvPr>
        </p:nvGraphicFramePr>
        <p:xfrm>
          <a:off x="1400974" y="2891314"/>
          <a:ext cx="7010400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lvl="1" indent="0">
                        <a:buClr>
                          <a:schemeClr val="accent1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abs (yoriginal - ypred)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Degree</a:t>
                      </a:r>
                      <a:r>
                        <a:rPr lang="en-US" baseline="0" dirty="0"/>
                        <a:t> difference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8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8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2730585"/>
                  </a:ext>
                </a:extLst>
              </a:tr>
            </a:tbl>
          </a:graphicData>
        </a:graphic>
      </p:graphicFrame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CEEACF86-5ED5-4581-8D51-A1F0BE8D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01CE-F68B-4A9E-BD77-DA62B163CD77}" type="datetime1">
              <a:rPr lang="de-DE" smtClean="0"/>
              <a:t>10.07.2020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038AFD7-1214-42B8-A8A8-7C41D162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6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8702679B-5D5E-4BD1-AEBB-7D5DAE2DB1D4}"/>
              </a:ext>
            </a:extLst>
          </p:cNvPr>
          <p:cNvSpPr/>
          <p:nvPr/>
        </p:nvSpPr>
        <p:spPr>
          <a:xfrm>
            <a:off x="2383005" y="1690688"/>
            <a:ext cx="9735013" cy="4479293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D8E5DC-62D3-C440-B344-56CEF9F4D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</a:t>
            </a:r>
            <a:r>
              <a:rPr lang="en-US" b="1" dirty="0" smtClean="0"/>
              <a:t>. </a:t>
            </a:r>
            <a:r>
              <a:rPr lang="en-US" b="1" dirty="0"/>
              <a:t>Deployment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4D9406-C977-8A4D-9E9E-FFF82593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6B14-A623-450A-9B64-7434B038D636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39908E-F4F2-3642-BB9B-D357FD04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D977B4-7D6A-5844-ADAD-CCE2E9FA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25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F1AFBD6-31A5-4D1D-B924-E820538235A8}"/>
              </a:ext>
            </a:extLst>
          </p:cNvPr>
          <p:cNvSpPr/>
          <p:nvPr/>
        </p:nvSpPr>
        <p:spPr>
          <a:xfrm>
            <a:off x="7253053" y="1877120"/>
            <a:ext cx="4695967" cy="11196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db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A8CDD16-A0EC-4050-9BAF-8B80AE57A884}"/>
              </a:ext>
            </a:extLst>
          </p:cNvPr>
          <p:cNvSpPr/>
          <p:nvPr/>
        </p:nvSpPr>
        <p:spPr>
          <a:xfrm>
            <a:off x="2579369" y="3565937"/>
            <a:ext cx="1597446" cy="7464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server.py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A42E028-E77D-4270-89A8-67ED208B97E8}"/>
              </a:ext>
            </a:extLst>
          </p:cNvPr>
          <p:cNvSpPr/>
          <p:nvPr/>
        </p:nvSpPr>
        <p:spPr>
          <a:xfrm>
            <a:off x="4880058" y="3565937"/>
            <a:ext cx="1597446" cy="7464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controller.py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08F8C79-18D5-404E-91BF-77344DFE3393}"/>
              </a:ext>
            </a:extLst>
          </p:cNvPr>
          <p:cNvSpPr/>
          <p:nvPr/>
        </p:nvSpPr>
        <p:spPr>
          <a:xfrm>
            <a:off x="8211549" y="2091005"/>
            <a:ext cx="1597446" cy="7464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helper.py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48A9A7B-C844-4C50-BF40-24B090C3CC33}"/>
              </a:ext>
            </a:extLst>
          </p:cNvPr>
          <p:cNvSpPr/>
          <p:nvPr/>
        </p:nvSpPr>
        <p:spPr>
          <a:xfrm>
            <a:off x="10077991" y="2091005"/>
            <a:ext cx="1597446" cy="7464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db.sqlite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3E69E37-3868-4A7A-BBB1-6CAAFF31F41D}"/>
              </a:ext>
            </a:extLst>
          </p:cNvPr>
          <p:cNvSpPr/>
          <p:nvPr/>
        </p:nvSpPr>
        <p:spPr>
          <a:xfrm>
            <a:off x="7253053" y="3330366"/>
            <a:ext cx="4695967" cy="11196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ml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E4A416E-F79B-4D3D-AF66-FDD51153BF76}"/>
              </a:ext>
            </a:extLst>
          </p:cNvPr>
          <p:cNvSpPr/>
          <p:nvPr/>
        </p:nvSpPr>
        <p:spPr>
          <a:xfrm>
            <a:off x="8211549" y="3570881"/>
            <a:ext cx="1597446" cy="7464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helper.py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FC0A875-BECF-4D70-ABDD-5D1E03EFD4A8}"/>
              </a:ext>
            </a:extLst>
          </p:cNvPr>
          <p:cNvSpPr/>
          <p:nvPr/>
        </p:nvSpPr>
        <p:spPr>
          <a:xfrm>
            <a:off x="10077991" y="3570881"/>
            <a:ext cx="1597446" cy="7464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model.h5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F9ABB5F-1B4C-415F-991B-B3F33AD6DC6C}"/>
              </a:ext>
            </a:extLst>
          </p:cNvPr>
          <p:cNvSpPr/>
          <p:nvPr/>
        </p:nvSpPr>
        <p:spPr>
          <a:xfrm>
            <a:off x="7253053" y="4822360"/>
            <a:ext cx="2824938" cy="11594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fetching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F71C3014-7212-4CC1-825E-C8BB1C744C7F}"/>
              </a:ext>
            </a:extLst>
          </p:cNvPr>
          <p:cNvSpPr/>
          <p:nvPr/>
        </p:nvSpPr>
        <p:spPr>
          <a:xfrm>
            <a:off x="8211549" y="5085700"/>
            <a:ext cx="1597446" cy="7464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helper.py</a:t>
            </a:r>
            <a:endParaRPr lang="aa-ET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1ECDEC08-8B29-4356-B8E8-01EBF01268E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176815" y="3939142"/>
            <a:ext cx="7032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AC8CFF9D-C2E9-430F-8BD4-81B1F13B0367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6477504" y="2464210"/>
            <a:ext cx="1734045" cy="1474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9636E169-DC67-4027-A77E-65F112947A2A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6477504" y="3939142"/>
            <a:ext cx="1734045" cy="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455AA643-776F-4232-A75D-3B4042E1C1FC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477504" y="3939142"/>
            <a:ext cx="1734045" cy="1519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7CFFF585-AF04-4776-96B7-9B399BD8B58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9808995" y="3944086"/>
            <a:ext cx="268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11CDE796-0D52-4F6E-B4E8-B405F6C18933}"/>
              </a:ext>
            </a:extLst>
          </p:cNvPr>
          <p:cNvCxnSpPr>
            <a:cxnSpLocks/>
          </p:cNvCxnSpPr>
          <p:nvPr/>
        </p:nvCxnSpPr>
        <p:spPr>
          <a:xfrm>
            <a:off x="9808995" y="2464210"/>
            <a:ext cx="268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91861BA3-047E-44F1-B902-E5DEBBA7DEE0}"/>
              </a:ext>
            </a:extLst>
          </p:cNvPr>
          <p:cNvSpPr/>
          <p:nvPr/>
        </p:nvSpPr>
        <p:spPr>
          <a:xfrm>
            <a:off x="200184" y="3557059"/>
            <a:ext cx="1597446" cy="7464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Frontend</a:t>
            </a:r>
            <a:endParaRPr lang="aa-ET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585B8F1-F01D-4350-94FD-24CFC659B013}"/>
              </a:ext>
            </a:extLst>
          </p:cNvPr>
          <p:cNvCxnSpPr>
            <a:cxnSpLocks/>
            <a:stCxn id="25" idx="3"/>
            <a:endCxn id="10" idx="1"/>
          </p:cNvCxnSpPr>
          <p:nvPr/>
        </p:nvCxnSpPr>
        <p:spPr>
          <a:xfrm>
            <a:off x="1797630" y="3930264"/>
            <a:ext cx="781739" cy="8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404B2A1-8B21-4C09-9C27-1B629B6061BA}"/>
              </a:ext>
            </a:extLst>
          </p:cNvPr>
          <p:cNvSpPr txBox="1"/>
          <p:nvPr/>
        </p:nvSpPr>
        <p:spPr>
          <a:xfrm>
            <a:off x="2579369" y="1719907"/>
            <a:ext cx="14470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Backend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18742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219268-6342-4A06-8DA5-6A58A6A2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</a:t>
            </a:r>
            <a:r>
              <a:rPr lang="en-US" b="1" dirty="0" smtClean="0"/>
              <a:t>. </a:t>
            </a:r>
            <a:r>
              <a:rPr lang="en-US" b="1" dirty="0"/>
              <a:t>Deployment</a:t>
            </a:r>
            <a:r>
              <a:rPr lang="de-DE" b="1" dirty="0"/>
              <a:t/>
            </a:r>
            <a:br>
              <a:rPr lang="de-DE" b="1" dirty="0"/>
            </a:br>
            <a:r>
              <a:rPr lang="de-DE" b="1" dirty="0"/>
              <a:t>     - Frontend</a:t>
            </a:r>
            <a:endParaRPr lang="aa-ET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0A81C7-5BEC-4601-A1B8-9043280B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22E-EFB2-4269-B19E-F96688142D44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A47D56-BE1D-4430-A036-12B94840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8BE21A-F306-41D9-9B02-2DB771EB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26</a:t>
            </a:fld>
            <a:endParaRPr lang="de-DE"/>
          </a:p>
        </p:txBody>
      </p:sp>
      <p:pic>
        <p:nvPicPr>
          <p:cNvPr id="1026" name="Picture 2" descr="Vue.js: Good, Bad, and Choice | Hacker Noon">
            <a:extLst>
              <a:ext uri="{FF2B5EF4-FFF2-40B4-BE49-F238E27FC236}">
                <a16:creationId xmlns:a16="http://schemas.microsoft.com/office/drawing/2014/main" xmlns="" id="{C6452138-FFA0-4C7B-BA46-F18847A741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" t="10000" r="3470" b="14876"/>
          <a:stretch/>
        </p:blipFill>
        <p:spPr bwMode="auto">
          <a:xfrm>
            <a:off x="4509856" y="365125"/>
            <a:ext cx="3018408" cy="103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1ED647F-5593-41F0-B9DA-288DA9501079}"/>
              </a:ext>
            </a:extLst>
          </p:cNvPr>
          <p:cNvSpPr txBox="1"/>
          <p:nvPr/>
        </p:nvSpPr>
        <p:spPr>
          <a:xfrm>
            <a:off x="5370990" y="1123034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AXIOS</a:t>
            </a:r>
            <a:endParaRPr lang="aa-ET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319254AE-9258-4697-97A4-4DEC5EA34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64" y="493272"/>
            <a:ext cx="855494" cy="85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3">
            <a:extLst>
              <a:ext uri="{FF2B5EF4-FFF2-40B4-BE49-F238E27FC236}">
                <a16:creationId xmlns:a16="http://schemas.microsoft.com/office/drawing/2014/main" xmlns="" id="{D69FD556-D070-4517-94DA-B1A4AC842C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1690688"/>
            <a:ext cx="9474200" cy="46423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403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219268-6342-4A06-8DA5-6A58A6A2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</a:t>
            </a:r>
            <a:r>
              <a:rPr lang="en-US" b="1" dirty="0" smtClean="0"/>
              <a:t>. </a:t>
            </a:r>
            <a:r>
              <a:rPr lang="en-US" b="1" dirty="0"/>
              <a:t>Deployment</a:t>
            </a:r>
            <a:r>
              <a:rPr lang="de-DE" b="1" dirty="0"/>
              <a:t/>
            </a:r>
            <a:br>
              <a:rPr lang="de-DE" b="1" dirty="0"/>
            </a:br>
            <a:r>
              <a:rPr lang="de-DE" b="1" dirty="0"/>
              <a:t>     - API</a:t>
            </a:r>
            <a:endParaRPr lang="aa-E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0973F4-358A-4783-8751-673DBA18F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GET /</a:t>
            </a:r>
            <a:r>
              <a:rPr lang="en-US" dirty="0" err="1"/>
              <a:t>soccerGamesClassification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Returns </a:t>
            </a:r>
            <a:r>
              <a:rPr lang="en-US" dirty="0" err="1"/>
              <a:t>matchlist</a:t>
            </a:r>
            <a:r>
              <a:rPr lang="en-US" dirty="0"/>
              <a:t> with </a:t>
            </a:r>
            <a:r>
              <a:rPr lang="en-US" dirty="0" err="1"/>
              <a:t>classificiation</a:t>
            </a:r>
            <a:r>
              <a:rPr lang="en-US" dirty="0"/>
              <a:t> result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GET /</a:t>
            </a:r>
            <a:r>
              <a:rPr lang="en-US" dirty="0" err="1"/>
              <a:t>soccerGamesRegression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Returns </a:t>
            </a:r>
            <a:r>
              <a:rPr lang="en-US" dirty="0" err="1"/>
              <a:t>matchlist</a:t>
            </a:r>
            <a:r>
              <a:rPr lang="en-US" dirty="0"/>
              <a:t> with regression result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GET /</a:t>
            </a:r>
            <a:r>
              <a:rPr lang="en-US" dirty="0" err="1"/>
              <a:t>retrainClassification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Backend retrains a new classification model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Backend reruns new model on whole database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Returns “ok”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GET /</a:t>
            </a:r>
            <a:r>
              <a:rPr lang="en-US" dirty="0" err="1"/>
              <a:t>retrainRegression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Backend retrains a new regression model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Backend reruns new model on whole database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Returns “ok”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GET /</a:t>
            </a:r>
            <a:r>
              <a:rPr lang="en-US" dirty="0" err="1"/>
              <a:t>fetchNewMatches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Backend fetches new matches from </a:t>
            </a:r>
            <a:r>
              <a:rPr lang="en-US" dirty="0" err="1"/>
              <a:t>datasources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Returns “ok”</a:t>
            </a:r>
            <a:endParaRPr lang="aa-E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0A81C7-5BEC-4601-A1B8-9043280B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22E-EFB2-4269-B19E-F96688142D44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A47D56-BE1D-4430-A036-12B94840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8BE21A-F306-41D9-9B02-2DB771EB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77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8F23371-023C-49B4-B28B-B241B3E2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7</a:t>
            </a:r>
            <a:r>
              <a:rPr lang="de-DE" b="1" dirty="0" smtClean="0"/>
              <a:t>. </a:t>
            </a:r>
            <a:r>
              <a:rPr lang="de-DE" b="1" dirty="0" err="1"/>
              <a:t>Conclusion</a:t>
            </a:r>
            <a:r>
              <a:rPr lang="de-DE" b="1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32DA918-8FB4-4CB9-A998-4FD527103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 dirty="0">
              <a:ea typeface="+mn-lt"/>
              <a:cs typeface="+mn-lt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65011D36-990C-4FBA-8059-13AE4933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9EE0-8D39-4357-A047-B642434D37AC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48644D9-228F-4A8E-9DC8-1326EECA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E1A0530-6808-438F-B8D5-02AAD33D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28</a:t>
            </a:fld>
            <a:endParaRPr lang="de-DE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1E8E6687-062E-459F-AB13-CD0C64A4BF2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Scrum teamwork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Learned very much about Neural Networks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Pretty good outcome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Looking forward to work further on the project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816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AA18D9-7309-46E0-B541-AC707B3E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a typeface="+mj-lt"/>
                <a:cs typeface="+mj-lt"/>
              </a:rPr>
              <a:t>8</a:t>
            </a:r>
            <a:r>
              <a:rPr lang="de-DE" b="1" dirty="0" smtClean="0">
                <a:ea typeface="+mj-lt"/>
                <a:cs typeface="+mj-lt"/>
              </a:rPr>
              <a:t>. </a:t>
            </a:r>
            <a:r>
              <a:rPr lang="de-DE" b="1" dirty="0">
                <a:ea typeface="+mj-lt"/>
                <a:cs typeface="+mj-lt"/>
              </a:rPr>
              <a:t>Outlook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3A9502-DED2-4E90-8634-0A8D34A71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Try different ways of normalization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Use more features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Remove dependency on betting data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Improve frontend (design, functionality)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Improve deployment (</a:t>
            </a:r>
            <a:r>
              <a:rPr lang="en-US" dirty="0" err="1">
                <a:cs typeface="Calibri"/>
              </a:rPr>
              <a:t>f.e</a:t>
            </a:r>
            <a:r>
              <a:rPr lang="en-US" dirty="0">
                <a:cs typeface="Calibri"/>
              </a:rPr>
              <a:t>. container, scaling)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F83A7E-41FF-4D51-9BA5-D2559C61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F944-3ADE-4B60-BC56-9F44F2858CA9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AB2E56-A5DE-44D8-992B-87232FFB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52E908-772A-4980-A518-CA3652F8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3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9F0255-411A-40C4-82A8-B89DB5DE4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1</a:t>
            </a:r>
            <a:r>
              <a:rPr lang="en-US" b="1" dirty="0" smtClean="0">
                <a:cs typeface="Calibri Light"/>
              </a:rPr>
              <a:t>. </a:t>
            </a:r>
            <a:r>
              <a:rPr lang="en-US" b="1" dirty="0">
                <a:cs typeface="Calibri Light"/>
              </a:rPr>
              <a:t>Goals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298CBA-F72B-498D-B212-BEB339547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Improve skills in python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Gaining knowledge about data-preprocessing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Gaining knowledge about neural network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Finding the right features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Normalizing the features in a proper way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Finding a good model for the prediction – classification &amp; regression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Getting a decent accuracy with the prediction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53D88D-CEC4-4353-ABB6-4A63D7E8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B58D-2B6C-443E-B36A-2B519790863E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7A82BB-D6D8-4696-803E-7F0B612E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Till Hoffmann, Khaled </a:t>
            </a:r>
            <a:r>
              <a:rPr lang="de-DE" dirty="0" err="1"/>
              <a:t>Jallouli</a:t>
            </a:r>
            <a:r>
              <a:rPr lang="de-DE" dirty="0"/>
              <a:t>, </a:t>
            </a:r>
            <a:r>
              <a:rPr lang="de-DE" dirty="0" err="1"/>
              <a:t>Hemlata</a:t>
            </a:r>
            <a:r>
              <a:rPr lang="de-DE" dirty="0"/>
              <a:t> </a:t>
            </a:r>
            <a:r>
              <a:rPr lang="de-DE" dirty="0" err="1"/>
              <a:t>Prajapati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D80918-D85A-4F87-B097-2F9897E5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72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ACA964D-0C5D-4CFA-A777-5AF9E6C61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marL="0" indent="0" algn="ctr">
              <a:buNone/>
            </a:pPr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2644F5B-A87E-4BA2-8FE3-4CACA83A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E6BC-48F8-4776-9F64-24FB2EF6738F}" type="datetime1">
              <a:rPr lang="de-DE" smtClean="0"/>
              <a:t>10.07.2020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A1788CF-0A35-43B5-B3F8-B60B17AE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576FCEE-945A-4A93-8EF8-18DA542ED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11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xmlns="" id="{C8298884-CA89-49EB-A634-49DED813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</a:t>
            </a:r>
            <a:r>
              <a:rPr lang="de-DE" b="1" dirty="0" smtClean="0"/>
              <a:t>. </a:t>
            </a:r>
            <a:r>
              <a:rPr lang="de-DE" b="1" dirty="0"/>
              <a:t>Data 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Understanding</a:t>
            </a:r>
            <a:endParaRPr lang="de-DE" b="1" dirty="0"/>
          </a:p>
        </p:txBody>
      </p:sp>
      <p:pic>
        <p:nvPicPr>
          <p:cNvPr id="10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258AFF10-3D0F-4404-B6E4-DBAF503E4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34791"/>
            <a:ext cx="5605126" cy="621213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B0CBDA2-6370-4FBC-B25A-900C6CA8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4FFFE-BDA5-4C6D-818F-AC63415EF76E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C55ECAD-41C9-49A9-889F-0B38F814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5D74B22A-6F3F-42AB-88B9-63960885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24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63C152A-E451-4C3A-8960-B8F2BE02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</a:t>
            </a:r>
            <a:r>
              <a:rPr lang="de-DE" b="1" dirty="0" smtClean="0"/>
              <a:t>. Feature </a:t>
            </a:r>
            <a:r>
              <a:rPr lang="de-DE" b="1" dirty="0" err="1"/>
              <a:t>Extraction</a:t>
            </a:r>
            <a:endParaRPr lang="de-DE" b="1" dirty="0"/>
          </a:p>
        </p:txBody>
      </p:sp>
      <p:pic>
        <p:nvPicPr>
          <p:cNvPr id="8" name="Inhaltsplatzhalter 7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xmlns="" id="{5E03A759-62B2-4B89-A201-F90529EB3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42" y="1723345"/>
            <a:ext cx="3835570" cy="435133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962B6FC-C001-4854-B00F-7F28A27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0F16-7F19-4F54-A379-46DDC64559F7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EA88EFC-874C-43E5-B2DA-861F8E7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73E727D-2CF8-4D27-B579-D7455D6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5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40F248AE-2FD7-4599-8D53-82C49F3CF3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75" y="2394480"/>
            <a:ext cx="5010849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xmlns="" id="{C8298884-CA89-49EB-A634-49DED813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4. </a:t>
            </a:r>
            <a:r>
              <a:rPr lang="de-DE" b="1" dirty="0"/>
              <a:t>Data </a:t>
            </a:r>
            <a:r>
              <a:rPr lang="de-DE" b="1" dirty="0" err="1"/>
              <a:t>Pre</a:t>
            </a:r>
            <a:r>
              <a:rPr lang="de-DE" b="1" dirty="0"/>
              <a:t>-Processing 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     - Data </a:t>
            </a:r>
            <a:r>
              <a:rPr lang="de-DE" b="1" dirty="0" err="1"/>
              <a:t>Profiling</a:t>
            </a:r>
            <a:endParaRPr lang="de-DE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B0CBDA2-6370-4FBC-B25A-900C6CA8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3A82-654A-43A1-BAA7-24963EF8A3A2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C55ECAD-41C9-49A9-889F-0B38F814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5D74B22A-6F3F-42AB-88B9-63960885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6</a:t>
            </a:fld>
            <a:endParaRPr lang="de-DE"/>
          </a:p>
        </p:txBody>
      </p:sp>
      <p:pic>
        <p:nvPicPr>
          <p:cNvPr id="9" name="Inhaltsplatzhalter 8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xmlns="" id="{4DB065C7-3FE7-4A95-9BA6-F919C69E0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902" y="1819065"/>
            <a:ext cx="6149565" cy="4495297"/>
          </a:xfrm>
        </p:spPr>
      </p:pic>
    </p:spTree>
    <p:extLst>
      <p:ext uri="{BB962C8B-B14F-4D97-AF65-F5344CB8AC3E}">
        <p14:creationId xmlns:p14="http://schemas.microsoft.com/office/powerpoint/2010/main" val="140430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63C152A-E451-4C3A-8960-B8F2BE02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4</a:t>
            </a:r>
            <a:r>
              <a:rPr lang="de-DE" b="1" dirty="0" smtClean="0"/>
              <a:t>. </a:t>
            </a:r>
            <a:r>
              <a:rPr lang="de-DE" b="1" dirty="0"/>
              <a:t>Data </a:t>
            </a:r>
            <a:r>
              <a:rPr lang="de-DE" b="1" dirty="0" err="1"/>
              <a:t>Pre</a:t>
            </a:r>
            <a:r>
              <a:rPr lang="de-DE" b="1" dirty="0"/>
              <a:t>-Processing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Sliding</a:t>
            </a:r>
            <a:r>
              <a:rPr lang="de-DE" b="1" dirty="0"/>
              <a:t> </a:t>
            </a:r>
            <a:r>
              <a:rPr lang="de-DE" b="1" dirty="0" err="1"/>
              <a:t>Window</a:t>
            </a:r>
            <a:r>
              <a:rPr lang="de-DE" b="1" dirty="0"/>
              <a:t> Option 1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xmlns="" id="{BBB5D138-9C7F-4E9D-8765-09478FF67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94" y="2577851"/>
            <a:ext cx="9710212" cy="2515296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962B6FC-C001-4854-B00F-7F28A27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D04C-DC23-4E80-BD61-66B3B72FB21B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EA88EFC-874C-43E5-B2DA-861F8E7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73E727D-2CF8-4D27-B579-D7455D6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7</a:t>
            </a:fld>
            <a:endParaRPr lang="de-DE"/>
          </a:p>
        </p:txBody>
      </p:sp>
      <p:pic>
        <p:nvPicPr>
          <p:cNvPr id="7" name="Inhaltsplatzhalter 7">
            <a:extLst>
              <a:ext uri="{FF2B5EF4-FFF2-40B4-BE49-F238E27FC236}">
                <a16:creationId xmlns:a16="http://schemas.microsoft.com/office/drawing/2014/main" xmlns="" id="{A0489E65-5E09-B245-908E-16E4A81101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4"/>
          <a:stretch/>
        </p:blipFill>
        <p:spPr>
          <a:xfrm>
            <a:off x="1790700" y="2577851"/>
            <a:ext cx="9160406" cy="251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3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63C152A-E451-4C3A-8960-B8F2BE02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4</a:t>
            </a:r>
            <a:r>
              <a:rPr lang="de-DE" b="1" dirty="0" smtClean="0"/>
              <a:t>. </a:t>
            </a:r>
            <a:r>
              <a:rPr lang="de-DE" b="1" dirty="0"/>
              <a:t>Data </a:t>
            </a:r>
            <a:r>
              <a:rPr lang="de-DE" b="1" dirty="0" err="1"/>
              <a:t>Pre</a:t>
            </a:r>
            <a:r>
              <a:rPr lang="de-DE" b="1" dirty="0"/>
              <a:t>-Processing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Sliding</a:t>
            </a:r>
            <a:r>
              <a:rPr lang="de-DE" b="1" dirty="0"/>
              <a:t> </a:t>
            </a:r>
            <a:r>
              <a:rPr lang="de-DE" b="1" dirty="0" err="1"/>
              <a:t>Window</a:t>
            </a:r>
            <a:r>
              <a:rPr lang="de-DE" b="1" dirty="0"/>
              <a:t> Option 2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962B6FC-C001-4854-B00F-7F28A27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BFC6-DDC1-4279-8EE1-4ECAD53CE75B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EA88EFC-874C-43E5-B2DA-861F8E7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73E727D-2CF8-4D27-B579-D7455D6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8</a:t>
            </a:fld>
            <a:endParaRPr lang="de-DE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xmlns="" id="{86962BB9-C1B2-4F5A-8DD0-60316F620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595" y="2719120"/>
            <a:ext cx="5878810" cy="2608797"/>
          </a:xfrm>
        </p:spPr>
      </p:pic>
    </p:spTree>
    <p:extLst>
      <p:ext uri="{BB962C8B-B14F-4D97-AF65-F5344CB8AC3E}">
        <p14:creationId xmlns:p14="http://schemas.microsoft.com/office/powerpoint/2010/main" val="159673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63C152A-E451-4C3A-8960-B8F2BE02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4</a:t>
            </a:r>
            <a:r>
              <a:rPr lang="de-DE" b="1" dirty="0" smtClean="0"/>
              <a:t>. </a:t>
            </a:r>
            <a:r>
              <a:rPr lang="de-DE" b="1" dirty="0"/>
              <a:t>Data </a:t>
            </a:r>
            <a:r>
              <a:rPr lang="de-DE" b="1" dirty="0" err="1"/>
              <a:t>Pre</a:t>
            </a:r>
            <a:r>
              <a:rPr lang="de-DE" b="1" dirty="0"/>
              <a:t>-Processing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Sliding</a:t>
            </a:r>
            <a:r>
              <a:rPr lang="de-DE" b="1" dirty="0"/>
              <a:t> </a:t>
            </a:r>
            <a:r>
              <a:rPr lang="de-DE" b="1" dirty="0" err="1"/>
              <a:t>Window</a:t>
            </a:r>
            <a:r>
              <a:rPr lang="de-DE" b="1" dirty="0"/>
              <a:t> Option 3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962B6FC-C001-4854-B00F-7F28A27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E4B9-D977-42D8-9C94-D401F46191AA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EA88EFC-874C-43E5-B2DA-861F8E7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73E727D-2CF8-4D27-B579-D7455D6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9</a:t>
            </a:fld>
            <a:endParaRPr lang="de-DE"/>
          </a:p>
        </p:txBody>
      </p:sp>
      <p:pic>
        <p:nvPicPr>
          <p:cNvPr id="9" name="Inhalts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9B3250CE-1878-49CF-B45D-FCD4EF4FA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636" y="2680292"/>
            <a:ext cx="8670727" cy="2459701"/>
          </a:xfrm>
        </p:spPr>
      </p:pic>
    </p:spTree>
    <p:extLst>
      <p:ext uri="{BB962C8B-B14F-4D97-AF65-F5344CB8AC3E}">
        <p14:creationId xmlns:p14="http://schemas.microsoft.com/office/powerpoint/2010/main" val="113793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1185</Words>
  <Application>Microsoft Office PowerPoint</Application>
  <PresentationFormat>Grand écran</PresentationFormat>
  <Paragraphs>351</Paragraphs>
  <Slides>30</Slides>
  <Notes>30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Open Sans</vt:lpstr>
      <vt:lpstr>Wingdings</vt:lpstr>
      <vt:lpstr>Wingdings,Sans-Serif</vt:lpstr>
      <vt:lpstr>Office</vt:lpstr>
      <vt:lpstr>Data Science Project</vt:lpstr>
      <vt:lpstr>Agenda</vt:lpstr>
      <vt:lpstr>1. Goals</vt:lpstr>
      <vt:lpstr>2. Data  Understanding</vt:lpstr>
      <vt:lpstr>3. Feature Extraction</vt:lpstr>
      <vt:lpstr>4. Data Pre-Processing       - Data Profiling</vt:lpstr>
      <vt:lpstr>4. Data Pre-Processing      - Sliding Window Option 1</vt:lpstr>
      <vt:lpstr>4. Data Pre-Processing      - Sliding Window Option 2</vt:lpstr>
      <vt:lpstr>4. Data Pre-Processing      - Sliding Window Option 3</vt:lpstr>
      <vt:lpstr>4. Data Pre-Processing      - Sliding Window Option 4/5</vt:lpstr>
      <vt:lpstr>4. Data Pre-Processing      - Prediction of the final results</vt:lpstr>
      <vt:lpstr>4. Data Pre-Processing      - Prediction of scored goals</vt:lpstr>
      <vt:lpstr>4. Data Pre-Processing      - Prediction of scored goals count…</vt:lpstr>
      <vt:lpstr>5. Modelling      - Predicting the results</vt:lpstr>
      <vt:lpstr>5. Modelling      - Predicting the results</vt:lpstr>
      <vt:lpstr>5. Modelling      - Predicting the results</vt:lpstr>
      <vt:lpstr>5. Modelling      - Predicting the results</vt:lpstr>
      <vt:lpstr>5. Modelling      - Predicting the results</vt:lpstr>
      <vt:lpstr>5. Modelling      - Multi-Class Classification</vt:lpstr>
      <vt:lpstr>5. Modelling      - Multi-Class Classification</vt:lpstr>
      <vt:lpstr>5. Modelling      - Predicting the goals (using Scikit)</vt:lpstr>
      <vt:lpstr>5. Modelling      - Predicting the goals (using Keras)</vt:lpstr>
      <vt:lpstr>5. Modelling      - Round predicted value</vt:lpstr>
      <vt:lpstr>5. Modelling      - Quality Criteria</vt:lpstr>
      <vt:lpstr>6. Deployment</vt:lpstr>
      <vt:lpstr>6. Deployment      - Frontend</vt:lpstr>
      <vt:lpstr>6. Deployment      - API</vt:lpstr>
      <vt:lpstr>7. Conclusion </vt:lpstr>
      <vt:lpstr>8. Outlook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</dc:creator>
  <cp:lastModifiedBy>Khaled Jallouli</cp:lastModifiedBy>
  <cp:revision>434</cp:revision>
  <dcterms:created xsi:type="dcterms:W3CDTF">2019-10-31T13:48:04Z</dcterms:created>
  <dcterms:modified xsi:type="dcterms:W3CDTF">2020-07-10T11:00:02Z</dcterms:modified>
</cp:coreProperties>
</file>